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9"/>
  </p:notesMasterIdLst>
  <p:sldIdLst>
    <p:sldId id="257" r:id="rId2"/>
    <p:sldId id="370" r:id="rId3"/>
    <p:sldId id="371" r:id="rId4"/>
    <p:sldId id="258" r:id="rId5"/>
    <p:sldId id="259" r:id="rId6"/>
    <p:sldId id="448" r:id="rId7"/>
    <p:sldId id="449" r:id="rId8"/>
    <p:sldId id="260" r:id="rId9"/>
    <p:sldId id="261" r:id="rId10"/>
    <p:sldId id="321" r:id="rId11"/>
    <p:sldId id="317" r:id="rId12"/>
    <p:sldId id="318" r:id="rId13"/>
    <p:sldId id="263" r:id="rId14"/>
    <p:sldId id="323" r:id="rId15"/>
    <p:sldId id="322" r:id="rId16"/>
    <p:sldId id="265" r:id="rId17"/>
    <p:sldId id="266" r:id="rId18"/>
    <p:sldId id="267" r:id="rId19"/>
    <p:sldId id="268" r:id="rId20"/>
    <p:sldId id="269" r:id="rId21"/>
    <p:sldId id="270" r:id="rId22"/>
    <p:sldId id="330" r:id="rId23"/>
    <p:sldId id="271" r:id="rId24"/>
    <p:sldId id="272" r:id="rId25"/>
    <p:sldId id="331" r:id="rId26"/>
    <p:sldId id="332" r:id="rId27"/>
    <p:sldId id="333" r:id="rId28"/>
    <p:sldId id="275" r:id="rId29"/>
    <p:sldId id="276" r:id="rId30"/>
    <p:sldId id="277"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278" r:id="rId44"/>
    <p:sldId id="279" r:id="rId45"/>
    <p:sldId id="334" r:id="rId46"/>
    <p:sldId id="335" r:id="rId47"/>
    <p:sldId id="336" r:id="rId48"/>
    <p:sldId id="340" r:id="rId49"/>
    <p:sldId id="281" r:id="rId50"/>
    <p:sldId id="341" r:id="rId51"/>
    <p:sldId id="433" r:id="rId52"/>
    <p:sldId id="343" r:id="rId53"/>
    <p:sldId id="344" r:id="rId54"/>
    <p:sldId id="282" r:id="rId55"/>
    <p:sldId id="283" r:id="rId56"/>
    <p:sldId id="447" r:id="rId57"/>
    <p:sldId id="284" r:id="rId58"/>
    <p:sldId id="285" r:id="rId59"/>
    <p:sldId id="286" r:id="rId60"/>
    <p:sldId id="287" r:id="rId61"/>
    <p:sldId id="288" r:id="rId62"/>
    <p:sldId id="346" r:id="rId63"/>
    <p:sldId id="289" r:id="rId64"/>
    <p:sldId id="290" r:id="rId65"/>
    <p:sldId id="391" r:id="rId66"/>
    <p:sldId id="392" r:id="rId67"/>
    <p:sldId id="393" r:id="rId68"/>
    <p:sldId id="394" r:id="rId69"/>
    <p:sldId id="347" r:id="rId70"/>
    <p:sldId id="348" r:id="rId71"/>
    <p:sldId id="373" r:id="rId72"/>
    <p:sldId id="374" r:id="rId73"/>
    <p:sldId id="293" r:id="rId74"/>
    <p:sldId id="377" r:id="rId75"/>
    <p:sldId id="378" r:id="rId76"/>
    <p:sldId id="294" r:id="rId77"/>
    <p:sldId id="295" r:id="rId78"/>
    <p:sldId id="351" r:id="rId79"/>
    <p:sldId id="352" r:id="rId80"/>
    <p:sldId id="353" r:id="rId81"/>
    <p:sldId id="354" r:id="rId82"/>
    <p:sldId id="296" r:id="rId83"/>
    <p:sldId id="408" r:id="rId84"/>
    <p:sldId id="400" r:id="rId85"/>
    <p:sldId id="298" r:id="rId86"/>
    <p:sldId id="401" r:id="rId87"/>
    <p:sldId id="402" r:id="rId88"/>
    <p:sldId id="299" r:id="rId89"/>
    <p:sldId id="300" r:id="rId90"/>
    <p:sldId id="301" r:id="rId91"/>
    <p:sldId id="302" r:id="rId92"/>
    <p:sldId id="356" r:id="rId93"/>
    <p:sldId id="403" r:id="rId94"/>
    <p:sldId id="303" r:id="rId95"/>
    <p:sldId id="304" r:id="rId96"/>
    <p:sldId id="305" r:id="rId97"/>
    <p:sldId id="357" r:id="rId98"/>
    <p:sldId id="358" r:id="rId99"/>
    <p:sldId id="308" r:id="rId100"/>
    <p:sldId id="309" r:id="rId101"/>
    <p:sldId id="310" r:id="rId102"/>
    <p:sldId id="364" r:id="rId103"/>
    <p:sldId id="365" r:id="rId104"/>
    <p:sldId id="363" r:id="rId105"/>
    <p:sldId id="360" r:id="rId106"/>
    <p:sldId id="361" r:id="rId107"/>
    <p:sldId id="362" r:id="rId108"/>
    <p:sldId id="359" r:id="rId109"/>
    <p:sldId id="414" r:id="rId110"/>
    <p:sldId id="415" r:id="rId111"/>
    <p:sldId id="416" r:id="rId112"/>
    <p:sldId id="410" r:id="rId113"/>
    <p:sldId id="413" r:id="rId114"/>
    <p:sldId id="412" r:id="rId115"/>
    <p:sldId id="313" r:id="rId116"/>
    <p:sldId id="314" r:id="rId117"/>
    <p:sldId id="417" r:id="rId118"/>
    <p:sldId id="419" r:id="rId119"/>
    <p:sldId id="418" r:id="rId120"/>
    <p:sldId id="395" r:id="rId121"/>
    <p:sldId id="396" r:id="rId122"/>
    <p:sldId id="397" r:id="rId123"/>
    <p:sldId id="398" r:id="rId124"/>
    <p:sldId id="399" r:id="rId125"/>
    <p:sldId id="420" r:id="rId126"/>
    <p:sldId id="421" r:id="rId127"/>
    <p:sldId id="422" r:id="rId128"/>
    <p:sldId id="423" r:id="rId129"/>
    <p:sldId id="424" r:id="rId130"/>
    <p:sldId id="425" r:id="rId131"/>
    <p:sldId id="426" r:id="rId132"/>
    <p:sldId id="427" r:id="rId133"/>
    <p:sldId id="428" r:id="rId134"/>
    <p:sldId id="429" r:id="rId135"/>
    <p:sldId id="430" r:id="rId136"/>
    <p:sldId id="431" r:id="rId137"/>
    <p:sldId id="432" r:id="rId13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a:srgbClr val="FF9900"/>
    <a:srgbClr val="66CCFF"/>
    <a:srgbClr val="FF6699"/>
    <a:srgbClr val="FF5050"/>
    <a:srgbClr val="0080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07" autoAdjust="0"/>
    <p:restoredTop sz="93399" autoAdjust="0"/>
  </p:normalViewPr>
  <p:slideViewPr>
    <p:cSldViewPr>
      <p:cViewPr varScale="1">
        <p:scale>
          <a:sx n="63" d="100"/>
          <a:sy n="63" d="100"/>
        </p:scale>
        <p:origin x="876"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9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5" Type="http://schemas.openxmlformats.org/officeDocument/2006/relationships/image" Target="../media/image65.emf"/><Relationship Id="rId4" Type="http://schemas.openxmlformats.org/officeDocument/2006/relationships/image" Target="../media/image6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5" Type="http://schemas.openxmlformats.org/officeDocument/2006/relationships/image" Target="../media/image76.emf"/><Relationship Id="rId4" Type="http://schemas.openxmlformats.org/officeDocument/2006/relationships/image" Target="../media/image7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5" Type="http://schemas.openxmlformats.org/officeDocument/2006/relationships/image" Target="../media/image81.emf"/><Relationship Id="rId4" Type="http://schemas.openxmlformats.org/officeDocument/2006/relationships/image" Target="../media/image8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emf"/><Relationship Id="rId1" Type="http://schemas.openxmlformats.org/officeDocument/2006/relationships/image" Target="../media/image88.emf"/><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5" Type="http://schemas.openxmlformats.org/officeDocument/2006/relationships/image" Target="../media/image100.emf"/><Relationship Id="rId4" Type="http://schemas.openxmlformats.org/officeDocument/2006/relationships/image" Target="../media/image9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 Id="rId5" Type="http://schemas.openxmlformats.org/officeDocument/2006/relationships/image" Target="../media/image105.emf"/><Relationship Id="rId4" Type="http://schemas.openxmlformats.org/officeDocument/2006/relationships/image" Target="../media/image10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5" Type="http://schemas.openxmlformats.org/officeDocument/2006/relationships/image" Target="../media/image113.emf"/><Relationship Id="rId4" Type="http://schemas.openxmlformats.org/officeDocument/2006/relationships/image" Target="../media/image1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4" Type="http://schemas.openxmlformats.org/officeDocument/2006/relationships/image" Target="../media/image12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image" Target="../media/image141.emf"/><Relationship Id="rId1" Type="http://schemas.openxmlformats.org/officeDocument/2006/relationships/image" Target="../media/image140.emf"/><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image" Target="../media/image147.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emf"/><Relationship Id="rId5" Type="http://schemas.openxmlformats.org/officeDocument/2006/relationships/image" Target="../media/image159.emf"/><Relationship Id="rId4" Type="http://schemas.openxmlformats.org/officeDocument/2006/relationships/image" Target="../media/image158.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5.emf"/><Relationship Id="rId7" Type="http://schemas.openxmlformats.org/officeDocument/2006/relationships/image" Target="../media/image169.wmf"/><Relationship Id="rId12" Type="http://schemas.openxmlformats.org/officeDocument/2006/relationships/image" Target="../media/image174.wmf"/><Relationship Id="rId2" Type="http://schemas.openxmlformats.org/officeDocument/2006/relationships/image" Target="../media/image164.emf"/><Relationship Id="rId1" Type="http://schemas.openxmlformats.org/officeDocument/2006/relationships/image" Target="../media/image163.emf"/><Relationship Id="rId6" Type="http://schemas.openxmlformats.org/officeDocument/2006/relationships/image" Target="../media/image168.emf"/><Relationship Id="rId11" Type="http://schemas.openxmlformats.org/officeDocument/2006/relationships/image" Target="../media/image173.wmf"/><Relationship Id="rId5" Type="http://schemas.openxmlformats.org/officeDocument/2006/relationships/image" Target="../media/image167.emf"/><Relationship Id="rId10" Type="http://schemas.openxmlformats.org/officeDocument/2006/relationships/image" Target="../media/image172.wmf"/><Relationship Id="rId4" Type="http://schemas.openxmlformats.org/officeDocument/2006/relationships/image" Target="../media/image166.emf"/><Relationship Id="rId9" Type="http://schemas.openxmlformats.org/officeDocument/2006/relationships/image" Target="../media/image171.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 Type="http://schemas.openxmlformats.org/officeDocument/2006/relationships/image" Target="../media/image177.emf"/><Relationship Id="rId21" Type="http://schemas.openxmlformats.org/officeDocument/2006/relationships/image" Target="../media/image195.emf"/><Relationship Id="rId7" Type="http://schemas.openxmlformats.org/officeDocument/2006/relationships/image" Target="../media/image181.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2" Type="http://schemas.openxmlformats.org/officeDocument/2006/relationships/image" Target="../media/image176.emf"/><Relationship Id="rId16" Type="http://schemas.openxmlformats.org/officeDocument/2006/relationships/image" Target="../media/image190.emf"/><Relationship Id="rId20" Type="http://schemas.openxmlformats.org/officeDocument/2006/relationships/image" Target="../media/image194.emf"/><Relationship Id="rId1" Type="http://schemas.openxmlformats.org/officeDocument/2006/relationships/image" Target="../media/image175.emf"/><Relationship Id="rId6" Type="http://schemas.openxmlformats.org/officeDocument/2006/relationships/image" Target="../media/image180.emf"/><Relationship Id="rId11" Type="http://schemas.openxmlformats.org/officeDocument/2006/relationships/image" Target="../media/image185.emf"/><Relationship Id="rId24" Type="http://schemas.openxmlformats.org/officeDocument/2006/relationships/image" Target="../media/image198.emf"/><Relationship Id="rId5" Type="http://schemas.openxmlformats.org/officeDocument/2006/relationships/image" Target="../media/image179.emf"/><Relationship Id="rId15" Type="http://schemas.openxmlformats.org/officeDocument/2006/relationships/image" Target="../media/image189.emf"/><Relationship Id="rId23" Type="http://schemas.openxmlformats.org/officeDocument/2006/relationships/image" Target="../media/image197.emf"/><Relationship Id="rId28" Type="http://schemas.openxmlformats.org/officeDocument/2006/relationships/image" Target="../media/image202.wmf"/><Relationship Id="rId10" Type="http://schemas.openxmlformats.org/officeDocument/2006/relationships/image" Target="../media/image184.emf"/><Relationship Id="rId19" Type="http://schemas.openxmlformats.org/officeDocument/2006/relationships/image" Target="../media/image193.emf"/><Relationship Id="rId4" Type="http://schemas.openxmlformats.org/officeDocument/2006/relationships/image" Target="../media/image178.emf"/><Relationship Id="rId9" Type="http://schemas.openxmlformats.org/officeDocument/2006/relationships/image" Target="../media/image183.emf"/><Relationship Id="rId14" Type="http://schemas.openxmlformats.org/officeDocument/2006/relationships/image" Target="../media/image188.emf"/><Relationship Id="rId22" Type="http://schemas.openxmlformats.org/officeDocument/2006/relationships/image" Target="../media/image196.emf"/><Relationship Id="rId27" Type="http://schemas.openxmlformats.org/officeDocument/2006/relationships/image" Target="../media/image201.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emf"/><Relationship Id="rId7" Type="http://schemas.openxmlformats.org/officeDocument/2006/relationships/image" Target="../media/image209.emf"/><Relationship Id="rId2" Type="http://schemas.openxmlformats.org/officeDocument/2006/relationships/image" Target="../media/image204.emf"/><Relationship Id="rId1" Type="http://schemas.openxmlformats.org/officeDocument/2006/relationships/image" Target="../media/image203.emf"/><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emf"/><Relationship Id="rId9" Type="http://schemas.openxmlformats.org/officeDocument/2006/relationships/image" Target="../media/image211.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 Id="rId5" Type="http://schemas.openxmlformats.org/officeDocument/2006/relationships/image" Target="../media/image217.emf"/><Relationship Id="rId4" Type="http://schemas.openxmlformats.org/officeDocument/2006/relationships/image" Target="../media/image216.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image" Target="../media/image218.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23.emf"/><Relationship Id="rId7" Type="http://schemas.openxmlformats.org/officeDocument/2006/relationships/image" Target="../media/image227.emf"/><Relationship Id="rId2" Type="http://schemas.openxmlformats.org/officeDocument/2006/relationships/image" Target="../media/image222.emf"/><Relationship Id="rId1" Type="http://schemas.openxmlformats.org/officeDocument/2006/relationships/image" Target="../media/image221.emf"/><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image" Target="../media/image231.emf"/><Relationship Id="rId7" Type="http://schemas.openxmlformats.org/officeDocument/2006/relationships/image" Target="../media/image235.emf"/><Relationship Id="rId12" Type="http://schemas.openxmlformats.org/officeDocument/2006/relationships/image" Target="../media/image240.emf"/><Relationship Id="rId2" Type="http://schemas.openxmlformats.org/officeDocument/2006/relationships/image" Target="../media/image230.emf"/><Relationship Id="rId1" Type="http://schemas.openxmlformats.org/officeDocument/2006/relationships/image" Target="../media/image229.emf"/><Relationship Id="rId6" Type="http://schemas.openxmlformats.org/officeDocument/2006/relationships/image" Target="../media/image234.emf"/><Relationship Id="rId11" Type="http://schemas.openxmlformats.org/officeDocument/2006/relationships/image" Target="../media/image239.emf"/><Relationship Id="rId5" Type="http://schemas.openxmlformats.org/officeDocument/2006/relationships/image" Target="../media/image233.emf"/><Relationship Id="rId10" Type="http://schemas.openxmlformats.org/officeDocument/2006/relationships/image" Target="../media/image238.emf"/><Relationship Id="rId4" Type="http://schemas.openxmlformats.org/officeDocument/2006/relationships/image" Target="../media/image232.emf"/><Relationship Id="rId9" Type="http://schemas.openxmlformats.org/officeDocument/2006/relationships/image" Target="../media/image23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5" Type="http://schemas.openxmlformats.org/officeDocument/2006/relationships/image" Target="../media/image26.emf"/><Relationship Id="rId4" Type="http://schemas.openxmlformats.org/officeDocument/2006/relationships/image" Target="../media/image25.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image" Target="../media/image243.emf"/><Relationship Id="rId7" Type="http://schemas.openxmlformats.org/officeDocument/2006/relationships/image" Target="../media/image247.emf"/><Relationship Id="rId2" Type="http://schemas.openxmlformats.org/officeDocument/2006/relationships/image" Target="../media/image242.emf"/><Relationship Id="rId1" Type="http://schemas.openxmlformats.org/officeDocument/2006/relationships/image" Target="../media/image241.emf"/><Relationship Id="rId6" Type="http://schemas.openxmlformats.org/officeDocument/2006/relationships/image" Target="../media/image246.emf"/><Relationship Id="rId5" Type="http://schemas.openxmlformats.org/officeDocument/2006/relationships/image" Target="../media/image245.emf"/><Relationship Id="rId4" Type="http://schemas.openxmlformats.org/officeDocument/2006/relationships/image" Target="../media/image244.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gif"/><Relationship Id="rId5" Type="http://schemas.openxmlformats.org/officeDocument/2006/relationships/image" Target="../media/image253.emf"/><Relationship Id="rId4" Type="http://schemas.openxmlformats.org/officeDocument/2006/relationships/image" Target="../media/image25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62.emf"/><Relationship Id="rId13" Type="http://schemas.openxmlformats.org/officeDocument/2006/relationships/image" Target="../media/image267.emf"/><Relationship Id="rId3" Type="http://schemas.openxmlformats.org/officeDocument/2006/relationships/image" Target="../media/image257.emf"/><Relationship Id="rId7" Type="http://schemas.openxmlformats.org/officeDocument/2006/relationships/image" Target="../media/image261.emf"/><Relationship Id="rId12" Type="http://schemas.openxmlformats.org/officeDocument/2006/relationships/image" Target="../media/image266.emf"/><Relationship Id="rId2" Type="http://schemas.openxmlformats.org/officeDocument/2006/relationships/image" Target="../media/image256.emf"/><Relationship Id="rId16" Type="http://schemas.openxmlformats.org/officeDocument/2006/relationships/image" Target="../media/image270.emf"/><Relationship Id="rId1" Type="http://schemas.openxmlformats.org/officeDocument/2006/relationships/image" Target="../media/image255.emf"/><Relationship Id="rId6" Type="http://schemas.openxmlformats.org/officeDocument/2006/relationships/image" Target="../media/image260.emf"/><Relationship Id="rId11" Type="http://schemas.openxmlformats.org/officeDocument/2006/relationships/image" Target="../media/image265.emf"/><Relationship Id="rId5" Type="http://schemas.openxmlformats.org/officeDocument/2006/relationships/image" Target="../media/image259.emf"/><Relationship Id="rId15" Type="http://schemas.openxmlformats.org/officeDocument/2006/relationships/image" Target="../media/image269.emf"/><Relationship Id="rId10" Type="http://schemas.openxmlformats.org/officeDocument/2006/relationships/image" Target="../media/image264.emf"/><Relationship Id="rId4" Type="http://schemas.openxmlformats.org/officeDocument/2006/relationships/image" Target="../media/image258.emf"/><Relationship Id="rId9" Type="http://schemas.openxmlformats.org/officeDocument/2006/relationships/image" Target="../media/image263.wmf"/><Relationship Id="rId14" Type="http://schemas.openxmlformats.org/officeDocument/2006/relationships/image" Target="../media/image268.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image" Target="../media/image272.emf"/><Relationship Id="rId1" Type="http://schemas.openxmlformats.org/officeDocument/2006/relationships/image" Target="../media/image271.emf"/><Relationship Id="rId4" Type="http://schemas.openxmlformats.org/officeDocument/2006/relationships/image" Target="../media/image274.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image" Target="../media/image287.emf"/><Relationship Id="rId3" Type="http://schemas.openxmlformats.org/officeDocument/2006/relationships/image" Target="../media/image277.emf"/><Relationship Id="rId7" Type="http://schemas.openxmlformats.org/officeDocument/2006/relationships/image" Target="../media/image281.emf"/><Relationship Id="rId12" Type="http://schemas.openxmlformats.org/officeDocument/2006/relationships/image" Target="../media/image286.emf"/><Relationship Id="rId2" Type="http://schemas.openxmlformats.org/officeDocument/2006/relationships/image" Target="../media/image276.emf"/><Relationship Id="rId16" Type="http://schemas.openxmlformats.org/officeDocument/2006/relationships/image" Target="../media/image290.emf"/><Relationship Id="rId1" Type="http://schemas.openxmlformats.org/officeDocument/2006/relationships/image" Target="../media/image275.emf"/><Relationship Id="rId6" Type="http://schemas.openxmlformats.org/officeDocument/2006/relationships/image" Target="../media/image280.emf"/><Relationship Id="rId11" Type="http://schemas.openxmlformats.org/officeDocument/2006/relationships/image" Target="../media/image285.emf"/><Relationship Id="rId5" Type="http://schemas.openxmlformats.org/officeDocument/2006/relationships/image" Target="../media/image279.emf"/><Relationship Id="rId15" Type="http://schemas.openxmlformats.org/officeDocument/2006/relationships/image" Target="../media/image289.emf"/><Relationship Id="rId10" Type="http://schemas.openxmlformats.org/officeDocument/2006/relationships/image" Target="../media/image284.emf"/><Relationship Id="rId4" Type="http://schemas.openxmlformats.org/officeDocument/2006/relationships/image" Target="../media/image278.emf"/><Relationship Id="rId9" Type="http://schemas.openxmlformats.org/officeDocument/2006/relationships/image" Target="../media/image283.emf"/><Relationship Id="rId14" Type="http://schemas.openxmlformats.org/officeDocument/2006/relationships/image" Target="../media/image288.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emf"/><Relationship Id="rId1" Type="http://schemas.openxmlformats.org/officeDocument/2006/relationships/image" Target="../media/image291.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image" Target="../media/image294.emf"/><Relationship Id="rId5" Type="http://schemas.openxmlformats.org/officeDocument/2006/relationships/image" Target="../media/image298.emf"/><Relationship Id="rId4" Type="http://schemas.openxmlformats.org/officeDocument/2006/relationships/image" Target="../media/image297.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300.emf"/><Relationship Id="rId1" Type="http://schemas.openxmlformats.org/officeDocument/2006/relationships/image" Target="../media/image299.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 Id="rId5" Type="http://schemas.openxmlformats.org/officeDocument/2006/relationships/image" Target="../media/image306.emf"/><Relationship Id="rId4" Type="http://schemas.openxmlformats.org/officeDocument/2006/relationships/image" Target="../media/image30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image" Target="../media/image308.emf"/><Relationship Id="rId1" Type="http://schemas.openxmlformats.org/officeDocument/2006/relationships/image" Target="../media/image307.emf"/><Relationship Id="rId4" Type="http://schemas.openxmlformats.org/officeDocument/2006/relationships/image" Target="../media/image310.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13.emf"/><Relationship Id="rId2" Type="http://schemas.openxmlformats.org/officeDocument/2006/relationships/image" Target="../media/image312.emf"/><Relationship Id="rId1" Type="http://schemas.openxmlformats.org/officeDocument/2006/relationships/image" Target="../media/image311.e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321.emf"/><Relationship Id="rId3" Type="http://schemas.openxmlformats.org/officeDocument/2006/relationships/image" Target="../media/image316.emf"/><Relationship Id="rId7" Type="http://schemas.openxmlformats.org/officeDocument/2006/relationships/image" Target="../media/image320.emf"/><Relationship Id="rId2" Type="http://schemas.openxmlformats.org/officeDocument/2006/relationships/image" Target="../media/image315.emf"/><Relationship Id="rId1" Type="http://schemas.openxmlformats.org/officeDocument/2006/relationships/image" Target="../media/image314.emf"/><Relationship Id="rId6" Type="http://schemas.openxmlformats.org/officeDocument/2006/relationships/image" Target="../media/image319.emf"/><Relationship Id="rId5" Type="http://schemas.openxmlformats.org/officeDocument/2006/relationships/image" Target="../media/image318.emf"/><Relationship Id="rId4" Type="http://schemas.openxmlformats.org/officeDocument/2006/relationships/image" Target="../media/image317.emf"/><Relationship Id="rId9" Type="http://schemas.openxmlformats.org/officeDocument/2006/relationships/image" Target="../media/image322.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330.emf"/><Relationship Id="rId13" Type="http://schemas.openxmlformats.org/officeDocument/2006/relationships/image" Target="../media/image335.emf"/><Relationship Id="rId3" Type="http://schemas.openxmlformats.org/officeDocument/2006/relationships/image" Target="../media/image325.emf"/><Relationship Id="rId7" Type="http://schemas.openxmlformats.org/officeDocument/2006/relationships/image" Target="../media/image329.emf"/><Relationship Id="rId12" Type="http://schemas.openxmlformats.org/officeDocument/2006/relationships/image" Target="../media/image334.emf"/><Relationship Id="rId2" Type="http://schemas.openxmlformats.org/officeDocument/2006/relationships/image" Target="../media/image324.emf"/><Relationship Id="rId1" Type="http://schemas.openxmlformats.org/officeDocument/2006/relationships/image" Target="../media/image323.emf"/><Relationship Id="rId6" Type="http://schemas.openxmlformats.org/officeDocument/2006/relationships/image" Target="../media/image328.emf"/><Relationship Id="rId11" Type="http://schemas.openxmlformats.org/officeDocument/2006/relationships/image" Target="../media/image333.emf"/><Relationship Id="rId5" Type="http://schemas.openxmlformats.org/officeDocument/2006/relationships/image" Target="../media/image327.emf"/><Relationship Id="rId10" Type="http://schemas.openxmlformats.org/officeDocument/2006/relationships/image" Target="../media/image332.emf"/><Relationship Id="rId4" Type="http://schemas.openxmlformats.org/officeDocument/2006/relationships/image" Target="../media/image326.emf"/><Relationship Id="rId9" Type="http://schemas.openxmlformats.org/officeDocument/2006/relationships/image" Target="../media/image331.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337.emf"/><Relationship Id="rId1" Type="http://schemas.openxmlformats.org/officeDocument/2006/relationships/image" Target="../media/image336.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339.emf"/><Relationship Id="rId1" Type="http://schemas.openxmlformats.org/officeDocument/2006/relationships/image" Target="../media/image338.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 Id="rId4" Type="http://schemas.openxmlformats.org/officeDocument/2006/relationships/image" Target="../media/image34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46.emf"/><Relationship Id="rId2" Type="http://schemas.openxmlformats.org/officeDocument/2006/relationships/image" Target="../media/image345.emf"/><Relationship Id="rId1" Type="http://schemas.openxmlformats.org/officeDocument/2006/relationships/image" Target="../media/image344.emf"/><Relationship Id="rId4" Type="http://schemas.openxmlformats.org/officeDocument/2006/relationships/image" Target="../media/image347.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image" Target="../media/image349.emf"/><Relationship Id="rId1" Type="http://schemas.openxmlformats.org/officeDocument/2006/relationships/image" Target="../media/image348.emf"/><Relationship Id="rId4" Type="http://schemas.openxmlformats.org/officeDocument/2006/relationships/image" Target="../media/image351.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image" Target="../media/image353.wmf"/><Relationship Id="rId1" Type="http://schemas.openxmlformats.org/officeDocument/2006/relationships/image" Target="../media/image35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62.emf"/><Relationship Id="rId13" Type="http://schemas.openxmlformats.org/officeDocument/2006/relationships/image" Target="../media/image367.emf"/><Relationship Id="rId3" Type="http://schemas.openxmlformats.org/officeDocument/2006/relationships/image" Target="../media/image357.emf"/><Relationship Id="rId7" Type="http://schemas.openxmlformats.org/officeDocument/2006/relationships/image" Target="../media/image361.wmf"/><Relationship Id="rId12" Type="http://schemas.openxmlformats.org/officeDocument/2006/relationships/image" Target="../media/image366.emf"/><Relationship Id="rId2" Type="http://schemas.openxmlformats.org/officeDocument/2006/relationships/image" Target="../media/image356.emf"/><Relationship Id="rId1" Type="http://schemas.openxmlformats.org/officeDocument/2006/relationships/image" Target="../media/image355.emf"/><Relationship Id="rId6" Type="http://schemas.openxmlformats.org/officeDocument/2006/relationships/image" Target="../media/image360.emf"/><Relationship Id="rId11" Type="http://schemas.openxmlformats.org/officeDocument/2006/relationships/image" Target="../media/image365.wmf"/><Relationship Id="rId5" Type="http://schemas.openxmlformats.org/officeDocument/2006/relationships/image" Target="../media/image359.emf"/><Relationship Id="rId10" Type="http://schemas.openxmlformats.org/officeDocument/2006/relationships/image" Target="../media/image364.emf"/><Relationship Id="rId4" Type="http://schemas.openxmlformats.org/officeDocument/2006/relationships/image" Target="../media/image358.emf"/><Relationship Id="rId9" Type="http://schemas.openxmlformats.org/officeDocument/2006/relationships/image" Target="../media/image363.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75.emf"/><Relationship Id="rId13" Type="http://schemas.openxmlformats.org/officeDocument/2006/relationships/image" Target="../media/image380.emf"/><Relationship Id="rId3" Type="http://schemas.openxmlformats.org/officeDocument/2006/relationships/image" Target="../media/image370.emf"/><Relationship Id="rId7" Type="http://schemas.openxmlformats.org/officeDocument/2006/relationships/image" Target="../media/image374.emf"/><Relationship Id="rId12" Type="http://schemas.openxmlformats.org/officeDocument/2006/relationships/image" Target="../media/image379.emf"/><Relationship Id="rId2" Type="http://schemas.openxmlformats.org/officeDocument/2006/relationships/image" Target="../media/image369.emf"/><Relationship Id="rId1" Type="http://schemas.openxmlformats.org/officeDocument/2006/relationships/image" Target="../media/image368.emf"/><Relationship Id="rId6" Type="http://schemas.openxmlformats.org/officeDocument/2006/relationships/image" Target="../media/image373.emf"/><Relationship Id="rId11" Type="http://schemas.openxmlformats.org/officeDocument/2006/relationships/image" Target="../media/image378.emf"/><Relationship Id="rId5" Type="http://schemas.openxmlformats.org/officeDocument/2006/relationships/image" Target="../media/image372.emf"/><Relationship Id="rId15" Type="http://schemas.openxmlformats.org/officeDocument/2006/relationships/image" Target="../media/image382.emf"/><Relationship Id="rId10" Type="http://schemas.openxmlformats.org/officeDocument/2006/relationships/image" Target="../media/image377.emf"/><Relationship Id="rId4" Type="http://schemas.openxmlformats.org/officeDocument/2006/relationships/image" Target="../media/image371.emf"/><Relationship Id="rId9" Type="http://schemas.openxmlformats.org/officeDocument/2006/relationships/image" Target="../media/image376.emf"/><Relationship Id="rId14" Type="http://schemas.openxmlformats.org/officeDocument/2006/relationships/image" Target="../media/image381.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85.emf"/><Relationship Id="rId2" Type="http://schemas.openxmlformats.org/officeDocument/2006/relationships/image" Target="../media/image384.emf"/><Relationship Id="rId1" Type="http://schemas.openxmlformats.org/officeDocument/2006/relationships/image" Target="../media/image383.emf"/><Relationship Id="rId4" Type="http://schemas.openxmlformats.org/officeDocument/2006/relationships/image" Target="../media/image386.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94.emf"/><Relationship Id="rId3" Type="http://schemas.openxmlformats.org/officeDocument/2006/relationships/image" Target="../media/image389.emf"/><Relationship Id="rId7" Type="http://schemas.openxmlformats.org/officeDocument/2006/relationships/image" Target="../media/image393.emf"/><Relationship Id="rId2" Type="http://schemas.openxmlformats.org/officeDocument/2006/relationships/image" Target="../media/image388.emf"/><Relationship Id="rId1" Type="http://schemas.openxmlformats.org/officeDocument/2006/relationships/image" Target="../media/image387.emf"/><Relationship Id="rId6" Type="http://schemas.openxmlformats.org/officeDocument/2006/relationships/image" Target="../media/image392.emf"/><Relationship Id="rId5" Type="http://schemas.openxmlformats.org/officeDocument/2006/relationships/image" Target="../media/image391.emf"/><Relationship Id="rId4" Type="http://schemas.openxmlformats.org/officeDocument/2006/relationships/image" Target="../media/image390.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97.emf"/><Relationship Id="rId2" Type="http://schemas.openxmlformats.org/officeDocument/2006/relationships/image" Target="../media/image396.emf"/><Relationship Id="rId1" Type="http://schemas.openxmlformats.org/officeDocument/2006/relationships/image" Target="../media/image395.emf"/><Relationship Id="rId6" Type="http://schemas.openxmlformats.org/officeDocument/2006/relationships/image" Target="../media/image400.emf"/><Relationship Id="rId5" Type="http://schemas.openxmlformats.org/officeDocument/2006/relationships/image" Target="../media/image399.emf"/><Relationship Id="rId4" Type="http://schemas.openxmlformats.org/officeDocument/2006/relationships/image" Target="../media/image398.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03.emf"/><Relationship Id="rId2" Type="http://schemas.openxmlformats.org/officeDocument/2006/relationships/image" Target="../media/image402.emf"/><Relationship Id="rId1" Type="http://schemas.openxmlformats.org/officeDocument/2006/relationships/image" Target="../media/image401.emf"/><Relationship Id="rId5" Type="http://schemas.openxmlformats.org/officeDocument/2006/relationships/image" Target="../media/image405.emf"/><Relationship Id="rId4" Type="http://schemas.openxmlformats.org/officeDocument/2006/relationships/image" Target="../media/image404.e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413.emf"/><Relationship Id="rId3" Type="http://schemas.openxmlformats.org/officeDocument/2006/relationships/image" Target="../media/image408.emf"/><Relationship Id="rId7" Type="http://schemas.openxmlformats.org/officeDocument/2006/relationships/image" Target="../media/image412.emf"/><Relationship Id="rId2" Type="http://schemas.openxmlformats.org/officeDocument/2006/relationships/image" Target="../media/image407.emf"/><Relationship Id="rId1" Type="http://schemas.openxmlformats.org/officeDocument/2006/relationships/image" Target="../media/image406.emf"/><Relationship Id="rId6" Type="http://schemas.openxmlformats.org/officeDocument/2006/relationships/image" Target="../media/image411.emf"/><Relationship Id="rId5" Type="http://schemas.openxmlformats.org/officeDocument/2006/relationships/image" Target="../media/image410.emf"/><Relationship Id="rId10" Type="http://schemas.openxmlformats.org/officeDocument/2006/relationships/image" Target="../media/image415.emf"/><Relationship Id="rId4" Type="http://schemas.openxmlformats.org/officeDocument/2006/relationships/image" Target="../media/image409.emf"/><Relationship Id="rId9" Type="http://schemas.openxmlformats.org/officeDocument/2006/relationships/image" Target="../media/image41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1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19.emf"/><Relationship Id="rId2" Type="http://schemas.openxmlformats.org/officeDocument/2006/relationships/image" Target="../media/image418.emf"/><Relationship Id="rId1" Type="http://schemas.openxmlformats.org/officeDocument/2006/relationships/image" Target="../media/image417.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427.emf"/><Relationship Id="rId3" Type="http://schemas.openxmlformats.org/officeDocument/2006/relationships/image" Target="../media/image422.emf"/><Relationship Id="rId7" Type="http://schemas.openxmlformats.org/officeDocument/2006/relationships/image" Target="../media/image426.emf"/><Relationship Id="rId2" Type="http://schemas.openxmlformats.org/officeDocument/2006/relationships/image" Target="../media/image421.emf"/><Relationship Id="rId1" Type="http://schemas.openxmlformats.org/officeDocument/2006/relationships/image" Target="../media/image420.wmf"/><Relationship Id="rId6" Type="http://schemas.openxmlformats.org/officeDocument/2006/relationships/image" Target="../media/image425.emf"/><Relationship Id="rId5" Type="http://schemas.openxmlformats.org/officeDocument/2006/relationships/image" Target="../media/image424.emf"/><Relationship Id="rId4" Type="http://schemas.openxmlformats.org/officeDocument/2006/relationships/image" Target="../media/image4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image" Target="../media/image33.emf"/><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35.emf"/><Relationship Id="rId2" Type="http://schemas.openxmlformats.org/officeDocument/2006/relationships/image" Target="../media/image434.emf"/><Relationship Id="rId1" Type="http://schemas.openxmlformats.org/officeDocument/2006/relationships/image" Target="../media/image433.emf"/><Relationship Id="rId5" Type="http://schemas.openxmlformats.org/officeDocument/2006/relationships/image" Target="../media/image437.emf"/><Relationship Id="rId4" Type="http://schemas.openxmlformats.org/officeDocument/2006/relationships/image" Target="../media/image436.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445.emf"/><Relationship Id="rId13" Type="http://schemas.openxmlformats.org/officeDocument/2006/relationships/image" Target="../media/image450.emf"/><Relationship Id="rId3" Type="http://schemas.openxmlformats.org/officeDocument/2006/relationships/image" Target="../media/image440.emf"/><Relationship Id="rId7" Type="http://schemas.openxmlformats.org/officeDocument/2006/relationships/image" Target="../media/image444.emf"/><Relationship Id="rId12" Type="http://schemas.openxmlformats.org/officeDocument/2006/relationships/image" Target="../media/image449.emf"/><Relationship Id="rId2" Type="http://schemas.openxmlformats.org/officeDocument/2006/relationships/image" Target="../media/image439.emf"/><Relationship Id="rId1" Type="http://schemas.openxmlformats.org/officeDocument/2006/relationships/image" Target="../media/image438.emf"/><Relationship Id="rId6" Type="http://schemas.openxmlformats.org/officeDocument/2006/relationships/image" Target="../media/image443.wmf"/><Relationship Id="rId11" Type="http://schemas.openxmlformats.org/officeDocument/2006/relationships/image" Target="../media/image448.emf"/><Relationship Id="rId5" Type="http://schemas.openxmlformats.org/officeDocument/2006/relationships/image" Target="../media/image442.emf"/><Relationship Id="rId10" Type="http://schemas.openxmlformats.org/officeDocument/2006/relationships/image" Target="../media/image447.emf"/><Relationship Id="rId4" Type="http://schemas.openxmlformats.org/officeDocument/2006/relationships/image" Target="../media/image441.emf"/><Relationship Id="rId9" Type="http://schemas.openxmlformats.org/officeDocument/2006/relationships/image" Target="../media/image446.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453.emf"/><Relationship Id="rId2" Type="http://schemas.openxmlformats.org/officeDocument/2006/relationships/image" Target="../media/image452.emf"/><Relationship Id="rId1" Type="http://schemas.openxmlformats.org/officeDocument/2006/relationships/image" Target="../media/image451.emf"/><Relationship Id="rId4" Type="http://schemas.openxmlformats.org/officeDocument/2006/relationships/image" Target="../media/image454.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462.emf"/><Relationship Id="rId3" Type="http://schemas.openxmlformats.org/officeDocument/2006/relationships/image" Target="../media/image457.emf"/><Relationship Id="rId7" Type="http://schemas.openxmlformats.org/officeDocument/2006/relationships/image" Target="../media/image461.emf"/><Relationship Id="rId2" Type="http://schemas.openxmlformats.org/officeDocument/2006/relationships/image" Target="../media/image456.emf"/><Relationship Id="rId1" Type="http://schemas.openxmlformats.org/officeDocument/2006/relationships/image" Target="../media/image455.emf"/><Relationship Id="rId6" Type="http://schemas.openxmlformats.org/officeDocument/2006/relationships/image" Target="../media/image460.emf"/><Relationship Id="rId11" Type="http://schemas.openxmlformats.org/officeDocument/2006/relationships/image" Target="../media/image465.emf"/><Relationship Id="rId5" Type="http://schemas.openxmlformats.org/officeDocument/2006/relationships/image" Target="../media/image459.emf"/><Relationship Id="rId10" Type="http://schemas.openxmlformats.org/officeDocument/2006/relationships/image" Target="../media/image464.emf"/><Relationship Id="rId4" Type="http://schemas.openxmlformats.org/officeDocument/2006/relationships/image" Target="../media/image458.emf"/><Relationship Id="rId9" Type="http://schemas.openxmlformats.org/officeDocument/2006/relationships/image" Target="../media/image463.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68.emf"/><Relationship Id="rId2" Type="http://schemas.openxmlformats.org/officeDocument/2006/relationships/image" Target="../media/image467.emf"/><Relationship Id="rId1" Type="http://schemas.openxmlformats.org/officeDocument/2006/relationships/image" Target="../media/image466.emf"/><Relationship Id="rId4" Type="http://schemas.openxmlformats.org/officeDocument/2006/relationships/image" Target="../media/image469.e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77.emf"/><Relationship Id="rId3" Type="http://schemas.openxmlformats.org/officeDocument/2006/relationships/image" Target="../media/image472.emf"/><Relationship Id="rId7" Type="http://schemas.openxmlformats.org/officeDocument/2006/relationships/image" Target="../media/image476.emf"/><Relationship Id="rId2" Type="http://schemas.openxmlformats.org/officeDocument/2006/relationships/image" Target="../media/image471.emf"/><Relationship Id="rId1" Type="http://schemas.openxmlformats.org/officeDocument/2006/relationships/image" Target="../media/image470.emf"/><Relationship Id="rId6" Type="http://schemas.openxmlformats.org/officeDocument/2006/relationships/image" Target="../media/image475.emf"/><Relationship Id="rId5" Type="http://schemas.openxmlformats.org/officeDocument/2006/relationships/image" Target="../media/image474.emf"/><Relationship Id="rId4" Type="http://schemas.openxmlformats.org/officeDocument/2006/relationships/image" Target="../media/image473.emf"/><Relationship Id="rId9" Type="http://schemas.openxmlformats.org/officeDocument/2006/relationships/image" Target="../media/image478.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81.emf"/><Relationship Id="rId2" Type="http://schemas.openxmlformats.org/officeDocument/2006/relationships/image" Target="../media/image480.emf"/><Relationship Id="rId1" Type="http://schemas.openxmlformats.org/officeDocument/2006/relationships/image" Target="../media/image479.emf"/><Relationship Id="rId4" Type="http://schemas.openxmlformats.org/officeDocument/2006/relationships/image" Target="../media/image482.e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490.emf"/><Relationship Id="rId13" Type="http://schemas.openxmlformats.org/officeDocument/2006/relationships/image" Target="../media/image495.emf"/><Relationship Id="rId18" Type="http://schemas.openxmlformats.org/officeDocument/2006/relationships/image" Target="../media/image500.emf"/><Relationship Id="rId3" Type="http://schemas.openxmlformats.org/officeDocument/2006/relationships/image" Target="../media/image485.emf"/><Relationship Id="rId7" Type="http://schemas.openxmlformats.org/officeDocument/2006/relationships/image" Target="../media/image489.emf"/><Relationship Id="rId12" Type="http://schemas.openxmlformats.org/officeDocument/2006/relationships/image" Target="../media/image494.emf"/><Relationship Id="rId17" Type="http://schemas.openxmlformats.org/officeDocument/2006/relationships/image" Target="../media/image499.emf"/><Relationship Id="rId2" Type="http://schemas.openxmlformats.org/officeDocument/2006/relationships/image" Target="../media/image484.emf"/><Relationship Id="rId16" Type="http://schemas.openxmlformats.org/officeDocument/2006/relationships/image" Target="../media/image498.emf"/><Relationship Id="rId1" Type="http://schemas.openxmlformats.org/officeDocument/2006/relationships/image" Target="../media/image483.emf"/><Relationship Id="rId6" Type="http://schemas.openxmlformats.org/officeDocument/2006/relationships/image" Target="../media/image488.emf"/><Relationship Id="rId11" Type="http://schemas.openxmlformats.org/officeDocument/2006/relationships/image" Target="../media/image493.emf"/><Relationship Id="rId5" Type="http://schemas.openxmlformats.org/officeDocument/2006/relationships/image" Target="../media/image487.emf"/><Relationship Id="rId15" Type="http://schemas.openxmlformats.org/officeDocument/2006/relationships/image" Target="../media/image497.emf"/><Relationship Id="rId10" Type="http://schemas.openxmlformats.org/officeDocument/2006/relationships/image" Target="../media/image492.emf"/><Relationship Id="rId4" Type="http://schemas.openxmlformats.org/officeDocument/2006/relationships/image" Target="../media/image486.emf"/><Relationship Id="rId9" Type="http://schemas.openxmlformats.org/officeDocument/2006/relationships/image" Target="../media/image491.emf"/><Relationship Id="rId14" Type="http://schemas.openxmlformats.org/officeDocument/2006/relationships/image" Target="../media/image496.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508.emf"/><Relationship Id="rId13" Type="http://schemas.openxmlformats.org/officeDocument/2006/relationships/image" Target="../media/image513.emf"/><Relationship Id="rId3" Type="http://schemas.openxmlformats.org/officeDocument/2006/relationships/image" Target="../media/image503.emf"/><Relationship Id="rId7" Type="http://schemas.openxmlformats.org/officeDocument/2006/relationships/image" Target="../media/image507.emf"/><Relationship Id="rId12" Type="http://schemas.openxmlformats.org/officeDocument/2006/relationships/image" Target="../media/image512.emf"/><Relationship Id="rId2" Type="http://schemas.openxmlformats.org/officeDocument/2006/relationships/image" Target="../media/image502.emf"/><Relationship Id="rId16" Type="http://schemas.openxmlformats.org/officeDocument/2006/relationships/image" Target="../media/image516.emf"/><Relationship Id="rId1" Type="http://schemas.openxmlformats.org/officeDocument/2006/relationships/image" Target="../media/image501.emf"/><Relationship Id="rId6" Type="http://schemas.openxmlformats.org/officeDocument/2006/relationships/image" Target="../media/image506.emf"/><Relationship Id="rId11" Type="http://schemas.openxmlformats.org/officeDocument/2006/relationships/image" Target="../media/image511.emf"/><Relationship Id="rId5" Type="http://schemas.openxmlformats.org/officeDocument/2006/relationships/image" Target="../media/image505.emf"/><Relationship Id="rId15" Type="http://schemas.openxmlformats.org/officeDocument/2006/relationships/image" Target="../media/image515.emf"/><Relationship Id="rId10" Type="http://schemas.openxmlformats.org/officeDocument/2006/relationships/image" Target="../media/image510.emf"/><Relationship Id="rId4" Type="http://schemas.openxmlformats.org/officeDocument/2006/relationships/image" Target="../media/image504.emf"/><Relationship Id="rId9" Type="http://schemas.openxmlformats.org/officeDocument/2006/relationships/image" Target="../media/image509.emf"/><Relationship Id="rId14" Type="http://schemas.openxmlformats.org/officeDocument/2006/relationships/image" Target="../media/image514.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518.emf"/><Relationship Id="rId2" Type="http://schemas.openxmlformats.org/officeDocument/2006/relationships/image" Target="../media/image517.emf"/><Relationship Id="rId1" Type="http://schemas.openxmlformats.org/officeDocument/2006/relationships/image" Target="../media/image13.wmf"/><Relationship Id="rId4" Type="http://schemas.openxmlformats.org/officeDocument/2006/relationships/image" Target="../media/image519.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wmf"/><Relationship Id="rId1" Type="http://schemas.openxmlformats.org/officeDocument/2006/relationships/image" Target="../media/image44.emf"/><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521.emf"/><Relationship Id="rId1" Type="http://schemas.openxmlformats.org/officeDocument/2006/relationships/image" Target="../media/image520.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524.emf"/><Relationship Id="rId2" Type="http://schemas.openxmlformats.org/officeDocument/2006/relationships/image" Target="../media/image523.emf"/><Relationship Id="rId1" Type="http://schemas.openxmlformats.org/officeDocument/2006/relationships/image" Target="../media/image522.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526.emf"/><Relationship Id="rId1" Type="http://schemas.openxmlformats.org/officeDocument/2006/relationships/image" Target="../media/image525.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529.emf"/><Relationship Id="rId2" Type="http://schemas.openxmlformats.org/officeDocument/2006/relationships/image" Target="../media/image528.emf"/><Relationship Id="rId1" Type="http://schemas.openxmlformats.org/officeDocument/2006/relationships/image" Target="../media/image527.emf"/><Relationship Id="rId4" Type="http://schemas.openxmlformats.org/officeDocument/2006/relationships/image" Target="../media/image530.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532.emf"/><Relationship Id="rId1" Type="http://schemas.openxmlformats.org/officeDocument/2006/relationships/image" Target="../media/image531.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535.emf"/><Relationship Id="rId2" Type="http://schemas.openxmlformats.org/officeDocument/2006/relationships/image" Target="../media/image534.emf"/><Relationship Id="rId1" Type="http://schemas.openxmlformats.org/officeDocument/2006/relationships/image" Target="../media/image533.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537.emf"/><Relationship Id="rId1" Type="http://schemas.openxmlformats.org/officeDocument/2006/relationships/image" Target="../media/image536.e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545.emf"/><Relationship Id="rId3" Type="http://schemas.openxmlformats.org/officeDocument/2006/relationships/image" Target="../media/image540.emf"/><Relationship Id="rId7" Type="http://schemas.openxmlformats.org/officeDocument/2006/relationships/image" Target="../media/image544.emf"/><Relationship Id="rId2" Type="http://schemas.openxmlformats.org/officeDocument/2006/relationships/image" Target="../media/image539.emf"/><Relationship Id="rId1" Type="http://schemas.openxmlformats.org/officeDocument/2006/relationships/image" Target="../media/image538.emf"/><Relationship Id="rId6" Type="http://schemas.openxmlformats.org/officeDocument/2006/relationships/image" Target="../media/image543.emf"/><Relationship Id="rId11" Type="http://schemas.openxmlformats.org/officeDocument/2006/relationships/image" Target="../media/image548.emf"/><Relationship Id="rId5" Type="http://schemas.openxmlformats.org/officeDocument/2006/relationships/image" Target="../media/image542.emf"/><Relationship Id="rId10" Type="http://schemas.openxmlformats.org/officeDocument/2006/relationships/image" Target="../media/image547.emf"/><Relationship Id="rId4" Type="http://schemas.openxmlformats.org/officeDocument/2006/relationships/image" Target="../media/image541.emf"/><Relationship Id="rId9" Type="http://schemas.openxmlformats.org/officeDocument/2006/relationships/image" Target="../media/image546.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551.emf"/><Relationship Id="rId2" Type="http://schemas.openxmlformats.org/officeDocument/2006/relationships/image" Target="../media/image550.emf"/><Relationship Id="rId1" Type="http://schemas.openxmlformats.org/officeDocument/2006/relationships/image" Target="../media/image549.emf"/><Relationship Id="rId4" Type="http://schemas.openxmlformats.org/officeDocument/2006/relationships/image" Target="../media/image552.e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560.emf"/><Relationship Id="rId3" Type="http://schemas.openxmlformats.org/officeDocument/2006/relationships/image" Target="../media/image555.emf"/><Relationship Id="rId7" Type="http://schemas.openxmlformats.org/officeDocument/2006/relationships/image" Target="../media/image559.emf"/><Relationship Id="rId2" Type="http://schemas.openxmlformats.org/officeDocument/2006/relationships/image" Target="../media/image554.emf"/><Relationship Id="rId1" Type="http://schemas.openxmlformats.org/officeDocument/2006/relationships/image" Target="../media/image553.emf"/><Relationship Id="rId6" Type="http://schemas.openxmlformats.org/officeDocument/2006/relationships/image" Target="../media/image558.emf"/><Relationship Id="rId5" Type="http://schemas.openxmlformats.org/officeDocument/2006/relationships/image" Target="../media/image557.emf"/><Relationship Id="rId4" Type="http://schemas.openxmlformats.org/officeDocument/2006/relationships/image" Target="../media/image556.emf"/><Relationship Id="rId9" Type="http://schemas.openxmlformats.org/officeDocument/2006/relationships/image" Target="../media/image56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64.emf"/><Relationship Id="rId2" Type="http://schemas.openxmlformats.org/officeDocument/2006/relationships/image" Target="../media/image563.emf"/><Relationship Id="rId1" Type="http://schemas.openxmlformats.org/officeDocument/2006/relationships/image" Target="../media/image562.emf"/><Relationship Id="rId4" Type="http://schemas.openxmlformats.org/officeDocument/2006/relationships/image" Target="../media/image5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98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44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8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8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98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9712BEB-5105-4143-A09D-6D66B762328E}" type="slidenum">
              <a:rPr lang="en-US" altLang="zh-CN"/>
              <a:pPr/>
              <a:t>‹#›</a:t>
            </a:fld>
            <a:endParaRPr lang="en-US" altLang="zh-CN"/>
          </a:p>
        </p:txBody>
      </p:sp>
    </p:spTree>
    <p:extLst>
      <p:ext uri="{BB962C8B-B14F-4D97-AF65-F5344CB8AC3E}">
        <p14:creationId xmlns:p14="http://schemas.microsoft.com/office/powerpoint/2010/main" val="28715852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5D340A8-58A3-4794-BC64-E8F93914AFE6}" type="slidenum">
              <a:rPr lang="en-US" altLang="zh-CN"/>
              <a:pPr eaLnBrk="1" hangingPunct="1">
                <a:spcBef>
                  <a:spcPct val="0"/>
                </a:spcBef>
              </a:pPr>
              <a:t>15</a:t>
            </a:fld>
            <a:endParaRPr lang="en-US" altLang="zh-CN"/>
          </a:p>
        </p:txBody>
      </p:sp>
      <p:sp>
        <p:nvSpPr>
          <p:cNvPr id="145411" name="Rectangle 2"/>
          <p:cNvSpPr>
            <a:spLocks noGrp="1" noRot="1" noChangeAspect="1" noChangeArrowheads="1" noTextEdit="1"/>
          </p:cNvSpPr>
          <p:nvPr>
            <p:ph type="sldImg"/>
          </p:nvPr>
        </p:nvSpPr>
        <p:spPr>
          <a:xfrm>
            <a:off x="1144588" y="685800"/>
            <a:ext cx="4572000" cy="3429000"/>
          </a:xfrm>
          <a:ln/>
        </p:spPr>
      </p:sp>
      <p:sp>
        <p:nvSpPr>
          <p:cNvPr id="145412" name="Rectangle 3"/>
          <p:cNvSpPr>
            <a:spLocks noGrp="1" noChangeArrowheads="1"/>
          </p:cNvSpPr>
          <p:nvPr>
            <p:ph type="body" idx="1"/>
          </p:nvPr>
        </p:nvSpPr>
        <p:spPr>
          <a:noFill/>
        </p:spPr>
        <p:txBody>
          <a:bodyPr/>
          <a:lstStyle/>
          <a:p>
            <a:pPr algn="just" eaLnBrk="1" hangingPunct="1">
              <a:spcBef>
                <a:spcPct val="50000"/>
              </a:spcBef>
            </a:pPr>
            <a:r>
              <a:rPr lang="zh-CN" altLang="en-US" b="1">
                <a:solidFill>
                  <a:srgbClr val="FFFF00"/>
                </a:solidFill>
                <a:latin typeface="Arial" panose="020B0604020202020204" pitchFamily="34" charset="0"/>
              </a:rPr>
              <a:t>电场是物质存在的一种形态，它分布在一定范围的空间里，并和一切物质一样，具有能量、动量、质量等属性</a:t>
            </a:r>
            <a:r>
              <a:rPr lang="en-US" altLang="zh-CN" b="1">
                <a:solidFill>
                  <a:srgbClr val="FFFF00"/>
                </a:solidFill>
                <a:latin typeface="Arial" panose="020B0604020202020204" pitchFamily="34" charset="0"/>
              </a:rPr>
              <a:t>.</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75510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37471E3D-1B25-46A6-BFC0-701F058254C3}" type="slidenum">
              <a:rPr lang="en-US" altLang="zh-CN"/>
              <a:pPr eaLnBrk="1" hangingPunct="1">
                <a:spcBef>
                  <a:spcPct val="0"/>
                </a:spcBef>
              </a:pPr>
              <a:t>53</a:t>
            </a:fld>
            <a:endParaRPr lang="en-US" altLang="zh-CN"/>
          </a:p>
        </p:txBody>
      </p:sp>
      <p:sp>
        <p:nvSpPr>
          <p:cNvPr id="146435" name="Rectangle 2"/>
          <p:cNvSpPr>
            <a:spLocks noGrp="1" noRot="1" noChangeAspect="1" noChangeArrowheads="1" noTextEdit="1"/>
          </p:cNvSpPr>
          <p:nvPr>
            <p:ph type="sldImg"/>
          </p:nvPr>
        </p:nvSpPr>
        <p:spPr>
          <a:xfrm>
            <a:off x="1150938" y="692150"/>
            <a:ext cx="4556125" cy="3416300"/>
          </a:xfrm>
          <a:ln/>
        </p:spPr>
      </p:sp>
      <p:sp>
        <p:nvSpPr>
          <p:cNvPr id="146436" name="Rectangle 3"/>
          <p:cNvSpPr>
            <a:spLocks noGrp="1" noChangeArrowheads="1"/>
          </p:cNvSpPr>
          <p:nvPr>
            <p:ph type="body" idx="1"/>
          </p:nvPr>
        </p:nvSpPr>
        <p:spPr>
          <a:xfrm>
            <a:off x="914400" y="4343400"/>
            <a:ext cx="5029200" cy="4114800"/>
          </a:xfrm>
          <a:noFill/>
        </p:spPr>
        <p:txBody>
          <a:bodyPr wrap="none" anchor="ct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76313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2413" cy="6856413"/>
            <a:chOff x="0" y="0"/>
            <a:chExt cx="5759" cy="4319"/>
          </a:xfrm>
        </p:grpSpPr>
        <p:sp>
          <p:nvSpPr>
            <p:cNvPr id="5" name="Freeform 3"/>
            <p:cNvSpPr>
              <a:spLocks/>
            </p:cNvSpPr>
            <p:nvPr/>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nvGrpSpPr>
            <p:cNvPr id="6" name="Group 4"/>
            <p:cNvGrpSpPr>
              <a:grpSpLocks/>
            </p:cNvGrpSpPr>
            <p:nvPr userDrawn="1"/>
          </p:nvGrpSpPr>
          <p:grpSpPr bwMode="auto">
            <a:xfrm>
              <a:off x="0" y="0"/>
              <a:ext cx="5759" cy="4319"/>
              <a:chOff x="0" y="0"/>
              <a:chExt cx="5759" cy="4319"/>
            </a:xfrm>
          </p:grpSpPr>
          <p:sp>
            <p:nvSpPr>
              <p:cNvPr id="7" name="Freeform 5"/>
              <p:cNvSpPr>
                <a:spLocks/>
              </p:cNvSpPr>
              <p:nvPr/>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8" name="Freeform 6"/>
              <p:cNvSpPr>
                <a:spLocks/>
              </p:cNvSpPr>
              <p:nvPr/>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9" name="Freeform 7"/>
              <p:cNvSpPr>
                <a:spLocks/>
              </p:cNvSpPr>
              <p:nvPr/>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0" name="Freeform 8"/>
              <p:cNvSpPr>
                <a:spLocks/>
              </p:cNvSpPr>
              <p:nvPr/>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1" name="Freeform 9"/>
              <p:cNvSpPr>
                <a:spLocks/>
              </p:cNvSpPr>
              <p:nvPr/>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2" name="Freeform 10"/>
              <p:cNvSpPr>
                <a:spLocks/>
              </p:cNvSpPr>
              <p:nvPr/>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3" name="Freeform 11"/>
              <p:cNvSpPr>
                <a:spLocks/>
              </p:cNvSpPr>
              <p:nvPr/>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4" name="Freeform 12"/>
              <p:cNvSpPr>
                <a:spLocks/>
              </p:cNvSpPr>
              <p:nvPr/>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5" name="Freeform 13"/>
              <p:cNvSpPr>
                <a:spLocks/>
              </p:cNvSpPr>
              <p:nvPr/>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6" name="Freeform 14"/>
              <p:cNvSpPr>
                <a:spLocks/>
              </p:cNvSpPr>
              <p:nvPr/>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7" name="Freeform 15"/>
              <p:cNvSpPr>
                <a:spLocks/>
              </p:cNvSpPr>
              <p:nvPr/>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8" name="Freeform 16"/>
              <p:cNvSpPr>
                <a:spLocks/>
              </p:cNvSpPr>
              <p:nvPr/>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9" name="Freeform 17"/>
              <p:cNvSpPr>
                <a:spLocks/>
              </p:cNvSpPr>
              <p:nvPr/>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0" name="Freeform 18"/>
              <p:cNvSpPr>
                <a:spLocks/>
              </p:cNvSpPr>
              <p:nvPr/>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1" name="Freeform 19"/>
              <p:cNvSpPr>
                <a:spLocks/>
              </p:cNvSpPr>
              <p:nvPr/>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2" name="Freeform 20"/>
              <p:cNvSpPr>
                <a:spLocks/>
              </p:cNvSpPr>
              <p:nvPr/>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3" name="Freeform 21"/>
              <p:cNvSpPr>
                <a:spLocks/>
              </p:cNvSpPr>
              <p:nvPr/>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4" name="Freeform 22"/>
              <p:cNvSpPr>
                <a:spLocks/>
              </p:cNvSpPr>
              <p:nvPr/>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5" name="Freeform 23"/>
              <p:cNvSpPr>
                <a:spLocks/>
              </p:cNvSpPr>
              <p:nvPr/>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6" name="Freeform 24"/>
              <p:cNvSpPr>
                <a:spLocks/>
              </p:cNvSpPr>
              <p:nvPr/>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7" name="Freeform 25"/>
              <p:cNvSpPr>
                <a:spLocks/>
              </p:cNvSpPr>
              <p:nvPr/>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8" name="Freeform 26"/>
              <p:cNvSpPr>
                <a:spLocks/>
              </p:cNvSpPr>
              <p:nvPr/>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29" name="Freeform 27"/>
              <p:cNvSpPr>
                <a:spLocks/>
              </p:cNvSpPr>
              <p:nvPr/>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30" name="Freeform 28"/>
              <p:cNvSpPr>
                <a:spLocks/>
              </p:cNvSpPr>
              <p:nvPr/>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31" name="Freeform 29"/>
              <p:cNvSpPr>
                <a:spLocks/>
              </p:cNvSpPr>
              <p:nvPr/>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nvGrpSpPr>
              <p:cNvPr id="32" name="Group 30"/>
              <p:cNvGrpSpPr>
                <a:grpSpLocks/>
              </p:cNvGrpSpPr>
              <p:nvPr/>
            </p:nvGrpSpPr>
            <p:grpSpPr bwMode="auto">
              <a:xfrm>
                <a:off x="0" y="0"/>
                <a:ext cx="5758" cy="1045"/>
                <a:chOff x="0" y="0"/>
                <a:chExt cx="5758" cy="1045"/>
              </a:xfrm>
            </p:grpSpPr>
            <p:sp>
              <p:nvSpPr>
                <p:cNvPr id="54" name="Freeform 31"/>
                <p:cNvSpPr>
                  <a:spLocks/>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5" name="Freeform 32"/>
                <p:cNvSpPr>
                  <a:spLocks/>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6" name="Freeform 33"/>
                <p:cNvSpPr>
                  <a:spLocks/>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7" name="Freeform 34"/>
                <p:cNvSpPr>
                  <a:spLocks/>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8" name="Freeform 35"/>
                <p:cNvSpPr>
                  <a:spLocks/>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9" name="Freeform 36"/>
                <p:cNvSpPr>
                  <a:spLocks/>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0" name="Freeform 37"/>
                <p:cNvSpPr>
                  <a:spLocks/>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1" name="Freeform 38"/>
                <p:cNvSpPr>
                  <a:spLocks/>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2" name="Freeform 39"/>
                <p:cNvSpPr>
                  <a:spLocks/>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3" name="Freeform 40"/>
                <p:cNvSpPr>
                  <a:spLocks/>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4" name="Freeform 41"/>
                <p:cNvSpPr>
                  <a:spLocks/>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5" name="Freeform 42"/>
                <p:cNvSpPr>
                  <a:spLocks/>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6" name="Freeform 43"/>
                <p:cNvSpPr>
                  <a:spLocks/>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7" name="Freeform 44"/>
                <p:cNvSpPr>
                  <a:spLocks/>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68" name="Freeform 45"/>
                <p:cNvSpPr>
                  <a:spLocks/>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grpSp>
            <p:nvGrpSpPr>
              <p:cNvPr id="33" name="Group 46"/>
              <p:cNvGrpSpPr>
                <a:grpSpLocks/>
              </p:cNvGrpSpPr>
              <p:nvPr/>
            </p:nvGrpSpPr>
            <p:grpSpPr bwMode="auto">
              <a:xfrm>
                <a:off x="0" y="558"/>
                <a:ext cx="5758" cy="487"/>
                <a:chOff x="0" y="558"/>
                <a:chExt cx="5758" cy="487"/>
              </a:xfrm>
            </p:grpSpPr>
            <p:sp>
              <p:nvSpPr>
                <p:cNvPr id="52" name="Freeform 47"/>
                <p:cNvSpPr>
                  <a:spLocks/>
                </p:cNvSpPr>
                <p:nvPr/>
              </p:nvSpPr>
              <p:spPr bwMode="hidden">
                <a:xfrm>
                  <a:off x="0" y="618"/>
                  <a:ext cx="306" cy="427"/>
                </a:xfrm>
                <a:custGeom>
                  <a:avLst/>
                  <a:gdLst>
                    <a:gd name="T0" fmla="*/ 286 w 305"/>
                    <a:gd name="T1" fmla="*/ 431 h 426"/>
                    <a:gd name="T2" fmla="*/ 310 w 305"/>
                    <a:gd name="T3" fmla="*/ 431 h 426"/>
                    <a:gd name="T4" fmla="*/ 0 w 305"/>
                    <a:gd name="T5" fmla="*/ 0 h 426"/>
                    <a:gd name="T6" fmla="*/ 0 w 305"/>
                    <a:gd name="T7" fmla="*/ 66 h 426"/>
                    <a:gd name="T8" fmla="*/ 256 w 305"/>
                    <a:gd name="T9" fmla="*/ 431 h 426"/>
                    <a:gd name="T10" fmla="*/ 286 w 305"/>
                    <a:gd name="T11" fmla="*/ 431 h 426"/>
                    <a:gd name="T12" fmla="*/ 286 w 305"/>
                    <a:gd name="T13" fmla="*/ 431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48"/>
                <p:cNvSpPr>
                  <a:spLocks/>
                </p:cNvSpPr>
                <p:nvPr/>
              </p:nvSpPr>
              <p:spPr bwMode="hidden">
                <a:xfrm>
                  <a:off x="5410" y="558"/>
                  <a:ext cx="348" cy="487"/>
                </a:xfrm>
                <a:custGeom>
                  <a:avLst/>
                  <a:gdLst>
                    <a:gd name="T0" fmla="*/ 24 w 347"/>
                    <a:gd name="T1" fmla="*/ 491 h 486"/>
                    <a:gd name="T2" fmla="*/ 48 w 347"/>
                    <a:gd name="T3" fmla="*/ 491 h 486"/>
                    <a:gd name="T4" fmla="*/ 352 w 347"/>
                    <a:gd name="T5" fmla="*/ 72 h 486"/>
                    <a:gd name="T6" fmla="*/ 352 w 347"/>
                    <a:gd name="T7" fmla="*/ 0 h 486"/>
                    <a:gd name="T8" fmla="*/ 0 w 347"/>
                    <a:gd name="T9" fmla="*/ 491 h 486"/>
                    <a:gd name="T10" fmla="*/ 24 w 347"/>
                    <a:gd name="T11" fmla="*/ 491 h 486"/>
                    <a:gd name="T12" fmla="*/ 24 w 347"/>
                    <a:gd name="T13" fmla="*/ 491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Group 49"/>
              <p:cNvGrpSpPr>
                <a:grpSpLocks/>
              </p:cNvGrpSpPr>
              <p:nvPr/>
            </p:nvGrpSpPr>
            <p:grpSpPr bwMode="auto">
              <a:xfrm>
                <a:off x="264" y="1039"/>
                <a:ext cx="5200" cy="3280"/>
                <a:chOff x="264" y="1039"/>
                <a:chExt cx="5200" cy="3280"/>
              </a:xfrm>
            </p:grpSpPr>
            <p:sp>
              <p:nvSpPr>
                <p:cNvPr id="43" name="Freeform 50"/>
                <p:cNvSpPr>
                  <a:spLocks/>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4" name="Freeform 51"/>
                <p:cNvSpPr>
                  <a:spLocks/>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5" name="Freeform 52"/>
                <p:cNvSpPr>
                  <a:spLocks/>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6" name="Freeform 53"/>
                <p:cNvSpPr>
                  <a:spLocks/>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7" name="Freeform 54"/>
                <p:cNvSpPr>
                  <a:spLocks/>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8" name="Freeform 55"/>
                <p:cNvSpPr>
                  <a:spLocks/>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9" name="Freeform 56"/>
                <p:cNvSpPr>
                  <a:spLocks/>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0" name="Freeform 57"/>
                <p:cNvSpPr>
                  <a:spLocks/>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51" name="Freeform 58"/>
                <p:cNvSpPr>
                  <a:spLocks/>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sp>
            <p:nvSpPr>
              <p:cNvPr id="35" name="Freeform 59"/>
              <p:cNvSpPr>
                <a:spLocks/>
              </p:cNvSpPr>
              <p:nvPr/>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36" name="Freeform 60"/>
              <p:cNvSpPr>
                <a:spLocks/>
              </p:cNvSpPr>
              <p:nvPr/>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61"/>
              <p:cNvSpPr>
                <a:spLocks/>
              </p:cNvSpPr>
              <p:nvPr/>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62"/>
              <p:cNvSpPr>
                <a:spLocks/>
              </p:cNvSpPr>
              <p:nvPr/>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63"/>
              <p:cNvSpPr>
                <a:spLocks/>
              </p:cNvSpPr>
              <p:nvPr/>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40" name="Freeform 64"/>
              <p:cNvSpPr>
                <a:spLocks/>
              </p:cNvSpPr>
              <p:nvPr/>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5"/>
              <p:cNvSpPr>
                <a:spLocks/>
              </p:cNvSpPr>
              <p:nvPr/>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66"/>
              <p:cNvSpPr>
                <a:spLocks/>
              </p:cNvSpPr>
              <p:nvPr/>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75843" name="Rectangle 67"/>
          <p:cNvSpPr>
            <a:spLocks noGrp="1" noChangeArrowheads="1"/>
          </p:cNvSpPr>
          <p:nvPr>
            <p:ph type="ctrTitle" sz="quarter"/>
          </p:nvPr>
        </p:nvSpPr>
        <p:spPr>
          <a:xfrm>
            <a:off x="455613" y="1920875"/>
            <a:ext cx="8226425" cy="1736725"/>
          </a:xfrm>
        </p:spPr>
        <p:txBody>
          <a:bodyPr anchor="b"/>
          <a:lstStyle>
            <a:lvl1pPr>
              <a:defRPr sz="5400"/>
            </a:lvl1pPr>
          </a:lstStyle>
          <a:p>
            <a:pPr lvl="0"/>
            <a:r>
              <a:rPr lang="zh-CN" altLang="en-US" noProof="0"/>
              <a:t>单击此处编辑母版标题样式</a:t>
            </a:r>
          </a:p>
        </p:txBody>
      </p:sp>
      <p:sp>
        <p:nvSpPr>
          <p:cNvPr id="75844"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a:lvl1pPr>
          </a:lstStyle>
          <a:p>
            <a:fld id="{B1873C30-290E-4CF0-829E-3EC31295B693}" type="slidenum">
              <a:rPr lang="en-US" altLang="zh-CN"/>
              <a:pPr/>
              <a:t>‹#›</a:t>
            </a:fld>
            <a:endParaRPr lang="en-US" altLang="zh-CN"/>
          </a:p>
        </p:txBody>
      </p:sp>
    </p:spTree>
    <p:extLst>
      <p:ext uri="{BB962C8B-B14F-4D97-AF65-F5344CB8AC3E}">
        <p14:creationId xmlns:p14="http://schemas.microsoft.com/office/powerpoint/2010/main" val="413589500"/>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p:cNvSpPr>
            <a:spLocks noGrp="1" noChangeArrowheads="1"/>
          </p:cNvSpPr>
          <p:nvPr>
            <p:ph type="sldNum" sz="quarter" idx="12"/>
          </p:nvPr>
        </p:nvSpPr>
        <p:spPr>
          <a:ln/>
        </p:spPr>
        <p:txBody>
          <a:bodyPr/>
          <a:lstStyle>
            <a:lvl1pPr>
              <a:defRPr/>
            </a:lvl1pPr>
          </a:lstStyle>
          <a:p>
            <a:fld id="{DC5A5F34-7CA5-491C-941B-447A8C304556}" type="slidenum">
              <a:rPr lang="en-US" altLang="zh-CN"/>
              <a:pPr/>
              <a:t>‹#›</a:t>
            </a:fld>
            <a:endParaRPr lang="en-US" altLang="zh-CN"/>
          </a:p>
        </p:txBody>
      </p:sp>
    </p:spTree>
    <p:extLst>
      <p:ext uri="{BB962C8B-B14F-4D97-AF65-F5344CB8AC3E}">
        <p14:creationId xmlns:p14="http://schemas.microsoft.com/office/powerpoint/2010/main" val="9696526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p:cNvSpPr>
            <a:spLocks noGrp="1" noChangeArrowheads="1"/>
          </p:cNvSpPr>
          <p:nvPr>
            <p:ph type="sldNum" sz="quarter" idx="12"/>
          </p:nvPr>
        </p:nvSpPr>
        <p:spPr>
          <a:ln/>
        </p:spPr>
        <p:txBody>
          <a:bodyPr/>
          <a:lstStyle>
            <a:lvl1pPr>
              <a:defRPr/>
            </a:lvl1pPr>
          </a:lstStyle>
          <a:p>
            <a:fld id="{FEF1586C-40D2-41B4-A7A3-A2B7FDBC808B}" type="slidenum">
              <a:rPr lang="en-US" altLang="zh-CN"/>
              <a:pPr/>
              <a:t>‹#›</a:t>
            </a:fld>
            <a:endParaRPr lang="en-US" altLang="zh-CN"/>
          </a:p>
        </p:txBody>
      </p:sp>
    </p:spTree>
    <p:extLst>
      <p:ext uri="{BB962C8B-B14F-4D97-AF65-F5344CB8AC3E}">
        <p14:creationId xmlns:p14="http://schemas.microsoft.com/office/powerpoint/2010/main" val="740065576"/>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5613" y="273050"/>
            <a:ext cx="8226425" cy="1143000"/>
          </a:xfrm>
        </p:spPr>
        <p:txBody>
          <a:bodyPr/>
          <a:lstStyle/>
          <a:p>
            <a:r>
              <a:rPr lang="zh-CN" altLang="en-US"/>
              <a:t>单击此处编辑母版标题样式</a:t>
            </a:r>
          </a:p>
        </p:txBody>
      </p:sp>
      <p:sp>
        <p:nvSpPr>
          <p:cNvPr id="3" name="内容占位符 2"/>
          <p:cNvSpPr>
            <a:spLocks noGrp="1"/>
          </p:cNvSpPr>
          <p:nvPr>
            <p:ph sz="quarter" idx="1"/>
          </p:nvPr>
        </p:nvSpPr>
        <p:spPr>
          <a:xfrm>
            <a:off x="455613" y="1598613"/>
            <a:ext cx="4037012" cy="2171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5025" y="1598613"/>
            <a:ext cx="4037013" cy="2171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5613" y="3922713"/>
            <a:ext cx="4037012"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5025" y="3922713"/>
            <a:ext cx="4037013"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p:cNvSpPr>
            <a:spLocks noGrp="1" noChangeArrowheads="1"/>
          </p:cNvSpPr>
          <p:nvPr>
            <p:ph type="sldNum" sz="quarter" idx="12"/>
          </p:nvPr>
        </p:nvSpPr>
        <p:spPr>
          <a:ln/>
        </p:spPr>
        <p:txBody>
          <a:bodyPr/>
          <a:lstStyle>
            <a:lvl1pPr>
              <a:defRPr/>
            </a:lvl1pPr>
          </a:lstStyle>
          <a:p>
            <a:fld id="{3A77D303-0199-47B5-8310-B7F794D377FF}" type="slidenum">
              <a:rPr lang="en-US" altLang="zh-CN"/>
              <a:pPr/>
              <a:t>‹#›</a:t>
            </a:fld>
            <a:endParaRPr lang="en-US" altLang="zh-CN"/>
          </a:p>
        </p:txBody>
      </p:sp>
    </p:spTree>
    <p:extLst>
      <p:ext uri="{BB962C8B-B14F-4D97-AF65-F5344CB8AC3E}">
        <p14:creationId xmlns:p14="http://schemas.microsoft.com/office/powerpoint/2010/main" val="2962430377"/>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5613" y="273050"/>
            <a:ext cx="8226425" cy="58229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p:cNvSpPr>
            <a:spLocks noGrp="1" noChangeArrowheads="1"/>
          </p:cNvSpPr>
          <p:nvPr>
            <p:ph type="sldNum" sz="quarter" idx="12"/>
          </p:nvPr>
        </p:nvSpPr>
        <p:spPr>
          <a:ln/>
        </p:spPr>
        <p:txBody>
          <a:bodyPr/>
          <a:lstStyle>
            <a:lvl1pPr>
              <a:defRPr/>
            </a:lvl1pPr>
          </a:lstStyle>
          <a:p>
            <a:fld id="{6E2467AE-B344-4C49-B656-729E93D13FBC}" type="slidenum">
              <a:rPr lang="en-US" altLang="zh-CN"/>
              <a:pPr/>
              <a:t>‹#›</a:t>
            </a:fld>
            <a:endParaRPr lang="en-US" altLang="zh-CN"/>
          </a:p>
        </p:txBody>
      </p:sp>
    </p:spTree>
    <p:extLst>
      <p:ext uri="{BB962C8B-B14F-4D97-AF65-F5344CB8AC3E}">
        <p14:creationId xmlns:p14="http://schemas.microsoft.com/office/powerpoint/2010/main" val="1605188115"/>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p:cNvSpPr>
            <a:spLocks noGrp="1" noChangeArrowheads="1"/>
          </p:cNvSpPr>
          <p:nvPr>
            <p:ph type="sldNum" sz="quarter" idx="12"/>
          </p:nvPr>
        </p:nvSpPr>
        <p:spPr>
          <a:ln/>
        </p:spPr>
        <p:txBody>
          <a:bodyPr/>
          <a:lstStyle>
            <a:lvl1pPr>
              <a:defRPr/>
            </a:lvl1pPr>
          </a:lstStyle>
          <a:p>
            <a:fld id="{52E8DBAE-F0E9-4741-970B-7BD5364A8A16}" type="slidenum">
              <a:rPr lang="en-US" altLang="zh-CN"/>
              <a:pPr/>
              <a:t>‹#›</a:t>
            </a:fld>
            <a:endParaRPr lang="en-US" altLang="zh-CN"/>
          </a:p>
        </p:txBody>
      </p:sp>
    </p:spTree>
    <p:extLst>
      <p:ext uri="{BB962C8B-B14F-4D97-AF65-F5344CB8AC3E}">
        <p14:creationId xmlns:p14="http://schemas.microsoft.com/office/powerpoint/2010/main" val="3364835503"/>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p:cNvSpPr>
            <a:spLocks noGrp="1" noChangeArrowheads="1"/>
          </p:cNvSpPr>
          <p:nvPr>
            <p:ph type="sldNum" sz="quarter" idx="12"/>
          </p:nvPr>
        </p:nvSpPr>
        <p:spPr>
          <a:ln/>
        </p:spPr>
        <p:txBody>
          <a:bodyPr/>
          <a:lstStyle>
            <a:lvl1pPr>
              <a:defRPr/>
            </a:lvl1pPr>
          </a:lstStyle>
          <a:p>
            <a:fld id="{8215BE0A-A703-40AD-951D-B62DC254EC28}" type="slidenum">
              <a:rPr lang="en-US" altLang="zh-CN"/>
              <a:pPr/>
              <a:t>‹#›</a:t>
            </a:fld>
            <a:endParaRPr lang="en-US" altLang="zh-CN"/>
          </a:p>
        </p:txBody>
      </p:sp>
    </p:spTree>
    <p:extLst>
      <p:ext uri="{BB962C8B-B14F-4D97-AF65-F5344CB8AC3E}">
        <p14:creationId xmlns:p14="http://schemas.microsoft.com/office/powerpoint/2010/main" val="3752425579"/>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p:cNvSpPr>
            <a:spLocks noGrp="1" noChangeArrowheads="1"/>
          </p:cNvSpPr>
          <p:nvPr>
            <p:ph type="sldNum" sz="quarter" idx="12"/>
          </p:nvPr>
        </p:nvSpPr>
        <p:spPr>
          <a:ln/>
        </p:spPr>
        <p:txBody>
          <a:bodyPr/>
          <a:lstStyle>
            <a:lvl1pPr>
              <a:defRPr/>
            </a:lvl1pPr>
          </a:lstStyle>
          <a:p>
            <a:fld id="{EFBACD93-4B43-4948-BAB6-37294F28A8FA}" type="slidenum">
              <a:rPr lang="en-US" altLang="zh-CN"/>
              <a:pPr/>
              <a:t>‹#›</a:t>
            </a:fld>
            <a:endParaRPr lang="en-US" altLang="zh-CN"/>
          </a:p>
        </p:txBody>
      </p:sp>
    </p:spTree>
    <p:extLst>
      <p:ext uri="{BB962C8B-B14F-4D97-AF65-F5344CB8AC3E}">
        <p14:creationId xmlns:p14="http://schemas.microsoft.com/office/powerpoint/2010/main" val="3731995722"/>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p:cNvSpPr>
            <a:spLocks noGrp="1" noChangeArrowheads="1"/>
          </p:cNvSpPr>
          <p:nvPr>
            <p:ph type="sldNum" sz="quarter" idx="12"/>
          </p:nvPr>
        </p:nvSpPr>
        <p:spPr>
          <a:ln/>
        </p:spPr>
        <p:txBody>
          <a:bodyPr/>
          <a:lstStyle>
            <a:lvl1pPr>
              <a:defRPr/>
            </a:lvl1pPr>
          </a:lstStyle>
          <a:p>
            <a:fld id="{56C46F32-3EEB-4657-AB7D-A380CFB70669}" type="slidenum">
              <a:rPr lang="en-US" altLang="zh-CN"/>
              <a:pPr/>
              <a:t>‹#›</a:t>
            </a:fld>
            <a:endParaRPr lang="en-US" altLang="zh-CN"/>
          </a:p>
        </p:txBody>
      </p:sp>
    </p:spTree>
    <p:extLst>
      <p:ext uri="{BB962C8B-B14F-4D97-AF65-F5344CB8AC3E}">
        <p14:creationId xmlns:p14="http://schemas.microsoft.com/office/powerpoint/2010/main" val="1004504791"/>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p:cNvSpPr>
            <a:spLocks noGrp="1" noChangeArrowheads="1"/>
          </p:cNvSpPr>
          <p:nvPr>
            <p:ph type="sldNum" sz="quarter" idx="12"/>
          </p:nvPr>
        </p:nvSpPr>
        <p:spPr>
          <a:ln/>
        </p:spPr>
        <p:txBody>
          <a:bodyPr/>
          <a:lstStyle>
            <a:lvl1pPr>
              <a:defRPr/>
            </a:lvl1pPr>
          </a:lstStyle>
          <a:p>
            <a:fld id="{986FCD45-AB62-4990-B4B7-231AA54391FD}" type="slidenum">
              <a:rPr lang="en-US" altLang="zh-CN"/>
              <a:pPr/>
              <a:t>‹#›</a:t>
            </a:fld>
            <a:endParaRPr lang="en-US" altLang="zh-CN"/>
          </a:p>
        </p:txBody>
      </p:sp>
    </p:spTree>
    <p:extLst>
      <p:ext uri="{BB962C8B-B14F-4D97-AF65-F5344CB8AC3E}">
        <p14:creationId xmlns:p14="http://schemas.microsoft.com/office/powerpoint/2010/main" val="3053678805"/>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p:cNvSpPr>
            <a:spLocks noGrp="1" noChangeArrowheads="1"/>
          </p:cNvSpPr>
          <p:nvPr>
            <p:ph type="sldNum" sz="quarter" idx="12"/>
          </p:nvPr>
        </p:nvSpPr>
        <p:spPr>
          <a:ln/>
        </p:spPr>
        <p:txBody>
          <a:bodyPr/>
          <a:lstStyle>
            <a:lvl1pPr>
              <a:defRPr/>
            </a:lvl1pPr>
          </a:lstStyle>
          <a:p>
            <a:fld id="{AE21E580-54F9-4469-AF72-C75B8A8D94F6}" type="slidenum">
              <a:rPr lang="en-US" altLang="zh-CN"/>
              <a:pPr/>
              <a:t>‹#›</a:t>
            </a:fld>
            <a:endParaRPr lang="en-US" altLang="zh-CN"/>
          </a:p>
        </p:txBody>
      </p:sp>
    </p:spTree>
    <p:extLst>
      <p:ext uri="{BB962C8B-B14F-4D97-AF65-F5344CB8AC3E}">
        <p14:creationId xmlns:p14="http://schemas.microsoft.com/office/powerpoint/2010/main" val="1721357696"/>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p:cNvSpPr>
            <a:spLocks noGrp="1" noChangeArrowheads="1"/>
          </p:cNvSpPr>
          <p:nvPr>
            <p:ph type="sldNum" sz="quarter" idx="12"/>
          </p:nvPr>
        </p:nvSpPr>
        <p:spPr>
          <a:ln/>
        </p:spPr>
        <p:txBody>
          <a:bodyPr/>
          <a:lstStyle>
            <a:lvl1pPr>
              <a:defRPr/>
            </a:lvl1pPr>
          </a:lstStyle>
          <a:p>
            <a:fld id="{83B87C3B-4EF0-478E-B093-83982EFA3671}" type="slidenum">
              <a:rPr lang="en-US" altLang="zh-CN"/>
              <a:pPr/>
              <a:t>‹#›</a:t>
            </a:fld>
            <a:endParaRPr lang="en-US" altLang="zh-CN"/>
          </a:p>
        </p:txBody>
      </p:sp>
    </p:spTree>
    <p:extLst>
      <p:ext uri="{BB962C8B-B14F-4D97-AF65-F5344CB8AC3E}">
        <p14:creationId xmlns:p14="http://schemas.microsoft.com/office/powerpoint/2010/main" val="3126831878"/>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p:cNvSpPr>
            <a:spLocks noGrp="1" noChangeArrowheads="1"/>
          </p:cNvSpPr>
          <p:nvPr>
            <p:ph type="sldNum" sz="quarter" idx="12"/>
          </p:nvPr>
        </p:nvSpPr>
        <p:spPr>
          <a:ln/>
        </p:spPr>
        <p:txBody>
          <a:bodyPr/>
          <a:lstStyle>
            <a:lvl1pPr>
              <a:defRPr/>
            </a:lvl1pPr>
          </a:lstStyle>
          <a:p>
            <a:fld id="{38C7EE89-C0A9-4357-9F79-42D615371EE1}" type="slidenum">
              <a:rPr lang="en-US" altLang="zh-CN"/>
              <a:pPr/>
              <a:t>‹#›</a:t>
            </a:fld>
            <a:endParaRPr lang="en-US" altLang="zh-CN"/>
          </a:p>
        </p:txBody>
      </p:sp>
    </p:spTree>
    <p:extLst>
      <p:ext uri="{BB962C8B-B14F-4D97-AF65-F5344CB8AC3E}">
        <p14:creationId xmlns:p14="http://schemas.microsoft.com/office/powerpoint/2010/main" val="3523134260"/>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2413" cy="6856413"/>
            <a:chOff x="0" y="0"/>
            <a:chExt cx="5759" cy="4319"/>
          </a:xfrm>
        </p:grpSpPr>
        <p:sp>
          <p:nvSpPr>
            <p:cNvPr id="74755" name="Freeform 3"/>
            <p:cNvSpPr>
              <a:spLocks/>
            </p:cNvSpPr>
            <p:nvPr userDrawn="1"/>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nvGrpSpPr>
            <p:cNvPr id="1033" name="Group 4"/>
            <p:cNvGrpSpPr>
              <a:grpSpLocks/>
            </p:cNvGrpSpPr>
            <p:nvPr userDrawn="1"/>
          </p:nvGrpSpPr>
          <p:grpSpPr bwMode="auto">
            <a:xfrm>
              <a:off x="0" y="0"/>
              <a:ext cx="5759" cy="4319"/>
              <a:chOff x="0" y="0"/>
              <a:chExt cx="5759" cy="4319"/>
            </a:xfrm>
          </p:grpSpPr>
          <p:sp>
            <p:nvSpPr>
              <p:cNvPr id="74757" name="Freeform 5"/>
              <p:cNvSpPr>
                <a:spLocks/>
              </p:cNvSpPr>
              <p:nvPr userDrawn="1"/>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58" name="Freeform 6"/>
              <p:cNvSpPr>
                <a:spLocks/>
              </p:cNvSpPr>
              <p:nvPr userDrawn="1"/>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59" name="Freeform 7"/>
              <p:cNvSpPr>
                <a:spLocks/>
              </p:cNvSpPr>
              <p:nvPr userDrawn="1"/>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0" name="Freeform 8"/>
              <p:cNvSpPr>
                <a:spLocks/>
              </p:cNvSpPr>
              <p:nvPr userDrawn="1"/>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1" name="Freeform 9"/>
              <p:cNvSpPr>
                <a:spLocks/>
              </p:cNvSpPr>
              <p:nvPr userDrawn="1"/>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2" name="Freeform 10"/>
              <p:cNvSpPr>
                <a:spLocks/>
              </p:cNvSpPr>
              <p:nvPr userDrawn="1"/>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3" name="Freeform 11"/>
              <p:cNvSpPr>
                <a:spLocks/>
              </p:cNvSpPr>
              <p:nvPr userDrawn="1"/>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4" name="Freeform 12"/>
              <p:cNvSpPr>
                <a:spLocks/>
              </p:cNvSpPr>
              <p:nvPr userDrawn="1"/>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5" name="Freeform 13"/>
              <p:cNvSpPr>
                <a:spLocks/>
              </p:cNvSpPr>
              <p:nvPr userDrawn="1"/>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6" name="Freeform 14"/>
              <p:cNvSpPr>
                <a:spLocks/>
              </p:cNvSpPr>
              <p:nvPr userDrawn="1"/>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7" name="Freeform 15"/>
              <p:cNvSpPr>
                <a:spLocks/>
              </p:cNvSpPr>
              <p:nvPr userDrawn="1"/>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8" name="Freeform 16"/>
              <p:cNvSpPr>
                <a:spLocks/>
              </p:cNvSpPr>
              <p:nvPr userDrawn="1"/>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69" name="Freeform 17"/>
              <p:cNvSpPr>
                <a:spLocks/>
              </p:cNvSpPr>
              <p:nvPr userDrawn="1"/>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0" name="Freeform 18"/>
              <p:cNvSpPr>
                <a:spLocks/>
              </p:cNvSpPr>
              <p:nvPr userDrawn="1"/>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1" name="Freeform 19"/>
              <p:cNvSpPr>
                <a:spLocks/>
              </p:cNvSpPr>
              <p:nvPr userDrawn="1"/>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2" name="Freeform 20"/>
              <p:cNvSpPr>
                <a:spLocks/>
              </p:cNvSpPr>
              <p:nvPr userDrawn="1"/>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3" name="Freeform 21"/>
              <p:cNvSpPr>
                <a:spLocks/>
              </p:cNvSpPr>
              <p:nvPr userDrawn="1"/>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4" name="Freeform 22"/>
              <p:cNvSpPr>
                <a:spLocks/>
              </p:cNvSpPr>
              <p:nvPr userDrawn="1"/>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5" name="Freeform 23"/>
              <p:cNvSpPr>
                <a:spLocks/>
              </p:cNvSpPr>
              <p:nvPr userDrawn="1"/>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6" name="Freeform 24"/>
              <p:cNvSpPr>
                <a:spLocks/>
              </p:cNvSpPr>
              <p:nvPr userDrawn="1"/>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7" name="Freeform 25"/>
              <p:cNvSpPr>
                <a:spLocks/>
              </p:cNvSpPr>
              <p:nvPr userDrawn="1"/>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8" name="Freeform 26"/>
              <p:cNvSpPr>
                <a:spLocks/>
              </p:cNvSpPr>
              <p:nvPr userDrawn="1"/>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79" name="Freeform 27"/>
              <p:cNvSpPr>
                <a:spLocks/>
              </p:cNvSpPr>
              <p:nvPr userDrawn="1"/>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0" name="Freeform 28"/>
              <p:cNvSpPr>
                <a:spLocks/>
              </p:cNvSpPr>
              <p:nvPr userDrawn="1"/>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1" name="Freeform 29"/>
              <p:cNvSpPr>
                <a:spLocks/>
              </p:cNvSpPr>
              <p:nvPr userDrawn="1"/>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nvGrpSpPr>
              <p:cNvPr id="1059" name="Group 30"/>
              <p:cNvGrpSpPr>
                <a:grpSpLocks/>
              </p:cNvGrpSpPr>
              <p:nvPr userDrawn="1"/>
            </p:nvGrpSpPr>
            <p:grpSpPr bwMode="auto">
              <a:xfrm>
                <a:off x="0" y="0"/>
                <a:ext cx="5758" cy="1045"/>
                <a:chOff x="0" y="0"/>
                <a:chExt cx="5758" cy="1045"/>
              </a:xfrm>
            </p:grpSpPr>
            <p:sp>
              <p:nvSpPr>
                <p:cNvPr id="74783" name="Freeform 31"/>
                <p:cNvSpPr>
                  <a:spLocks/>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4" name="Freeform 32"/>
                <p:cNvSpPr>
                  <a:spLocks/>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5" name="Freeform 33"/>
                <p:cNvSpPr>
                  <a:spLocks/>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6" name="Freeform 34"/>
                <p:cNvSpPr>
                  <a:spLocks/>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7" name="Freeform 35"/>
                <p:cNvSpPr>
                  <a:spLocks/>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8" name="Freeform 36"/>
                <p:cNvSpPr>
                  <a:spLocks/>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89" name="Freeform 37"/>
                <p:cNvSpPr>
                  <a:spLocks/>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0" name="Freeform 38"/>
                <p:cNvSpPr>
                  <a:spLocks/>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1" name="Freeform 39"/>
                <p:cNvSpPr>
                  <a:spLocks/>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2" name="Freeform 40"/>
                <p:cNvSpPr>
                  <a:spLocks/>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3" name="Freeform 41"/>
                <p:cNvSpPr>
                  <a:spLocks/>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4" name="Freeform 42"/>
                <p:cNvSpPr>
                  <a:spLocks/>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5" name="Freeform 43"/>
                <p:cNvSpPr>
                  <a:spLocks/>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6" name="Freeform 44"/>
                <p:cNvSpPr>
                  <a:spLocks/>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797" name="Freeform 45"/>
                <p:cNvSpPr>
                  <a:spLocks/>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grpSp>
            <p:nvGrpSpPr>
              <p:cNvPr id="1060" name="Group 46"/>
              <p:cNvGrpSpPr>
                <a:grpSpLocks/>
              </p:cNvGrpSpPr>
              <p:nvPr userDrawn="1"/>
            </p:nvGrpSpPr>
            <p:grpSpPr bwMode="auto">
              <a:xfrm>
                <a:off x="0" y="558"/>
                <a:ext cx="5758" cy="487"/>
                <a:chOff x="0" y="558"/>
                <a:chExt cx="5758" cy="487"/>
              </a:xfrm>
            </p:grpSpPr>
            <p:sp>
              <p:nvSpPr>
                <p:cNvPr id="1079" name="Freeform 47"/>
                <p:cNvSpPr>
                  <a:spLocks/>
                </p:cNvSpPr>
                <p:nvPr/>
              </p:nvSpPr>
              <p:spPr bwMode="hidden">
                <a:xfrm>
                  <a:off x="0" y="618"/>
                  <a:ext cx="306" cy="427"/>
                </a:xfrm>
                <a:custGeom>
                  <a:avLst/>
                  <a:gdLst>
                    <a:gd name="T0" fmla="*/ 286 w 305"/>
                    <a:gd name="T1" fmla="*/ 431 h 426"/>
                    <a:gd name="T2" fmla="*/ 310 w 305"/>
                    <a:gd name="T3" fmla="*/ 431 h 426"/>
                    <a:gd name="T4" fmla="*/ 0 w 305"/>
                    <a:gd name="T5" fmla="*/ 0 h 426"/>
                    <a:gd name="T6" fmla="*/ 0 w 305"/>
                    <a:gd name="T7" fmla="*/ 66 h 426"/>
                    <a:gd name="T8" fmla="*/ 256 w 305"/>
                    <a:gd name="T9" fmla="*/ 431 h 426"/>
                    <a:gd name="T10" fmla="*/ 286 w 305"/>
                    <a:gd name="T11" fmla="*/ 431 h 426"/>
                    <a:gd name="T12" fmla="*/ 286 w 305"/>
                    <a:gd name="T13" fmla="*/ 431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48"/>
                <p:cNvSpPr>
                  <a:spLocks/>
                </p:cNvSpPr>
                <p:nvPr/>
              </p:nvSpPr>
              <p:spPr bwMode="hidden">
                <a:xfrm>
                  <a:off x="5410" y="558"/>
                  <a:ext cx="348" cy="487"/>
                </a:xfrm>
                <a:custGeom>
                  <a:avLst/>
                  <a:gdLst>
                    <a:gd name="T0" fmla="*/ 24 w 347"/>
                    <a:gd name="T1" fmla="*/ 491 h 486"/>
                    <a:gd name="T2" fmla="*/ 48 w 347"/>
                    <a:gd name="T3" fmla="*/ 491 h 486"/>
                    <a:gd name="T4" fmla="*/ 352 w 347"/>
                    <a:gd name="T5" fmla="*/ 72 h 486"/>
                    <a:gd name="T6" fmla="*/ 352 w 347"/>
                    <a:gd name="T7" fmla="*/ 0 h 486"/>
                    <a:gd name="T8" fmla="*/ 0 w 347"/>
                    <a:gd name="T9" fmla="*/ 491 h 486"/>
                    <a:gd name="T10" fmla="*/ 24 w 347"/>
                    <a:gd name="T11" fmla="*/ 491 h 486"/>
                    <a:gd name="T12" fmla="*/ 24 w 347"/>
                    <a:gd name="T13" fmla="*/ 491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61" name="Group 49"/>
              <p:cNvGrpSpPr>
                <a:grpSpLocks/>
              </p:cNvGrpSpPr>
              <p:nvPr userDrawn="1"/>
            </p:nvGrpSpPr>
            <p:grpSpPr bwMode="auto">
              <a:xfrm>
                <a:off x="264" y="1039"/>
                <a:ext cx="5200" cy="3280"/>
                <a:chOff x="264" y="1039"/>
                <a:chExt cx="5200" cy="3280"/>
              </a:xfrm>
            </p:grpSpPr>
            <p:sp>
              <p:nvSpPr>
                <p:cNvPr id="74802" name="Freeform 50"/>
                <p:cNvSpPr>
                  <a:spLocks/>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3" name="Freeform 51"/>
                <p:cNvSpPr>
                  <a:spLocks/>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4" name="Freeform 52"/>
                <p:cNvSpPr>
                  <a:spLocks/>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5" name="Freeform 53"/>
                <p:cNvSpPr>
                  <a:spLocks/>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6" name="Freeform 54"/>
                <p:cNvSpPr>
                  <a:spLocks/>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7" name="Freeform 55"/>
                <p:cNvSpPr>
                  <a:spLocks/>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8" name="Freeform 56"/>
                <p:cNvSpPr>
                  <a:spLocks/>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09" name="Freeform 57"/>
                <p:cNvSpPr>
                  <a:spLocks/>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74810" name="Freeform 58"/>
                <p:cNvSpPr>
                  <a:spLocks/>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grpSp>
          <p:sp>
            <p:nvSpPr>
              <p:cNvPr id="74811" name="Freeform 59"/>
              <p:cNvSpPr>
                <a:spLocks/>
              </p:cNvSpPr>
              <p:nvPr userDrawn="1"/>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063" name="Freeform 60"/>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chemeClr val="accent2"/>
                    </a:solidFill>
                    <a:round/>
                    <a:headEnd/>
                    <a:tailEnd/>
                  </a14:hiddenLine>
                </a:ext>
              </a:extLst>
            </p:spPr>
            <p:txBody>
              <a:bodyPr/>
              <a:lstStyle/>
              <a:p>
                <a:endParaRPr lang="zh-CN" altLang="en-US"/>
              </a:p>
            </p:txBody>
          </p:sp>
          <p:sp>
            <p:nvSpPr>
              <p:cNvPr id="1064" name="Freeform 61"/>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chemeClr val="accent2"/>
                    </a:solidFill>
                    <a:round/>
                    <a:headEnd/>
                    <a:tailEnd/>
                  </a14:hiddenLine>
                </a:ext>
              </a:extLst>
            </p:spPr>
            <p:txBody>
              <a:bodyPr/>
              <a:lstStyle/>
              <a:p>
                <a:endParaRPr lang="zh-CN" altLang="en-US"/>
              </a:p>
            </p:txBody>
          </p:sp>
          <p:sp>
            <p:nvSpPr>
              <p:cNvPr id="1065" name="Freeform 62"/>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chemeClr val="accent2"/>
                    </a:solidFill>
                    <a:round/>
                    <a:headEnd/>
                    <a:tailEnd/>
                  </a14:hiddenLine>
                </a:ext>
              </a:extLst>
            </p:spPr>
            <p:txBody>
              <a:bodyPr/>
              <a:lstStyle/>
              <a:p>
                <a:endParaRPr lang="zh-CN" altLang="en-US"/>
              </a:p>
            </p:txBody>
          </p:sp>
          <p:sp>
            <p:nvSpPr>
              <p:cNvPr id="74815" name="Freeform 63"/>
              <p:cNvSpPr>
                <a:spLocks/>
              </p:cNvSpPr>
              <p:nvPr userDrawn="1"/>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Arial" charset="0"/>
                </a:endParaRPr>
              </a:p>
            </p:txBody>
          </p:sp>
          <p:sp>
            <p:nvSpPr>
              <p:cNvPr id="1067" name="Freeform 64"/>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65"/>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66"/>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74819" name="Rectangle 67"/>
          <p:cNvSpPr>
            <a:spLocks noGrp="1" noChangeArrowheads="1"/>
          </p:cNvSpPr>
          <p:nvPr>
            <p:ph type="title"/>
          </p:nvPr>
        </p:nvSpPr>
        <p:spPr bwMode="auto">
          <a:xfrm>
            <a:off x="455613" y="273050"/>
            <a:ext cx="8226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74820" name="Rectangle 68"/>
          <p:cNvSpPr>
            <a:spLocks noGrp="1" noChangeArrowheads="1"/>
          </p:cNvSpPr>
          <p:nvPr>
            <p:ph type="dt" sz="half" idx="2"/>
          </p:nvPr>
        </p:nvSpPr>
        <p:spPr bwMode="auto">
          <a:xfrm>
            <a:off x="455613" y="624205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charset="0"/>
                <a:ea typeface="宋体" pitchFamily="2" charset="-122"/>
              </a:defRPr>
            </a:lvl1pPr>
          </a:lstStyle>
          <a:p>
            <a:pPr>
              <a:defRPr/>
            </a:pPr>
            <a:endParaRPr lang="en-US" altLang="zh-CN"/>
          </a:p>
        </p:txBody>
      </p:sp>
      <p:sp>
        <p:nvSpPr>
          <p:cNvPr id="74821" name="Rectangle 69"/>
          <p:cNvSpPr>
            <a:spLocks noGrp="1" noChangeArrowheads="1"/>
          </p:cNvSpPr>
          <p:nvPr>
            <p:ph type="ftr" sz="quarter" idx="3"/>
          </p:nvPr>
        </p:nvSpPr>
        <p:spPr bwMode="auto">
          <a:xfrm>
            <a:off x="3124200" y="6242050"/>
            <a:ext cx="2895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charset="0"/>
                <a:ea typeface="宋体" pitchFamily="2" charset="-122"/>
              </a:defRPr>
            </a:lvl1pPr>
          </a:lstStyle>
          <a:p>
            <a:pPr>
              <a:defRPr/>
            </a:pPr>
            <a:endParaRPr lang="en-US" altLang="zh-CN"/>
          </a:p>
        </p:txBody>
      </p:sp>
      <p:sp>
        <p:nvSpPr>
          <p:cNvPr id="74822" name="Rectangle 70"/>
          <p:cNvSpPr>
            <a:spLocks noGrp="1" noChangeArrowheads="1"/>
          </p:cNvSpPr>
          <p:nvPr>
            <p:ph type="sldNum" sz="quarter" idx="4"/>
          </p:nvPr>
        </p:nvSpPr>
        <p:spPr bwMode="auto">
          <a:xfrm>
            <a:off x="6553200" y="6242050"/>
            <a:ext cx="2130425"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defRPr>
            </a:lvl1pPr>
          </a:lstStyle>
          <a:p>
            <a:fld id="{23E930A5-12D8-4D7D-B9F9-E0672DC8A9F3}" type="slidenum">
              <a:rPr lang="en-US" altLang="zh-CN"/>
              <a:pPr/>
              <a:t>‹#›</a:t>
            </a:fld>
            <a:endParaRPr lang="en-US" altLang="zh-CN"/>
          </a:p>
        </p:txBody>
      </p:sp>
      <p:sp>
        <p:nvSpPr>
          <p:cNvPr id="74823" name="Rectangle 71"/>
          <p:cNvSpPr>
            <a:spLocks noGrp="1" noChangeArrowheads="1"/>
          </p:cNvSpPr>
          <p:nvPr>
            <p:ph type="body" idx="1"/>
          </p:nvPr>
        </p:nvSpPr>
        <p:spPr bwMode="auto">
          <a:xfrm>
            <a:off x="455613" y="1598613"/>
            <a:ext cx="8226425"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3791"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transition>
    <p:blinds dir="vert"/>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350.emf"/><Relationship Id="rId3" Type="http://schemas.openxmlformats.org/officeDocument/2006/relationships/oleObject" Target="../embeddings/oleObject323.bin"/><Relationship Id="rId7" Type="http://schemas.openxmlformats.org/officeDocument/2006/relationships/oleObject" Target="../embeddings/oleObject325.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349.emf"/><Relationship Id="rId5" Type="http://schemas.openxmlformats.org/officeDocument/2006/relationships/oleObject" Target="../embeddings/oleObject324.bin"/><Relationship Id="rId10" Type="http://schemas.openxmlformats.org/officeDocument/2006/relationships/image" Target="../media/image351.emf"/><Relationship Id="rId4" Type="http://schemas.openxmlformats.org/officeDocument/2006/relationships/image" Target="../media/image348.emf"/><Relationship Id="rId9" Type="http://schemas.openxmlformats.org/officeDocument/2006/relationships/oleObject" Target="../embeddings/oleObject326.bin"/></Relationships>
</file>

<file path=ppt/slides/_rels/slide101.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oleObject" Target="../embeddings/oleObject327.bin"/><Relationship Id="rId7" Type="http://schemas.openxmlformats.org/officeDocument/2006/relationships/oleObject" Target="../embeddings/oleObject329.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353.wmf"/><Relationship Id="rId5" Type="http://schemas.openxmlformats.org/officeDocument/2006/relationships/oleObject" Target="../embeddings/oleObject328.bin"/><Relationship Id="rId4" Type="http://schemas.openxmlformats.org/officeDocument/2006/relationships/image" Target="../media/image352.emf"/></Relationships>
</file>

<file path=ppt/slides/_rels/slide102.xml.rels><?xml version="1.0" encoding="UTF-8" standalone="yes"?>
<Relationships xmlns="http://schemas.openxmlformats.org/package/2006/relationships"><Relationship Id="rId8" Type="http://schemas.openxmlformats.org/officeDocument/2006/relationships/image" Target="../media/image357.emf"/><Relationship Id="rId13" Type="http://schemas.openxmlformats.org/officeDocument/2006/relationships/oleObject" Target="../embeddings/oleObject335.bin"/><Relationship Id="rId18" Type="http://schemas.openxmlformats.org/officeDocument/2006/relationships/image" Target="../media/image362.emf"/><Relationship Id="rId26" Type="http://schemas.openxmlformats.org/officeDocument/2006/relationships/image" Target="../media/image366.emf"/><Relationship Id="rId3" Type="http://schemas.openxmlformats.org/officeDocument/2006/relationships/oleObject" Target="../embeddings/oleObject330.bin"/><Relationship Id="rId21" Type="http://schemas.openxmlformats.org/officeDocument/2006/relationships/oleObject" Target="../embeddings/oleObject339.bin"/><Relationship Id="rId7" Type="http://schemas.openxmlformats.org/officeDocument/2006/relationships/oleObject" Target="../embeddings/oleObject332.bin"/><Relationship Id="rId12" Type="http://schemas.openxmlformats.org/officeDocument/2006/relationships/image" Target="../media/image359.emf"/><Relationship Id="rId17" Type="http://schemas.openxmlformats.org/officeDocument/2006/relationships/oleObject" Target="../embeddings/oleObject337.bin"/><Relationship Id="rId25" Type="http://schemas.openxmlformats.org/officeDocument/2006/relationships/oleObject" Target="../embeddings/oleObject341.bin"/><Relationship Id="rId2" Type="http://schemas.openxmlformats.org/officeDocument/2006/relationships/slideLayout" Target="../slideLayouts/slideLayout7.xml"/><Relationship Id="rId16" Type="http://schemas.openxmlformats.org/officeDocument/2006/relationships/image" Target="../media/image361.wmf"/><Relationship Id="rId20" Type="http://schemas.openxmlformats.org/officeDocument/2006/relationships/image" Target="../media/image363.wmf"/><Relationship Id="rId1" Type="http://schemas.openxmlformats.org/officeDocument/2006/relationships/vmlDrawing" Target="../drawings/vmlDrawing60.vml"/><Relationship Id="rId6" Type="http://schemas.openxmlformats.org/officeDocument/2006/relationships/image" Target="../media/image356.emf"/><Relationship Id="rId11" Type="http://schemas.openxmlformats.org/officeDocument/2006/relationships/oleObject" Target="../embeddings/oleObject334.bin"/><Relationship Id="rId24" Type="http://schemas.openxmlformats.org/officeDocument/2006/relationships/image" Target="../media/image365.wmf"/><Relationship Id="rId5" Type="http://schemas.openxmlformats.org/officeDocument/2006/relationships/oleObject" Target="../embeddings/oleObject331.bin"/><Relationship Id="rId15" Type="http://schemas.openxmlformats.org/officeDocument/2006/relationships/oleObject" Target="../embeddings/oleObject336.bin"/><Relationship Id="rId23" Type="http://schemas.openxmlformats.org/officeDocument/2006/relationships/oleObject" Target="../embeddings/oleObject340.bin"/><Relationship Id="rId28" Type="http://schemas.openxmlformats.org/officeDocument/2006/relationships/image" Target="../media/image367.emf"/><Relationship Id="rId10" Type="http://schemas.openxmlformats.org/officeDocument/2006/relationships/image" Target="../media/image358.emf"/><Relationship Id="rId19" Type="http://schemas.openxmlformats.org/officeDocument/2006/relationships/oleObject" Target="../embeddings/oleObject338.bin"/><Relationship Id="rId4" Type="http://schemas.openxmlformats.org/officeDocument/2006/relationships/image" Target="../media/image355.emf"/><Relationship Id="rId9" Type="http://schemas.openxmlformats.org/officeDocument/2006/relationships/oleObject" Target="../embeddings/oleObject333.bin"/><Relationship Id="rId14" Type="http://schemas.openxmlformats.org/officeDocument/2006/relationships/image" Target="../media/image360.emf"/><Relationship Id="rId22" Type="http://schemas.openxmlformats.org/officeDocument/2006/relationships/image" Target="../media/image364.emf"/><Relationship Id="rId27" Type="http://schemas.openxmlformats.org/officeDocument/2006/relationships/oleObject" Target="../embeddings/oleObject342.bin"/></Relationships>
</file>

<file path=ppt/slides/_rels/slide103.xml.rels><?xml version="1.0" encoding="UTF-8" standalone="yes"?>
<Relationships xmlns="http://schemas.openxmlformats.org/package/2006/relationships"><Relationship Id="rId8" Type="http://schemas.openxmlformats.org/officeDocument/2006/relationships/image" Target="../media/image370.emf"/><Relationship Id="rId13" Type="http://schemas.openxmlformats.org/officeDocument/2006/relationships/oleObject" Target="../embeddings/oleObject348.bin"/><Relationship Id="rId18" Type="http://schemas.openxmlformats.org/officeDocument/2006/relationships/image" Target="../media/image375.emf"/><Relationship Id="rId26" Type="http://schemas.openxmlformats.org/officeDocument/2006/relationships/image" Target="../media/image379.emf"/><Relationship Id="rId3" Type="http://schemas.openxmlformats.org/officeDocument/2006/relationships/oleObject" Target="../embeddings/oleObject343.bin"/><Relationship Id="rId21" Type="http://schemas.openxmlformats.org/officeDocument/2006/relationships/oleObject" Target="../embeddings/oleObject352.bin"/><Relationship Id="rId7" Type="http://schemas.openxmlformats.org/officeDocument/2006/relationships/oleObject" Target="../embeddings/oleObject345.bin"/><Relationship Id="rId12" Type="http://schemas.openxmlformats.org/officeDocument/2006/relationships/image" Target="../media/image372.emf"/><Relationship Id="rId17" Type="http://schemas.openxmlformats.org/officeDocument/2006/relationships/oleObject" Target="../embeddings/oleObject350.bin"/><Relationship Id="rId25" Type="http://schemas.openxmlformats.org/officeDocument/2006/relationships/oleObject" Target="../embeddings/oleObject354.bin"/><Relationship Id="rId2" Type="http://schemas.openxmlformats.org/officeDocument/2006/relationships/slideLayout" Target="../slideLayouts/slideLayout7.xml"/><Relationship Id="rId16" Type="http://schemas.openxmlformats.org/officeDocument/2006/relationships/image" Target="../media/image374.emf"/><Relationship Id="rId20" Type="http://schemas.openxmlformats.org/officeDocument/2006/relationships/image" Target="../media/image376.emf"/><Relationship Id="rId29" Type="http://schemas.openxmlformats.org/officeDocument/2006/relationships/oleObject" Target="../embeddings/oleObject356.bin"/><Relationship Id="rId1" Type="http://schemas.openxmlformats.org/officeDocument/2006/relationships/vmlDrawing" Target="../drawings/vmlDrawing61.vml"/><Relationship Id="rId6" Type="http://schemas.openxmlformats.org/officeDocument/2006/relationships/image" Target="../media/image369.emf"/><Relationship Id="rId11" Type="http://schemas.openxmlformats.org/officeDocument/2006/relationships/oleObject" Target="../embeddings/oleObject347.bin"/><Relationship Id="rId24" Type="http://schemas.openxmlformats.org/officeDocument/2006/relationships/image" Target="../media/image378.emf"/><Relationship Id="rId32" Type="http://schemas.openxmlformats.org/officeDocument/2006/relationships/image" Target="../media/image382.emf"/><Relationship Id="rId5" Type="http://schemas.openxmlformats.org/officeDocument/2006/relationships/oleObject" Target="../embeddings/oleObject344.bin"/><Relationship Id="rId15" Type="http://schemas.openxmlformats.org/officeDocument/2006/relationships/oleObject" Target="../embeddings/oleObject349.bin"/><Relationship Id="rId23" Type="http://schemas.openxmlformats.org/officeDocument/2006/relationships/oleObject" Target="../embeddings/oleObject353.bin"/><Relationship Id="rId28" Type="http://schemas.openxmlformats.org/officeDocument/2006/relationships/image" Target="../media/image380.emf"/><Relationship Id="rId10" Type="http://schemas.openxmlformats.org/officeDocument/2006/relationships/image" Target="../media/image371.emf"/><Relationship Id="rId19" Type="http://schemas.openxmlformats.org/officeDocument/2006/relationships/oleObject" Target="../embeddings/oleObject351.bin"/><Relationship Id="rId31" Type="http://schemas.openxmlformats.org/officeDocument/2006/relationships/oleObject" Target="../embeddings/oleObject357.bin"/><Relationship Id="rId4" Type="http://schemas.openxmlformats.org/officeDocument/2006/relationships/image" Target="../media/image368.emf"/><Relationship Id="rId9" Type="http://schemas.openxmlformats.org/officeDocument/2006/relationships/oleObject" Target="../embeddings/oleObject346.bin"/><Relationship Id="rId14" Type="http://schemas.openxmlformats.org/officeDocument/2006/relationships/image" Target="../media/image373.emf"/><Relationship Id="rId22" Type="http://schemas.openxmlformats.org/officeDocument/2006/relationships/image" Target="../media/image377.emf"/><Relationship Id="rId27" Type="http://schemas.openxmlformats.org/officeDocument/2006/relationships/oleObject" Target="../embeddings/oleObject355.bin"/><Relationship Id="rId30" Type="http://schemas.openxmlformats.org/officeDocument/2006/relationships/image" Target="../media/image381.emf"/></Relationships>
</file>

<file path=ppt/slides/_rels/slide104.xml.rels><?xml version="1.0" encoding="UTF-8" standalone="yes"?>
<Relationships xmlns="http://schemas.openxmlformats.org/package/2006/relationships"><Relationship Id="rId8" Type="http://schemas.openxmlformats.org/officeDocument/2006/relationships/image" Target="../media/image385.emf"/><Relationship Id="rId3" Type="http://schemas.openxmlformats.org/officeDocument/2006/relationships/oleObject" Target="../embeddings/oleObject358.bin"/><Relationship Id="rId7" Type="http://schemas.openxmlformats.org/officeDocument/2006/relationships/oleObject" Target="../embeddings/oleObject360.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384.emf"/><Relationship Id="rId5" Type="http://schemas.openxmlformats.org/officeDocument/2006/relationships/oleObject" Target="../embeddings/oleObject359.bin"/><Relationship Id="rId10" Type="http://schemas.openxmlformats.org/officeDocument/2006/relationships/image" Target="../media/image386.emf"/><Relationship Id="rId4" Type="http://schemas.openxmlformats.org/officeDocument/2006/relationships/image" Target="../media/image383.emf"/><Relationship Id="rId9" Type="http://schemas.openxmlformats.org/officeDocument/2006/relationships/oleObject" Target="../embeddings/oleObject361.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364.bin"/><Relationship Id="rId13" Type="http://schemas.openxmlformats.org/officeDocument/2006/relationships/image" Target="../media/image391.emf"/><Relationship Id="rId18" Type="http://schemas.openxmlformats.org/officeDocument/2006/relationships/oleObject" Target="../embeddings/oleObject369.bin"/><Relationship Id="rId3" Type="http://schemas.openxmlformats.org/officeDocument/2006/relationships/audio" Target="../media/audio5.wav"/><Relationship Id="rId7" Type="http://schemas.openxmlformats.org/officeDocument/2006/relationships/image" Target="../media/image388.emf"/><Relationship Id="rId12" Type="http://schemas.openxmlformats.org/officeDocument/2006/relationships/oleObject" Target="../embeddings/oleObject366.bin"/><Relationship Id="rId17" Type="http://schemas.openxmlformats.org/officeDocument/2006/relationships/image" Target="../media/image393.emf"/><Relationship Id="rId2" Type="http://schemas.openxmlformats.org/officeDocument/2006/relationships/slideLayout" Target="../slideLayouts/slideLayout7.xml"/><Relationship Id="rId16" Type="http://schemas.openxmlformats.org/officeDocument/2006/relationships/oleObject" Target="../embeddings/oleObject368.bin"/><Relationship Id="rId1" Type="http://schemas.openxmlformats.org/officeDocument/2006/relationships/vmlDrawing" Target="../drawings/vmlDrawing63.vml"/><Relationship Id="rId6" Type="http://schemas.openxmlformats.org/officeDocument/2006/relationships/oleObject" Target="../embeddings/oleObject363.bin"/><Relationship Id="rId11" Type="http://schemas.openxmlformats.org/officeDocument/2006/relationships/image" Target="../media/image390.emf"/><Relationship Id="rId5" Type="http://schemas.openxmlformats.org/officeDocument/2006/relationships/image" Target="../media/image387.emf"/><Relationship Id="rId15" Type="http://schemas.openxmlformats.org/officeDocument/2006/relationships/image" Target="../media/image392.emf"/><Relationship Id="rId10" Type="http://schemas.openxmlformats.org/officeDocument/2006/relationships/oleObject" Target="../embeddings/oleObject365.bin"/><Relationship Id="rId19" Type="http://schemas.openxmlformats.org/officeDocument/2006/relationships/image" Target="../media/image394.emf"/><Relationship Id="rId4" Type="http://schemas.openxmlformats.org/officeDocument/2006/relationships/oleObject" Target="../embeddings/oleObject362.bin"/><Relationship Id="rId9" Type="http://schemas.openxmlformats.org/officeDocument/2006/relationships/image" Target="../media/image389.emf"/><Relationship Id="rId14" Type="http://schemas.openxmlformats.org/officeDocument/2006/relationships/oleObject" Target="../embeddings/oleObject367.bin"/></Relationships>
</file>

<file path=ppt/slides/_rels/slide106.x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oleObject" Target="../embeddings/oleObject375.bin"/><Relationship Id="rId3" Type="http://schemas.openxmlformats.org/officeDocument/2006/relationships/oleObject" Target="../embeddings/oleObject370.bin"/><Relationship Id="rId7" Type="http://schemas.openxmlformats.org/officeDocument/2006/relationships/oleObject" Target="../embeddings/oleObject372.bin"/><Relationship Id="rId12" Type="http://schemas.openxmlformats.org/officeDocument/2006/relationships/image" Target="../media/image399.e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396.emf"/><Relationship Id="rId11" Type="http://schemas.openxmlformats.org/officeDocument/2006/relationships/oleObject" Target="../embeddings/oleObject374.bin"/><Relationship Id="rId5" Type="http://schemas.openxmlformats.org/officeDocument/2006/relationships/oleObject" Target="../embeddings/oleObject371.bin"/><Relationship Id="rId10" Type="http://schemas.openxmlformats.org/officeDocument/2006/relationships/image" Target="../media/image398.emf"/><Relationship Id="rId4" Type="http://schemas.openxmlformats.org/officeDocument/2006/relationships/image" Target="../media/image395.emf"/><Relationship Id="rId9" Type="http://schemas.openxmlformats.org/officeDocument/2006/relationships/oleObject" Target="../embeddings/oleObject373.bin"/><Relationship Id="rId14" Type="http://schemas.openxmlformats.org/officeDocument/2006/relationships/image" Target="../media/image400.emf"/></Relationships>
</file>

<file path=ppt/slides/_rels/slide107.xml.rels><?xml version="1.0" encoding="UTF-8" standalone="yes"?>
<Relationships xmlns="http://schemas.openxmlformats.org/package/2006/relationships"><Relationship Id="rId8" Type="http://schemas.openxmlformats.org/officeDocument/2006/relationships/image" Target="../media/image403.emf"/><Relationship Id="rId3" Type="http://schemas.openxmlformats.org/officeDocument/2006/relationships/oleObject" Target="../embeddings/oleObject376.bin"/><Relationship Id="rId7" Type="http://schemas.openxmlformats.org/officeDocument/2006/relationships/oleObject" Target="../embeddings/oleObject378.bin"/><Relationship Id="rId12" Type="http://schemas.openxmlformats.org/officeDocument/2006/relationships/image" Target="../media/image405.e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402.emf"/><Relationship Id="rId11" Type="http://schemas.openxmlformats.org/officeDocument/2006/relationships/oleObject" Target="../embeddings/oleObject380.bin"/><Relationship Id="rId5" Type="http://schemas.openxmlformats.org/officeDocument/2006/relationships/oleObject" Target="../embeddings/oleObject377.bin"/><Relationship Id="rId10" Type="http://schemas.openxmlformats.org/officeDocument/2006/relationships/image" Target="../media/image404.emf"/><Relationship Id="rId4" Type="http://schemas.openxmlformats.org/officeDocument/2006/relationships/image" Target="../media/image401.emf"/><Relationship Id="rId9" Type="http://schemas.openxmlformats.org/officeDocument/2006/relationships/oleObject" Target="../embeddings/oleObject379.bin"/></Relationships>
</file>

<file path=ppt/slides/_rels/slide108.xml.rels><?xml version="1.0" encoding="UTF-8" standalone="yes"?>
<Relationships xmlns="http://schemas.openxmlformats.org/package/2006/relationships"><Relationship Id="rId8" Type="http://schemas.openxmlformats.org/officeDocument/2006/relationships/image" Target="../media/image408.emf"/><Relationship Id="rId13" Type="http://schemas.openxmlformats.org/officeDocument/2006/relationships/oleObject" Target="../embeddings/oleObject386.bin"/><Relationship Id="rId18" Type="http://schemas.openxmlformats.org/officeDocument/2006/relationships/image" Target="../media/image413.emf"/><Relationship Id="rId3" Type="http://schemas.openxmlformats.org/officeDocument/2006/relationships/oleObject" Target="../embeddings/oleObject381.bin"/><Relationship Id="rId21" Type="http://schemas.openxmlformats.org/officeDocument/2006/relationships/oleObject" Target="../embeddings/oleObject390.bin"/><Relationship Id="rId7" Type="http://schemas.openxmlformats.org/officeDocument/2006/relationships/oleObject" Target="../embeddings/oleObject383.bin"/><Relationship Id="rId12" Type="http://schemas.openxmlformats.org/officeDocument/2006/relationships/image" Target="../media/image410.emf"/><Relationship Id="rId17" Type="http://schemas.openxmlformats.org/officeDocument/2006/relationships/oleObject" Target="../embeddings/oleObject388.bin"/><Relationship Id="rId2" Type="http://schemas.openxmlformats.org/officeDocument/2006/relationships/slideLayout" Target="../slideLayouts/slideLayout7.xml"/><Relationship Id="rId16" Type="http://schemas.openxmlformats.org/officeDocument/2006/relationships/image" Target="../media/image412.emf"/><Relationship Id="rId20" Type="http://schemas.openxmlformats.org/officeDocument/2006/relationships/image" Target="../media/image414.emf"/><Relationship Id="rId1" Type="http://schemas.openxmlformats.org/officeDocument/2006/relationships/vmlDrawing" Target="../drawings/vmlDrawing66.vml"/><Relationship Id="rId6" Type="http://schemas.openxmlformats.org/officeDocument/2006/relationships/image" Target="../media/image407.emf"/><Relationship Id="rId11" Type="http://schemas.openxmlformats.org/officeDocument/2006/relationships/oleObject" Target="../embeddings/oleObject385.bin"/><Relationship Id="rId5" Type="http://schemas.openxmlformats.org/officeDocument/2006/relationships/oleObject" Target="../embeddings/oleObject382.bin"/><Relationship Id="rId15" Type="http://schemas.openxmlformats.org/officeDocument/2006/relationships/oleObject" Target="../embeddings/oleObject387.bin"/><Relationship Id="rId10" Type="http://schemas.openxmlformats.org/officeDocument/2006/relationships/image" Target="../media/image409.emf"/><Relationship Id="rId19" Type="http://schemas.openxmlformats.org/officeDocument/2006/relationships/oleObject" Target="../embeddings/oleObject389.bin"/><Relationship Id="rId4" Type="http://schemas.openxmlformats.org/officeDocument/2006/relationships/image" Target="../media/image406.emf"/><Relationship Id="rId9" Type="http://schemas.openxmlformats.org/officeDocument/2006/relationships/oleObject" Target="../embeddings/oleObject384.bin"/><Relationship Id="rId14" Type="http://schemas.openxmlformats.org/officeDocument/2006/relationships/image" Target="../media/image411.emf"/><Relationship Id="rId22" Type="http://schemas.openxmlformats.org/officeDocument/2006/relationships/image" Target="../media/image41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91.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416.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419.emf"/><Relationship Id="rId3" Type="http://schemas.openxmlformats.org/officeDocument/2006/relationships/oleObject" Target="../embeddings/oleObject392.bin"/><Relationship Id="rId7" Type="http://schemas.openxmlformats.org/officeDocument/2006/relationships/oleObject" Target="../embeddings/oleObject394.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418.emf"/><Relationship Id="rId5" Type="http://schemas.openxmlformats.org/officeDocument/2006/relationships/oleObject" Target="../embeddings/oleObject393.bin"/><Relationship Id="rId4" Type="http://schemas.openxmlformats.org/officeDocument/2006/relationships/image" Target="../media/image417.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422.emf"/><Relationship Id="rId13" Type="http://schemas.openxmlformats.org/officeDocument/2006/relationships/oleObject" Target="../embeddings/oleObject400.bin"/><Relationship Id="rId18" Type="http://schemas.openxmlformats.org/officeDocument/2006/relationships/image" Target="../media/image429.emf"/><Relationship Id="rId3" Type="http://schemas.openxmlformats.org/officeDocument/2006/relationships/oleObject" Target="../embeddings/oleObject395.bin"/><Relationship Id="rId21" Type="http://schemas.openxmlformats.org/officeDocument/2006/relationships/image" Target="../media/image432.emf"/><Relationship Id="rId7" Type="http://schemas.openxmlformats.org/officeDocument/2006/relationships/oleObject" Target="../embeddings/oleObject397.bin"/><Relationship Id="rId12" Type="http://schemas.openxmlformats.org/officeDocument/2006/relationships/image" Target="../media/image424.emf"/><Relationship Id="rId17" Type="http://schemas.openxmlformats.org/officeDocument/2006/relationships/image" Target="../media/image428.emf"/><Relationship Id="rId2" Type="http://schemas.openxmlformats.org/officeDocument/2006/relationships/slideLayout" Target="../slideLayouts/slideLayout12.xml"/><Relationship Id="rId16" Type="http://schemas.openxmlformats.org/officeDocument/2006/relationships/image" Target="../media/image426.emf"/><Relationship Id="rId20" Type="http://schemas.openxmlformats.org/officeDocument/2006/relationships/image" Target="../media/image431.emf"/><Relationship Id="rId1" Type="http://schemas.openxmlformats.org/officeDocument/2006/relationships/vmlDrawing" Target="../drawings/vmlDrawing69.vml"/><Relationship Id="rId6" Type="http://schemas.openxmlformats.org/officeDocument/2006/relationships/image" Target="../media/image421.emf"/><Relationship Id="rId11" Type="http://schemas.openxmlformats.org/officeDocument/2006/relationships/oleObject" Target="../embeddings/oleObject399.bin"/><Relationship Id="rId5" Type="http://schemas.openxmlformats.org/officeDocument/2006/relationships/oleObject" Target="../embeddings/oleObject396.bin"/><Relationship Id="rId15" Type="http://schemas.openxmlformats.org/officeDocument/2006/relationships/oleObject" Target="../embeddings/oleObject401.bin"/><Relationship Id="rId23" Type="http://schemas.openxmlformats.org/officeDocument/2006/relationships/image" Target="../media/image427.emf"/><Relationship Id="rId10" Type="http://schemas.openxmlformats.org/officeDocument/2006/relationships/image" Target="../media/image423.emf"/><Relationship Id="rId19" Type="http://schemas.openxmlformats.org/officeDocument/2006/relationships/image" Target="../media/image430.emf"/><Relationship Id="rId4" Type="http://schemas.openxmlformats.org/officeDocument/2006/relationships/image" Target="../media/image420.wmf"/><Relationship Id="rId9" Type="http://schemas.openxmlformats.org/officeDocument/2006/relationships/oleObject" Target="../embeddings/oleObject398.bin"/><Relationship Id="rId14" Type="http://schemas.openxmlformats.org/officeDocument/2006/relationships/image" Target="../media/image425.emf"/><Relationship Id="rId22" Type="http://schemas.openxmlformats.org/officeDocument/2006/relationships/oleObject" Target="../embeddings/oleObject402.bin"/></Relationships>
</file>

<file path=ppt/slides/_rels/slide116.xml.rels><?xml version="1.0" encoding="UTF-8" standalone="yes"?>
<Relationships xmlns="http://schemas.openxmlformats.org/package/2006/relationships"><Relationship Id="rId8" Type="http://schemas.openxmlformats.org/officeDocument/2006/relationships/image" Target="../media/image435.emf"/><Relationship Id="rId3" Type="http://schemas.openxmlformats.org/officeDocument/2006/relationships/oleObject" Target="../embeddings/oleObject403.bin"/><Relationship Id="rId7" Type="http://schemas.openxmlformats.org/officeDocument/2006/relationships/oleObject" Target="../embeddings/oleObject405.bin"/><Relationship Id="rId12" Type="http://schemas.openxmlformats.org/officeDocument/2006/relationships/image" Target="../media/image437.e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434.emf"/><Relationship Id="rId11" Type="http://schemas.openxmlformats.org/officeDocument/2006/relationships/oleObject" Target="../embeddings/oleObject407.bin"/><Relationship Id="rId5" Type="http://schemas.openxmlformats.org/officeDocument/2006/relationships/oleObject" Target="../embeddings/oleObject404.bin"/><Relationship Id="rId10" Type="http://schemas.openxmlformats.org/officeDocument/2006/relationships/image" Target="../media/image436.emf"/><Relationship Id="rId4" Type="http://schemas.openxmlformats.org/officeDocument/2006/relationships/image" Target="../media/image433.emf"/><Relationship Id="rId9" Type="http://schemas.openxmlformats.org/officeDocument/2006/relationships/oleObject" Target="../embeddings/oleObject406.bin"/></Relationships>
</file>

<file path=ppt/slides/_rels/slide117.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oleObject" Target="../embeddings/oleObject413.bin"/><Relationship Id="rId18" Type="http://schemas.openxmlformats.org/officeDocument/2006/relationships/image" Target="../media/image445.emf"/><Relationship Id="rId26" Type="http://schemas.openxmlformats.org/officeDocument/2006/relationships/oleObject" Target="../embeddings/oleObject420.bin"/><Relationship Id="rId3" Type="http://schemas.openxmlformats.org/officeDocument/2006/relationships/oleObject" Target="../embeddings/oleObject408.bin"/><Relationship Id="rId21" Type="http://schemas.openxmlformats.org/officeDocument/2006/relationships/image" Target="../media/image446.emf"/><Relationship Id="rId7" Type="http://schemas.openxmlformats.org/officeDocument/2006/relationships/oleObject" Target="../embeddings/oleObject410.bin"/><Relationship Id="rId12" Type="http://schemas.openxmlformats.org/officeDocument/2006/relationships/image" Target="../media/image442.emf"/><Relationship Id="rId17" Type="http://schemas.openxmlformats.org/officeDocument/2006/relationships/oleObject" Target="../embeddings/oleObject415.bin"/><Relationship Id="rId25" Type="http://schemas.openxmlformats.org/officeDocument/2006/relationships/image" Target="../media/image448.emf"/><Relationship Id="rId2" Type="http://schemas.openxmlformats.org/officeDocument/2006/relationships/slideLayout" Target="../slideLayouts/slideLayout7.xml"/><Relationship Id="rId16" Type="http://schemas.openxmlformats.org/officeDocument/2006/relationships/image" Target="../media/image444.emf"/><Relationship Id="rId20" Type="http://schemas.openxmlformats.org/officeDocument/2006/relationships/oleObject" Target="../embeddings/oleObject417.bin"/><Relationship Id="rId29" Type="http://schemas.openxmlformats.org/officeDocument/2006/relationships/image" Target="../media/image450.emf"/><Relationship Id="rId1" Type="http://schemas.openxmlformats.org/officeDocument/2006/relationships/vmlDrawing" Target="../drawings/vmlDrawing71.vml"/><Relationship Id="rId6" Type="http://schemas.openxmlformats.org/officeDocument/2006/relationships/image" Target="../media/image439.emf"/><Relationship Id="rId11" Type="http://schemas.openxmlformats.org/officeDocument/2006/relationships/oleObject" Target="../embeddings/oleObject412.bin"/><Relationship Id="rId24" Type="http://schemas.openxmlformats.org/officeDocument/2006/relationships/oleObject" Target="../embeddings/oleObject419.bin"/><Relationship Id="rId5" Type="http://schemas.openxmlformats.org/officeDocument/2006/relationships/oleObject" Target="../embeddings/oleObject409.bin"/><Relationship Id="rId15" Type="http://schemas.openxmlformats.org/officeDocument/2006/relationships/oleObject" Target="../embeddings/oleObject414.bin"/><Relationship Id="rId23" Type="http://schemas.openxmlformats.org/officeDocument/2006/relationships/image" Target="../media/image447.emf"/><Relationship Id="rId28" Type="http://schemas.openxmlformats.org/officeDocument/2006/relationships/oleObject" Target="../embeddings/oleObject421.bin"/><Relationship Id="rId10" Type="http://schemas.openxmlformats.org/officeDocument/2006/relationships/image" Target="../media/image441.emf"/><Relationship Id="rId19" Type="http://schemas.openxmlformats.org/officeDocument/2006/relationships/oleObject" Target="../embeddings/oleObject416.bin"/><Relationship Id="rId4" Type="http://schemas.openxmlformats.org/officeDocument/2006/relationships/image" Target="../media/image438.emf"/><Relationship Id="rId9" Type="http://schemas.openxmlformats.org/officeDocument/2006/relationships/oleObject" Target="../embeddings/oleObject411.bin"/><Relationship Id="rId14" Type="http://schemas.openxmlformats.org/officeDocument/2006/relationships/image" Target="../media/image443.wmf"/><Relationship Id="rId22" Type="http://schemas.openxmlformats.org/officeDocument/2006/relationships/oleObject" Target="../embeddings/oleObject418.bin"/><Relationship Id="rId27" Type="http://schemas.openxmlformats.org/officeDocument/2006/relationships/image" Target="../media/image449.emf"/></Relationships>
</file>

<file path=ppt/slides/_rels/slide118.xml.rels><?xml version="1.0" encoding="UTF-8" standalone="yes"?>
<Relationships xmlns="http://schemas.openxmlformats.org/package/2006/relationships"><Relationship Id="rId8" Type="http://schemas.openxmlformats.org/officeDocument/2006/relationships/image" Target="../media/image453.emf"/><Relationship Id="rId3" Type="http://schemas.openxmlformats.org/officeDocument/2006/relationships/oleObject" Target="../embeddings/oleObject422.bin"/><Relationship Id="rId7" Type="http://schemas.openxmlformats.org/officeDocument/2006/relationships/oleObject" Target="../embeddings/oleObject424.bin"/><Relationship Id="rId2" Type="http://schemas.openxmlformats.org/officeDocument/2006/relationships/slideLayout" Target="../slideLayouts/slideLayout1.xml"/><Relationship Id="rId1" Type="http://schemas.openxmlformats.org/officeDocument/2006/relationships/vmlDrawing" Target="../drawings/vmlDrawing72.vml"/><Relationship Id="rId6" Type="http://schemas.openxmlformats.org/officeDocument/2006/relationships/image" Target="../media/image452.emf"/><Relationship Id="rId5" Type="http://schemas.openxmlformats.org/officeDocument/2006/relationships/oleObject" Target="../embeddings/oleObject423.bin"/><Relationship Id="rId10" Type="http://schemas.openxmlformats.org/officeDocument/2006/relationships/image" Target="../media/image454.emf"/><Relationship Id="rId4" Type="http://schemas.openxmlformats.org/officeDocument/2006/relationships/image" Target="../media/image451.emf"/><Relationship Id="rId9" Type="http://schemas.openxmlformats.org/officeDocument/2006/relationships/oleObject" Target="../embeddings/oleObject425.bin"/></Relationships>
</file>

<file path=ppt/slides/_rels/slide119.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431.bin"/><Relationship Id="rId18" Type="http://schemas.openxmlformats.org/officeDocument/2006/relationships/image" Target="../media/image462.emf"/><Relationship Id="rId3" Type="http://schemas.openxmlformats.org/officeDocument/2006/relationships/oleObject" Target="../embeddings/oleObject426.bin"/><Relationship Id="rId21" Type="http://schemas.openxmlformats.org/officeDocument/2006/relationships/slide" Target="slide77.xml"/><Relationship Id="rId7" Type="http://schemas.openxmlformats.org/officeDocument/2006/relationships/oleObject" Target="../embeddings/oleObject428.bin"/><Relationship Id="rId12" Type="http://schemas.openxmlformats.org/officeDocument/2006/relationships/image" Target="../media/image459.emf"/><Relationship Id="rId17" Type="http://schemas.openxmlformats.org/officeDocument/2006/relationships/oleObject" Target="../embeddings/oleObject433.bin"/><Relationship Id="rId25" Type="http://schemas.openxmlformats.org/officeDocument/2006/relationships/image" Target="../media/image465.emf"/><Relationship Id="rId2" Type="http://schemas.openxmlformats.org/officeDocument/2006/relationships/slideLayout" Target="../slideLayouts/slideLayout7.xml"/><Relationship Id="rId16" Type="http://schemas.openxmlformats.org/officeDocument/2006/relationships/image" Target="../media/image461.emf"/><Relationship Id="rId20" Type="http://schemas.openxmlformats.org/officeDocument/2006/relationships/image" Target="../media/image463.emf"/><Relationship Id="rId1" Type="http://schemas.openxmlformats.org/officeDocument/2006/relationships/vmlDrawing" Target="../drawings/vmlDrawing73.vml"/><Relationship Id="rId6" Type="http://schemas.openxmlformats.org/officeDocument/2006/relationships/image" Target="../media/image456.emf"/><Relationship Id="rId11" Type="http://schemas.openxmlformats.org/officeDocument/2006/relationships/oleObject" Target="../embeddings/oleObject430.bin"/><Relationship Id="rId24" Type="http://schemas.openxmlformats.org/officeDocument/2006/relationships/oleObject" Target="../embeddings/oleObject436.bin"/><Relationship Id="rId5" Type="http://schemas.openxmlformats.org/officeDocument/2006/relationships/oleObject" Target="../embeddings/oleObject427.bin"/><Relationship Id="rId15" Type="http://schemas.openxmlformats.org/officeDocument/2006/relationships/oleObject" Target="../embeddings/oleObject432.bin"/><Relationship Id="rId23" Type="http://schemas.openxmlformats.org/officeDocument/2006/relationships/image" Target="../media/image464.emf"/><Relationship Id="rId10" Type="http://schemas.openxmlformats.org/officeDocument/2006/relationships/image" Target="../media/image458.emf"/><Relationship Id="rId19" Type="http://schemas.openxmlformats.org/officeDocument/2006/relationships/oleObject" Target="../embeddings/oleObject434.bin"/><Relationship Id="rId4" Type="http://schemas.openxmlformats.org/officeDocument/2006/relationships/image" Target="../media/image455.emf"/><Relationship Id="rId9" Type="http://schemas.openxmlformats.org/officeDocument/2006/relationships/oleObject" Target="../embeddings/oleObject429.bin"/><Relationship Id="rId14" Type="http://schemas.openxmlformats.org/officeDocument/2006/relationships/image" Target="../media/image460.emf"/><Relationship Id="rId22" Type="http://schemas.openxmlformats.org/officeDocument/2006/relationships/oleObject" Target="../embeddings/oleObject435.bin"/></Relationships>
</file>

<file path=ppt/slides/_rels/slide12.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oleObject" Target="../embeddings/oleObject9.bin"/><Relationship Id="rId18" Type="http://schemas.openxmlformats.org/officeDocument/2006/relationships/image" Target="../media/image20.emf"/><Relationship Id="rId3" Type="http://schemas.openxmlformats.org/officeDocument/2006/relationships/oleObject" Target="../embeddings/oleObject4.bin"/><Relationship Id="rId21" Type="http://schemas.openxmlformats.org/officeDocument/2006/relationships/image" Target="../media/image22.png"/><Relationship Id="rId7" Type="http://schemas.openxmlformats.org/officeDocument/2006/relationships/oleObject" Target="../embeddings/oleObject6.bin"/><Relationship Id="rId12" Type="http://schemas.openxmlformats.org/officeDocument/2006/relationships/image" Target="../media/image17.emf"/><Relationship Id="rId1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19.emf"/><Relationship Id="rId20" Type="http://schemas.openxmlformats.org/officeDocument/2006/relationships/image" Target="../media/image21.emf"/><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6.emf"/><Relationship Id="rId19" Type="http://schemas.openxmlformats.org/officeDocument/2006/relationships/oleObject" Target="../embeddings/oleObject12.bin"/><Relationship Id="rId4" Type="http://schemas.openxmlformats.org/officeDocument/2006/relationships/image" Target="../media/image13.wmf"/><Relationship Id="rId9" Type="http://schemas.openxmlformats.org/officeDocument/2006/relationships/oleObject" Target="../embeddings/oleObject7.bin"/><Relationship Id="rId14" Type="http://schemas.openxmlformats.org/officeDocument/2006/relationships/image" Target="../media/image18.emf"/></Relationships>
</file>

<file path=ppt/slides/_rels/slide120.xml.rels><?xml version="1.0" encoding="UTF-8" standalone="yes"?>
<Relationships xmlns="http://schemas.openxmlformats.org/package/2006/relationships"><Relationship Id="rId8" Type="http://schemas.openxmlformats.org/officeDocument/2006/relationships/image" Target="../media/image468.emf"/><Relationship Id="rId3" Type="http://schemas.openxmlformats.org/officeDocument/2006/relationships/oleObject" Target="../embeddings/oleObject437.bin"/><Relationship Id="rId7" Type="http://schemas.openxmlformats.org/officeDocument/2006/relationships/oleObject" Target="../embeddings/oleObject439.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467.emf"/><Relationship Id="rId5" Type="http://schemas.openxmlformats.org/officeDocument/2006/relationships/oleObject" Target="../embeddings/oleObject438.bin"/><Relationship Id="rId10" Type="http://schemas.openxmlformats.org/officeDocument/2006/relationships/image" Target="../media/image469.emf"/><Relationship Id="rId4" Type="http://schemas.openxmlformats.org/officeDocument/2006/relationships/image" Target="../media/image466.emf"/><Relationship Id="rId9" Type="http://schemas.openxmlformats.org/officeDocument/2006/relationships/oleObject" Target="../embeddings/oleObject440.bin"/></Relationships>
</file>

<file path=ppt/slides/_rels/slide121.xml.rels><?xml version="1.0" encoding="UTF-8" standalone="yes"?>
<Relationships xmlns="http://schemas.openxmlformats.org/package/2006/relationships"><Relationship Id="rId8" Type="http://schemas.openxmlformats.org/officeDocument/2006/relationships/image" Target="../media/image472.emf"/><Relationship Id="rId13" Type="http://schemas.openxmlformats.org/officeDocument/2006/relationships/oleObject" Target="../embeddings/oleObject446.bin"/><Relationship Id="rId18" Type="http://schemas.openxmlformats.org/officeDocument/2006/relationships/image" Target="../media/image477.emf"/><Relationship Id="rId3" Type="http://schemas.openxmlformats.org/officeDocument/2006/relationships/oleObject" Target="../embeddings/oleObject441.bin"/><Relationship Id="rId7" Type="http://schemas.openxmlformats.org/officeDocument/2006/relationships/oleObject" Target="../embeddings/oleObject443.bin"/><Relationship Id="rId12" Type="http://schemas.openxmlformats.org/officeDocument/2006/relationships/image" Target="../media/image474.emf"/><Relationship Id="rId17" Type="http://schemas.openxmlformats.org/officeDocument/2006/relationships/oleObject" Target="../embeddings/oleObject448.bin"/><Relationship Id="rId2" Type="http://schemas.openxmlformats.org/officeDocument/2006/relationships/slideLayout" Target="../slideLayouts/slideLayout7.xml"/><Relationship Id="rId16" Type="http://schemas.openxmlformats.org/officeDocument/2006/relationships/image" Target="../media/image476.emf"/><Relationship Id="rId20" Type="http://schemas.openxmlformats.org/officeDocument/2006/relationships/image" Target="../media/image478.emf"/><Relationship Id="rId1" Type="http://schemas.openxmlformats.org/officeDocument/2006/relationships/vmlDrawing" Target="../drawings/vmlDrawing75.vml"/><Relationship Id="rId6" Type="http://schemas.openxmlformats.org/officeDocument/2006/relationships/image" Target="../media/image471.emf"/><Relationship Id="rId11" Type="http://schemas.openxmlformats.org/officeDocument/2006/relationships/oleObject" Target="../embeddings/oleObject445.bin"/><Relationship Id="rId5" Type="http://schemas.openxmlformats.org/officeDocument/2006/relationships/oleObject" Target="../embeddings/oleObject442.bin"/><Relationship Id="rId15" Type="http://schemas.openxmlformats.org/officeDocument/2006/relationships/oleObject" Target="../embeddings/oleObject447.bin"/><Relationship Id="rId10" Type="http://schemas.openxmlformats.org/officeDocument/2006/relationships/image" Target="../media/image473.emf"/><Relationship Id="rId19" Type="http://schemas.openxmlformats.org/officeDocument/2006/relationships/oleObject" Target="../embeddings/oleObject449.bin"/><Relationship Id="rId4" Type="http://schemas.openxmlformats.org/officeDocument/2006/relationships/image" Target="../media/image470.emf"/><Relationship Id="rId9" Type="http://schemas.openxmlformats.org/officeDocument/2006/relationships/oleObject" Target="../embeddings/oleObject444.bin"/><Relationship Id="rId14" Type="http://schemas.openxmlformats.org/officeDocument/2006/relationships/image" Target="../media/image475.emf"/></Relationships>
</file>

<file path=ppt/slides/_rels/slide122.xml.rels><?xml version="1.0" encoding="UTF-8" standalone="yes"?>
<Relationships xmlns="http://schemas.openxmlformats.org/package/2006/relationships"><Relationship Id="rId8" Type="http://schemas.openxmlformats.org/officeDocument/2006/relationships/image" Target="../media/image481.emf"/><Relationship Id="rId3" Type="http://schemas.openxmlformats.org/officeDocument/2006/relationships/oleObject" Target="../embeddings/oleObject450.bin"/><Relationship Id="rId7" Type="http://schemas.openxmlformats.org/officeDocument/2006/relationships/oleObject" Target="../embeddings/oleObject452.bin"/><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480.emf"/><Relationship Id="rId5" Type="http://schemas.openxmlformats.org/officeDocument/2006/relationships/oleObject" Target="../embeddings/oleObject451.bin"/><Relationship Id="rId10" Type="http://schemas.openxmlformats.org/officeDocument/2006/relationships/image" Target="../media/image482.emf"/><Relationship Id="rId4" Type="http://schemas.openxmlformats.org/officeDocument/2006/relationships/image" Target="../media/image479.emf"/><Relationship Id="rId9" Type="http://schemas.openxmlformats.org/officeDocument/2006/relationships/oleObject" Target="../embeddings/oleObject453.bin"/></Relationships>
</file>

<file path=ppt/slides/_rels/slide123.xml.rels><?xml version="1.0" encoding="UTF-8" standalone="yes"?>
<Relationships xmlns="http://schemas.openxmlformats.org/package/2006/relationships"><Relationship Id="rId8" Type="http://schemas.openxmlformats.org/officeDocument/2006/relationships/image" Target="../media/image485.emf"/><Relationship Id="rId13" Type="http://schemas.openxmlformats.org/officeDocument/2006/relationships/oleObject" Target="../embeddings/oleObject459.bin"/><Relationship Id="rId18" Type="http://schemas.openxmlformats.org/officeDocument/2006/relationships/image" Target="../media/image490.emf"/><Relationship Id="rId26" Type="http://schemas.openxmlformats.org/officeDocument/2006/relationships/image" Target="../media/image494.emf"/><Relationship Id="rId3" Type="http://schemas.openxmlformats.org/officeDocument/2006/relationships/oleObject" Target="../embeddings/oleObject454.bin"/><Relationship Id="rId21" Type="http://schemas.openxmlformats.org/officeDocument/2006/relationships/oleObject" Target="../embeddings/oleObject463.bin"/><Relationship Id="rId34" Type="http://schemas.openxmlformats.org/officeDocument/2006/relationships/image" Target="../media/image498.emf"/><Relationship Id="rId7" Type="http://schemas.openxmlformats.org/officeDocument/2006/relationships/oleObject" Target="../embeddings/oleObject456.bin"/><Relationship Id="rId12" Type="http://schemas.openxmlformats.org/officeDocument/2006/relationships/image" Target="../media/image487.emf"/><Relationship Id="rId17" Type="http://schemas.openxmlformats.org/officeDocument/2006/relationships/oleObject" Target="../embeddings/oleObject461.bin"/><Relationship Id="rId25" Type="http://schemas.openxmlformats.org/officeDocument/2006/relationships/oleObject" Target="../embeddings/oleObject465.bin"/><Relationship Id="rId33" Type="http://schemas.openxmlformats.org/officeDocument/2006/relationships/oleObject" Target="../embeddings/oleObject469.bin"/><Relationship Id="rId38" Type="http://schemas.openxmlformats.org/officeDocument/2006/relationships/image" Target="../media/image500.emf"/><Relationship Id="rId2" Type="http://schemas.openxmlformats.org/officeDocument/2006/relationships/slideLayout" Target="../slideLayouts/slideLayout7.xml"/><Relationship Id="rId16" Type="http://schemas.openxmlformats.org/officeDocument/2006/relationships/image" Target="../media/image489.emf"/><Relationship Id="rId20" Type="http://schemas.openxmlformats.org/officeDocument/2006/relationships/image" Target="../media/image491.emf"/><Relationship Id="rId29" Type="http://schemas.openxmlformats.org/officeDocument/2006/relationships/oleObject" Target="../embeddings/oleObject467.bin"/><Relationship Id="rId1" Type="http://schemas.openxmlformats.org/officeDocument/2006/relationships/vmlDrawing" Target="../drawings/vmlDrawing77.vml"/><Relationship Id="rId6" Type="http://schemas.openxmlformats.org/officeDocument/2006/relationships/image" Target="../media/image484.emf"/><Relationship Id="rId11" Type="http://schemas.openxmlformats.org/officeDocument/2006/relationships/oleObject" Target="../embeddings/oleObject458.bin"/><Relationship Id="rId24" Type="http://schemas.openxmlformats.org/officeDocument/2006/relationships/image" Target="../media/image493.emf"/><Relationship Id="rId32" Type="http://schemas.openxmlformats.org/officeDocument/2006/relationships/image" Target="../media/image497.emf"/><Relationship Id="rId37" Type="http://schemas.openxmlformats.org/officeDocument/2006/relationships/oleObject" Target="../embeddings/oleObject471.bin"/><Relationship Id="rId5" Type="http://schemas.openxmlformats.org/officeDocument/2006/relationships/oleObject" Target="../embeddings/oleObject455.bin"/><Relationship Id="rId15" Type="http://schemas.openxmlformats.org/officeDocument/2006/relationships/oleObject" Target="../embeddings/oleObject460.bin"/><Relationship Id="rId23" Type="http://schemas.openxmlformats.org/officeDocument/2006/relationships/oleObject" Target="../embeddings/oleObject464.bin"/><Relationship Id="rId28" Type="http://schemas.openxmlformats.org/officeDocument/2006/relationships/image" Target="../media/image495.emf"/><Relationship Id="rId36" Type="http://schemas.openxmlformats.org/officeDocument/2006/relationships/image" Target="../media/image499.emf"/><Relationship Id="rId10" Type="http://schemas.openxmlformats.org/officeDocument/2006/relationships/image" Target="../media/image486.emf"/><Relationship Id="rId19" Type="http://schemas.openxmlformats.org/officeDocument/2006/relationships/oleObject" Target="../embeddings/oleObject462.bin"/><Relationship Id="rId31" Type="http://schemas.openxmlformats.org/officeDocument/2006/relationships/oleObject" Target="../embeddings/oleObject468.bin"/><Relationship Id="rId4" Type="http://schemas.openxmlformats.org/officeDocument/2006/relationships/image" Target="../media/image483.emf"/><Relationship Id="rId9" Type="http://schemas.openxmlformats.org/officeDocument/2006/relationships/oleObject" Target="../embeddings/oleObject457.bin"/><Relationship Id="rId14" Type="http://schemas.openxmlformats.org/officeDocument/2006/relationships/image" Target="../media/image488.emf"/><Relationship Id="rId22" Type="http://schemas.openxmlformats.org/officeDocument/2006/relationships/image" Target="../media/image492.emf"/><Relationship Id="rId27" Type="http://schemas.openxmlformats.org/officeDocument/2006/relationships/oleObject" Target="../embeddings/oleObject466.bin"/><Relationship Id="rId30" Type="http://schemas.openxmlformats.org/officeDocument/2006/relationships/image" Target="../media/image496.emf"/><Relationship Id="rId35" Type="http://schemas.openxmlformats.org/officeDocument/2006/relationships/oleObject" Target="../embeddings/oleObject470.bin"/></Relationships>
</file>

<file path=ppt/slides/_rels/slide124.xml.rels><?xml version="1.0" encoding="UTF-8" standalone="yes"?>
<Relationships xmlns="http://schemas.openxmlformats.org/package/2006/relationships"><Relationship Id="rId8" Type="http://schemas.openxmlformats.org/officeDocument/2006/relationships/image" Target="../media/image503.emf"/><Relationship Id="rId13" Type="http://schemas.openxmlformats.org/officeDocument/2006/relationships/oleObject" Target="../embeddings/oleObject477.bin"/><Relationship Id="rId18" Type="http://schemas.openxmlformats.org/officeDocument/2006/relationships/image" Target="../media/image508.emf"/><Relationship Id="rId26" Type="http://schemas.openxmlformats.org/officeDocument/2006/relationships/image" Target="../media/image512.emf"/><Relationship Id="rId3" Type="http://schemas.openxmlformats.org/officeDocument/2006/relationships/oleObject" Target="../embeddings/oleObject472.bin"/><Relationship Id="rId21" Type="http://schemas.openxmlformats.org/officeDocument/2006/relationships/oleObject" Target="../embeddings/oleObject481.bin"/><Relationship Id="rId34" Type="http://schemas.openxmlformats.org/officeDocument/2006/relationships/image" Target="../media/image516.emf"/><Relationship Id="rId7" Type="http://schemas.openxmlformats.org/officeDocument/2006/relationships/oleObject" Target="../embeddings/oleObject474.bin"/><Relationship Id="rId12" Type="http://schemas.openxmlformats.org/officeDocument/2006/relationships/image" Target="../media/image505.emf"/><Relationship Id="rId17" Type="http://schemas.openxmlformats.org/officeDocument/2006/relationships/oleObject" Target="../embeddings/oleObject479.bin"/><Relationship Id="rId25" Type="http://schemas.openxmlformats.org/officeDocument/2006/relationships/oleObject" Target="../embeddings/oleObject483.bin"/><Relationship Id="rId33" Type="http://schemas.openxmlformats.org/officeDocument/2006/relationships/oleObject" Target="../embeddings/oleObject487.bin"/><Relationship Id="rId2" Type="http://schemas.openxmlformats.org/officeDocument/2006/relationships/slideLayout" Target="../slideLayouts/slideLayout7.xml"/><Relationship Id="rId16" Type="http://schemas.openxmlformats.org/officeDocument/2006/relationships/image" Target="../media/image507.emf"/><Relationship Id="rId20" Type="http://schemas.openxmlformats.org/officeDocument/2006/relationships/image" Target="../media/image509.emf"/><Relationship Id="rId29" Type="http://schemas.openxmlformats.org/officeDocument/2006/relationships/oleObject" Target="../embeddings/oleObject485.bin"/><Relationship Id="rId1" Type="http://schemas.openxmlformats.org/officeDocument/2006/relationships/vmlDrawing" Target="../drawings/vmlDrawing78.vml"/><Relationship Id="rId6" Type="http://schemas.openxmlformats.org/officeDocument/2006/relationships/image" Target="../media/image502.emf"/><Relationship Id="rId11" Type="http://schemas.openxmlformats.org/officeDocument/2006/relationships/oleObject" Target="../embeddings/oleObject476.bin"/><Relationship Id="rId24" Type="http://schemas.openxmlformats.org/officeDocument/2006/relationships/image" Target="../media/image511.emf"/><Relationship Id="rId32" Type="http://schemas.openxmlformats.org/officeDocument/2006/relationships/image" Target="../media/image515.emf"/><Relationship Id="rId5" Type="http://schemas.openxmlformats.org/officeDocument/2006/relationships/oleObject" Target="../embeddings/oleObject473.bin"/><Relationship Id="rId15" Type="http://schemas.openxmlformats.org/officeDocument/2006/relationships/oleObject" Target="../embeddings/oleObject478.bin"/><Relationship Id="rId23" Type="http://schemas.openxmlformats.org/officeDocument/2006/relationships/oleObject" Target="../embeddings/oleObject482.bin"/><Relationship Id="rId28" Type="http://schemas.openxmlformats.org/officeDocument/2006/relationships/image" Target="../media/image513.emf"/><Relationship Id="rId10" Type="http://schemas.openxmlformats.org/officeDocument/2006/relationships/image" Target="../media/image504.emf"/><Relationship Id="rId19" Type="http://schemas.openxmlformats.org/officeDocument/2006/relationships/oleObject" Target="../embeddings/oleObject480.bin"/><Relationship Id="rId31" Type="http://schemas.openxmlformats.org/officeDocument/2006/relationships/oleObject" Target="../embeddings/oleObject486.bin"/><Relationship Id="rId4" Type="http://schemas.openxmlformats.org/officeDocument/2006/relationships/image" Target="../media/image501.emf"/><Relationship Id="rId9" Type="http://schemas.openxmlformats.org/officeDocument/2006/relationships/oleObject" Target="../embeddings/oleObject475.bin"/><Relationship Id="rId14" Type="http://schemas.openxmlformats.org/officeDocument/2006/relationships/image" Target="../media/image506.emf"/><Relationship Id="rId22" Type="http://schemas.openxmlformats.org/officeDocument/2006/relationships/image" Target="../media/image510.emf"/><Relationship Id="rId27" Type="http://schemas.openxmlformats.org/officeDocument/2006/relationships/oleObject" Target="../embeddings/oleObject484.bin"/><Relationship Id="rId30" Type="http://schemas.openxmlformats.org/officeDocument/2006/relationships/image" Target="../media/image514.e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90.bin"/><Relationship Id="rId3" Type="http://schemas.openxmlformats.org/officeDocument/2006/relationships/audio" Target="../media/audio2.wav"/><Relationship Id="rId7" Type="http://schemas.openxmlformats.org/officeDocument/2006/relationships/image" Target="../media/image517.emf"/><Relationship Id="rId2" Type="http://schemas.openxmlformats.org/officeDocument/2006/relationships/slideLayout" Target="../slideLayouts/slideLayout4.xml"/><Relationship Id="rId1" Type="http://schemas.openxmlformats.org/officeDocument/2006/relationships/vmlDrawing" Target="../drawings/vmlDrawing79.vml"/><Relationship Id="rId6" Type="http://schemas.openxmlformats.org/officeDocument/2006/relationships/oleObject" Target="../embeddings/oleObject489.bin"/><Relationship Id="rId11" Type="http://schemas.openxmlformats.org/officeDocument/2006/relationships/image" Target="../media/image519.emf"/><Relationship Id="rId5" Type="http://schemas.openxmlformats.org/officeDocument/2006/relationships/image" Target="../media/image13.wmf"/><Relationship Id="rId10" Type="http://schemas.openxmlformats.org/officeDocument/2006/relationships/oleObject" Target="../embeddings/oleObject491.bin"/><Relationship Id="rId4" Type="http://schemas.openxmlformats.org/officeDocument/2006/relationships/oleObject" Target="../embeddings/oleObject488.bin"/><Relationship Id="rId9" Type="http://schemas.openxmlformats.org/officeDocument/2006/relationships/image" Target="../media/image51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92.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521.emf"/><Relationship Id="rId5" Type="http://schemas.openxmlformats.org/officeDocument/2006/relationships/oleObject" Target="../embeddings/oleObject493.bin"/><Relationship Id="rId4" Type="http://schemas.openxmlformats.org/officeDocument/2006/relationships/image" Target="../media/image520.emf"/></Relationships>
</file>

<file path=ppt/slides/_rels/slide127.xml.rels><?xml version="1.0" encoding="UTF-8" standalone="yes"?>
<Relationships xmlns="http://schemas.openxmlformats.org/package/2006/relationships"><Relationship Id="rId8" Type="http://schemas.openxmlformats.org/officeDocument/2006/relationships/image" Target="../media/image524.emf"/><Relationship Id="rId3" Type="http://schemas.openxmlformats.org/officeDocument/2006/relationships/oleObject" Target="../embeddings/oleObject494.bin"/><Relationship Id="rId7" Type="http://schemas.openxmlformats.org/officeDocument/2006/relationships/oleObject" Target="../embeddings/oleObject496.bin"/><Relationship Id="rId2" Type="http://schemas.openxmlformats.org/officeDocument/2006/relationships/slideLayout" Target="../slideLayouts/slideLayout13.xml"/><Relationship Id="rId1" Type="http://schemas.openxmlformats.org/officeDocument/2006/relationships/vmlDrawing" Target="../drawings/vmlDrawing81.vml"/><Relationship Id="rId6" Type="http://schemas.openxmlformats.org/officeDocument/2006/relationships/image" Target="../media/image523.emf"/><Relationship Id="rId5" Type="http://schemas.openxmlformats.org/officeDocument/2006/relationships/oleObject" Target="../embeddings/oleObject495.bin"/><Relationship Id="rId4" Type="http://schemas.openxmlformats.org/officeDocument/2006/relationships/image" Target="../media/image522.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4.xml"/><Relationship Id="rId1" Type="http://schemas.openxmlformats.org/officeDocument/2006/relationships/vmlDrawing" Target="../drawings/vmlDrawing82.vml"/><Relationship Id="rId6" Type="http://schemas.openxmlformats.org/officeDocument/2006/relationships/image" Target="../media/image526.emf"/><Relationship Id="rId5" Type="http://schemas.openxmlformats.org/officeDocument/2006/relationships/oleObject" Target="../embeddings/oleObject498.bin"/><Relationship Id="rId4" Type="http://schemas.openxmlformats.org/officeDocument/2006/relationships/image" Target="../media/image525.emf"/></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3.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6.bin"/></Relationships>
</file>

<file path=ppt/slides/_rels/slide130.xml.rels><?xml version="1.0" encoding="UTF-8" standalone="yes"?>
<Relationships xmlns="http://schemas.openxmlformats.org/package/2006/relationships"><Relationship Id="rId8" Type="http://schemas.openxmlformats.org/officeDocument/2006/relationships/image" Target="../media/image529.emf"/><Relationship Id="rId3" Type="http://schemas.openxmlformats.org/officeDocument/2006/relationships/oleObject" Target="../embeddings/oleObject499.bin"/><Relationship Id="rId7" Type="http://schemas.openxmlformats.org/officeDocument/2006/relationships/oleObject" Target="../embeddings/oleObject501.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528.emf"/><Relationship Id="rId5" Type="http://schemas.openxmlformats.org/officeDocument/2006/relationships/oleObject" Target="../embeddings/oleObject500.bin"/><Relationship Id="rId10" Type="http://schemas.openxmlformats.org/officeDocument/2006/relationships/image" Target="../media/image530.emf"/><Relationship Id="rId4" Type="http://schemas.openxmlformats.org/officeDocument/2006/relationships/image" Target="../media/image527.emf"/><Relationship Id="rId9" Type="http://schemas.openxmlformats.org/officeDocument/2006/relationships/oleObject" Target="../embeddings/oleObject502.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503.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532.emf"/><Relationship Id="rId5" Type="http://schemas.openxmlformats.org/officeDocument/2006/relationships/oleObject" Target="../embeddings/oleObject504.bin"/><Relationship Id="rId4" Type="http://schemas.openxmlformats.org/officeDocument/2006/relationships/image" Target="../media/image531.emf"/></Relationships>
</file>

<file path=ppt/slides/_rels/slide132.xml.rels><?xml version="1.0" encoding="UTF-8" standalone="yes"?>
<Relationships xmlns="http://schemas.openxmlformats.org/package/2006/relationships"><Relationship Id="rId8" Type="http://schemas.openxmlformats.org/officeDocument/2006/relationships/image" Target="../media/image535.emf"/><Relationship Id="rId3" Type="http://schemas.openxmlformats.org/officeDocument/2006/relationships/oleObject" Target="../embeddings/oleObject505.bin"/><Relationship Id="rId7" Type="http://schemas.openxmlformats.org/officeDocument/2006/relationships/oleObject" Target="../embeddings/oleObject507.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534.emf"/><Relationship Id="rId5" Type="http://schemas.openxmlformats.org/officeDocument/2006/relationships/oleObject" Target="../embeddings/oleObject506.bin"/><Relationship Id="rId4" Type="http://schemas.openxmlformats.org/officeDocument/2006/relationships/image" Target="../media/image533.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08.bin"/><Relationship Id="rId2" Type="http://schemas.openxmlformats.org/officeDocument/2006/relationships/slideLayout" Target="../slideLayouts/slideLayout1.xml"/><Relationship Id="rId1" Type="http://schemas.openxmlformats.org/officeDocument/2006/relationships/vmlDrawing" Target="../drawings/vmlDrawing86.vml"/><Relationship Id="rId6" Type="http://schemas.openxmlformats.org/officeDocument/2006/relationships/image" Target="../media/image537.emf"/><Relationship Id="rId5" Type="http://schemas.openxmlformats.org/officeDocument/2006/relationships/oleObject" Target="../embeddings/oleObject509.bin"/><Relationship Id="rId4" Type="http://schemas.openxmlformats.org/officeDocument/2006/relationships/image" Target="../media/image536.emf"/></Relationships>
</file>

<file path=ppt/slides/_rels/slide134.xml.rels><?xml version="1.0" encoding="UTF-8" standalone="yes"?>
<Relationships xmlns="http://schemas.openxmlformats.org/package/2006/relationships"><Relationship Id="rId8" Type="http://schemas.openxmlformats.org/officeDocument/2006/relationships/image" Target="../media/image540.emf"/><Relationship Id="rId13" Type="http://schemas.openxmlformats.org/officeDocument/2006/relationships/oleObject" Target="../embeddings/oleObject515.bin"/><Relationship Id="rId18" Type="http://schemas.openxmlformats.org/officeDocument/2006/relationships/image" Target="../media/image545.emf"/><Relationship Id="rId3" Type="http://schemas.openxmlformats.org/officeDocument/2006/relationships/oleObject" Target="../embeddings/oleObject510.bin"/><Relationship Id="rId21" Type="http://schemas.openxmlformats.org/officeDocument/2006/relationships/slide" Target="slide77.xml"/><Relationship Id="rId7" Type="http://schemas.openxmlformats.org/officeDocument/2006/relationships/oleObject" Target="../embeddings/oleObject512.bin"/><Relationship Id="rId12" Type="http://schemas.openxmlformats.org/officeDocument/2006/relationships/image" Target="../media/image542.emf"/><Relationship Id="rId17" Type="http://schemas.openxmlformats.org/officeDocument/2006/relationships/oleObject" Target="../embeddings/oleObject517.bin"/><Relationship Id="rId25" Type="http://schemas.openxmlformats.org/officeDocument/2006/relationships/image" Target="../media/image548.emf"/><Relationship Id="rId2" Type="http://schemas.openxmlformats.org/officeDocument/2006/relationships/slideLayout" Target="../slideLayouts/slideLayout7.xml"/><Relationship Id="rId16" Type="http://schemas.openxmlformats.org/officeDocument/2006/relationships/image" Target="../media/image544.emf"/><Relationship Id="rId20" Type="http://schemas.openxmlformats.org/officeDocument/2006/relationships/image" Target="../media/image546.emf"/><Relationship Id="rId1" Type="http://schemas.openxmlformats.org/officeDocument/2006/relationships/vmlDrawing" Target="../drawings/vmlDrawing87.vml"/><Relationship Id="rId6" Type="http://schemas.openxmlformats.org/officeDocument/2006/relationships/image" Target="../media/image539.emf"/><Relationship Id="rId11" Type="http://schemas.openxmlformats.org/officeDocument/2006/relationships/oleObject" Target="../embeddings/oleObject514.bin"/><Relationship Id="rId24" Type="http://schemas.openxmlformats.org/officeDocument/2006/relationships/oleObject" Target="../embeddings/oleObject520.bin"/><Relationship Id="rId5" Type="http://schemas.openxmlformats.org/officeDocument/2006/relationships/oleObject" Target="../embeddings/oleObject511.bin"/><Relationship Id="rId15" Type="http://schemas.openxmlformats.org/officeDocument/2006/relationships/oleObject" Target="../embeddings/oleObject516.bin"/><Relationship Id="rId23" Type="http://schemas.openxmlformats.org/officeDocument/2006/relationships/image" Target="../media/image547.emf"/><Relationship Id="rId10" Type="http://schemas.openxmlformats.org/officeDocument/2006/relationships/image" Target="../media/image541.emf"/><Relationship Id="rId19" Type="http://schemas.openxmlformats.org/officeDocument/2006/relationships/oleObject" Target="../embeddings/oleObject518.bin"/><Relationship Id="rId4" Type="http://schemas.openxmlformats.org/officeDocument/2006/relationships/image" Target="../media/image538.emf"/><Relationship Id="rId9" Type="http://schemas.openxmlformats.org/officeDocument/2006/relationships/oleObject" Target="../embeddings/oleObject513.bin"/><Relationship Id="rId14" Type="http://schemas.openxmlformats.org/officeDocument/2006/relationships/image" Target="../media/image543.emf"/><Relationship Id="rId22" Type="http://schemas.openxmlformats.org/officeDocument/2006/relationships/oleObject" Target="../embeddings/oleObject519.bin"/></Relationships>
</file>

<file path=ppt/slides/_rels/slide135.xml.rels><?xml version="1.0" encoding="UTF-8" standalone="yes"?>
<Relationships xmlns="http://schemas.openxmlformats.org/package/2006/relationships"><Relationship Id="rId8" Type="http://schemas.openxmlformats.org/officeDocument/2006/relationships/image" Target="../media/image551.emf"/><Relationship Id="rId3" Type="http://schemas.openxmlformats.org/officeDocument/2006/relationships/oleObject" Target="../embeddings/oleObject521.bin"/><Relationship Id="rId7" Type="http://schemas.openxmlformats.org/officeDocument/2006/relationships/oleObject" Target="../embeddings/oleObject523.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550.emf"/><Relationship Id="rId5" Type="http://schemas.openxmlformats.org/officeDocument/2006/relationships/oleObject" Target="../embeddings/oleObject522.bin"/><Relationship Id="rId10" Type="http://schemas.openxmlformats.org/officeDocument/2006/relationships/image" Target="../media/image552.emf"/><Relationship Id="rId4" Type="http://schemas.openxmlformats.org/officeDocument/2006/relationships/image" Target="../media/image549.emf"/><Relationship Id="rId9" Type="http://schemas.openxmlformats.org/officeDocument/2006/relationships/oleObject" Target="../embeddings/oleObject524.bin"/></Relationships>
</file>

<file path=ppt/slides/_rels/slide136.xml.rels><?xml version="1.0" encoding="UTF-8" standalone="yes"?>
<Relationships xmlns="http://schemas.openxmlformats.org/package/2006/relationships"><Relationship Id="rId8" Type="http://schemas.openxmlformats.org/officeDocument/2006/relationships/image" Target="../media/image555.emf"/><Relationship Id="rId13" Type="http://schemas.openxmlformats.org/officeDocument/2006/relationships/oleObject" Target="../embeddings/oleObject530.bin"/><Relationship Id="rId18" Type="http://schemas.openxmlformats.org/officeDocument/2006/relationships/image" Target="../media/image560.emf"/><Relationship Id="rId3" Type="http://schemas.openxmlformats.org/officeDocument/2006/relationships/oleObject" Target="../embeddings/oleObject525.bin"/><Relationship Id="rId7" Type="http://schemas.openxmlformats.org/officeDocument/2006/relationships/oleObject" Target="../embeddings/oleObject527.bin"/><Relationship Id="rId12" Type="http://schemas.openxmlformats.org/officeDocument/2006/relationships/image" Target="../media/image557.emf"/><Relationship Id="rId17" Type="http://schemas.openxmlformats.org/officeDocument/2006/relationships/oleObject" Target="../embeddings/oleObject532.bin"/><Relationship Id="rId2" Type="http://schemas.openxmlformats.org/officeDocument/2006/relationships/slideLayout" Target="../slideLayouts/slideLayout7.xml"/><Relationship Id="rId16" Type="http://schemas.openxmlformats.org/officeDocument/2006/relationships/image" Target="../media/image559.emf"/><Relationship Id="rId20" Type="http://schemas.openxmlformats.org/officeDocument/2006/relationships/image" Target="../media/image561.emf"/><Relationship Id="rId1" Type="http://schemas.openxmlformats.org/officeDocument/2006/relationships/vmlDrawing" Target="../drawings/vmlDrawing89.vml"/><Relationship Id="rId6" Type="http://schemas.openxmlformats.org/officeDocument/2006/relationships/image" Target="../media/image554.emf"/><Relationship Id="rId11" Type="http://schemas.openxmlformats.org/officeDocument/2006/relationships/oleObject" Target="../embeddings/oleObject529.bin"/><Relationship Id="rId5" Type="http://schemas.openxmlformats.org/officeDocument/2006/relationships/oleObject" Target="../embeddings/oleObject526.bin"/><Relationship Id="rId15" Type="http://schemas.openxmlformats.org/officeDocument/2006/relationships/oleObject" Target="../embeddings/oleObject531.bin"/><Relationship Id="rId10" Type="http://schemas.openxmlformats.org/officeDocument/2006/relationships/image" Target="../media/image556.emf"/><Relationship Id="rId19" Type="http://schemas.openxmlformats.org/officeDocument/2006/relationships/oleObject" Target="../embeddings/oleObject533.bin"/><Relationship Id="rId4" Type="http://schemas.openxmlformats.org/officeDocument/2006/relationships/image" Target="../media/image553.emf"/><Relationship Id="rId9" Type="http://schemas.openxmlformats.org/officeDocument/2006/relationships/oleObject" Target="../embeddings/oleObject528.bin"/><Relationship Id="rId14" Type="http://schemas.openxmlformats.org/officeDocument/2006/relationships/image" Target="../media/image558.emf"/></Relationships>
</file>

<file path=ppt/slides/_rels/slide137.xml.rels><?xml version="1.0" encoding="UTF-8" standalone="yes"?>
<Relationships xmlns="http://schemas.openxmlformats.org/package/2006/relationships"><Relationship Id="rId8" Type="http://schemas.openxmlformats.org/officeDocument/2006/relationships/image" Target="../media/image564.emf"/><Relationship Id="rId3" Type="http://schemas.openxmlformats.org/officeDocument/2006/relationships/oleObject" Target="../embeddings/oleObject534.bin"/><Relationship Id="rId7" Type="http://schemas.openxmlformats.org/officeDocument/2006/relationships/oleObject" Target="../embeddings/oleObject536.bin"/><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563.emf"/><Relationship Id="rId5" Type="http://schemas.openxmlformats.org/officeDocument/2006/relationships/oleObject" Target="../embeddings/oleObject535.bin"/><Relationship Id="rId10" Type="http://schemas.openxmlformats.org/officeDocument/2006/relationships/image" Target="../media/image565.emf"/><Relationship Id="rId4" Type="http://schemas.openxmlformats.org/officeDocument/2006/relationships/image" Target="../media/image562.emf"/><Relationship Id="rId9" Type="http://schemas.openxmlformats.org/officeDocument/2006/relationships/oleObject" Target="../embeddings/oleObject537.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8.emf"/><Relationship Id="rId5" Type="http://schemas.openxmlformats.org/officeDocument/2006/relationships/oleObject" Target="../embeddings/oleObject19.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21.bin"/></Relationships>
</file>

<file path=ppt/slides/_rels/slide17.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3.bin"/><Relationship Id="rId5" Type="http://schemas.openxmlformats.org/officeDocument/2006/relationships/image" Target="../media/image31.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2.emf"/><Relationship Id="rId18" Type="http://schemas.openxmlformats.org/officeDocument/2006/relationships/image" Target="../media/image38.e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emf"/><Relationship Id="rId17" Type="http://schemas.openxmlformats.org/officeDocument/2006/relationships/oleObject" Target="../embeddings/oleObject29.bin"/><Relationship Id="rId2" Type="http://schemas.openxmlformats.org/officeDocument/2006/relationships/slideLayout" Target="../slideLayouts/slideLayout4.xml"/><Relationship Id="rId16" Type="http://schemas.openxmlformats.org/officeDocument/2006/relationships/image" Target="../media/image37.emf"/><Relationship Id="rId20" Type="http://schemas.openxmlformats.org/officeDocument/2006/relationships/image" Target="../media/image39.emf"/><Relationship Id="rId1" Type="http://schemas.openxmlformats.org/officeDocument/2006/relationships/vmlDrawing" Target="../drawings/vmlDrawing7.vml"/><Relationship Id="rId6" Type="http://schemas.openxmlformats.org/officeDocument/2006/relationships/image" Target="../media/image34.emf"/><Relationship Id="rId11" Type="http://schemas.openxmlformats.org/officeDocument/2006/relationships/image" Target="../media/image40.emf"/><Relationship Id="rId5" Type="http://schemas.openxmlformats.org/officeDocument/2006/relationships/oleObject" Target="../embeddings/oleObject25.bin"/><Relationship Id="rId15" Type="http://schemas.openxmlformats.org/officeDocument/2006/relationships/oleObject" Target="../embeddings/oleObject28.bin"/><Relationship Id="rId10" Type="http://schemas.openxmlformats.org/officeDocument/2006/relationships/image" Target="../media/image36.emf"/><Relationship Id="rId19" Type="http://schemas.openxmlformats.org/officeDocument/2006/relationships/oleObject" Target="../embeddings/oleObject30.bin"/><Relationship Id="rId4" Type="http://schemas.openxmlformats.org/officeDocument/2006/relationships/image" Target="../media/image33.emf"/><Relationship Id="rId9" Type="http://schemas.openxmlformats.org/officeDocument/2006/relationships/oleObject" Target="../embeddings/oleObject27.bin"/><Relationship Id="rId14" Type="http://schemas.openxmlformats.org/officeDocument/2006/relationships/image" Target="../media/image43.emf"/></Relationships>
</file>

<file path=ppt/slides/_rels/slide19.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oleObject" Target="../embeddings/oleObject36.bin"/><Relationship Id="rId18" Type="http://schemas.openxmlformats.org/officeDocument/2006/relationships/image" Target="../media/image51.emf"/><Relationship Id="rId26" Type="http://schemas.openxmlformats.org/officeDocument/2006/relationships/image" Target="../media/image55.e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48.emf"/><Relationship Id="rId17" Type="http://schemas.openxmlformats.org/officeDocument/2006/relationships/oleObject" Target="../embeddings/oleObject38.bin"/><Relationship Id="rId25" Type="http://schemas.openxmlformats.org/officeDocument/2006/relationships/oleObject" Target="../embeddings/oleObject42.bin"/><Relationship Id="rId2" Type="http://schemas.openxmlformats.org/officeDocument/2006/relationships/slideLayout" Target="../slideLayouts/slideLayout7.xml"/><Relationship Id="rId16" Type="http://schemas.openxmlformats.org/officeDocument/2006/relationships/image" Target="../media/image50.emf"/><Relationship Id="rId20" Type="http://schemas.openxmlformats.org/officeDocument/2006/relationships/image" Target="../media/image52.emf"/><Relationship Id="rId29" Type="http://schemas.openxmlformats.org/officeDocument/2006/relationships/oleObject" Target="../embeddings/oleObject44.bin"/><Relationship Id="rId1" Type="http://schemas.openxmlformats.org/officeDocument/2006/relationships/vmlDrawing" Target="../drawings/vmlDrawing8.vml"/><Relationship Id="rId6" Type="http://schemas.openxmlformats.org/officeDocument/2006/relationships/image" Target="../media/image45.wmf"/><Relationship Id="rId11" Type="http://schemas.openxmlformats.org/officeDocument/2006/relationships/oleObject" Target="../embeddings/oleObject35.bin"/><Relationship Id="rId24" Type="http://schemas.openxmlformats.org/officeDocument/2006/relationships/image" Target="../media/image54.emf"/><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image" Target="../media/image56.emf"/><Relationship Id="rId10" Type="http://schemas.openxmlformats.org/officeDocument/2006/relationships/image" Target="../media/image47.emf"/><Relationship Id="rId19" Type="http://schemas.openxmlformats.org/officeDocument/2006/relationships/oleObject" Target="../embeddings/oleObject39.bin"/><Relationship Id="rId4" Type="http://schemas.openxmlformats.org/officeDocument/2006/relationships/image" Target="../media/image44.emf"/><Relationship Id="rId9" Type="http://schemas.openxmlformats.org/officeDocument/2006/relationships/oleObject" Target="../embeddings/oleObject34.bin"/><Relationship Id="rId14" Type="http://schemas.openxmlformats.org/officeDocument/2006/relationships/image" Target="../media/image49.emf"/><Relationship Id="rId22" Type="http://schemas.openxmlformats.org/officeDocument/2006/relationships/image" Target="../media/image53.emf"/><Relationship Id="rId27" Type="http://schemas.openxmlformats.org/officeDocument/2006/relationships/oleObject" Target="../embeddings/oleObject43.bin"/><Relationship Id="rId30" Type="http://schemas.openxmlformats.org/officeDocument/2006/relationships/image" Target="../media/image5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9.emf"/><Relationship Id="rId5" Type="http://schemas.openxmlformats.org/officeDocument/2006/relationships/oleObject" Target="../embeddings/oleObject46.bin"/><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65.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2.e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7.emf"/><Relationship Id="rId5" Type="http://schemas.openxmlformats.org/officeDocument/2006/relationships/oleObject" Target="../embeddings/oleObject54.bin"/><Relationship Id="rId4" Type="http://schemas.openxmlformats.org/officeDocument/2006/relationships/image" Target="../media/image66.emf"/></Relationships>
</file>

<file path=ppt/slides/_rels/slide2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0.emf"/><Relationship Id="rId5" Type="http://schemas.openxmlformats.org/officeDocument/2006/relationships/oleObject" Target="../embeddings/oleObject57.bin"/><Relationship Id="rId4" Type="http://schemas.openxmlformats.org/officeDocument/2006/relationships/image" Target="../media/image69.emf"/></Relationships>
</file>

<file path=ppt/slides/_rels/slide24.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76.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3.e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oleObject" Target="../embeddings/oleObject62.bin"/></Relationships>
</file>

<file path=ppt/slides/_rels/slide25.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8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8.e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67.bin"/></Relationships>
</file>

<file path=ppt/slides/_rels/slide26.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3.emf"/><Relationship Id="rId5" Type="http://schemas.openxmlformats.org/officeDocument/2006/relationships/oleObject" Target="../embeddings/oleObject70.bin"/><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6.emf"/><Relationship Id="rId5" Type="http://schemas.openxmlformats.org/officeDocument/2006/relationships/oleObject" Target="../embeddings/oleObject73.bin"/><Relationship Id="rId4" Type="http://schemas.openxmlformats.org/officeDocument/2006/relationships/image" Target="../media/image85.emf"/></Relationships>
</file>

<file path=ppt/slides/_rels/slide28.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oleObject" Target="../embeddings/oleObject80.bin"/><Relationship Id="rId18" Type="http://schemas.openxmlformats.org/officeDocument/2006/relationships/image" Target="../media/image95.e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92.emf"/><Relationship Id="rId17" Type="http://schemas.openxmlformats.org/officeDocument/2006/relationships/oleObject" Target="../embeddings/oleObject82.bin"/><Relationship Id="rId2" Type="http://schemas.openxmlformats.org/officeDocument/2006/relationships/slideLayout" Target="../slideLayouts/slideLayout7.xml"/><Relationship Id="rId16" Type="http://schemas.openxmlformats.org/officeDocument/2006/relationships/image" Target="../media/image94.emf"/><Relationship Id="rId1" Type="http://schemas.openxmlformats.org/officeDocument/2006/relationships/vmlDrawing" Target="../drawings/vmlDrawing17.vml"/><Relationship Id="rId6" Type="http://schemas.openxmlformats.org/officeDocument/2006/relationships/image" Target="../media/image89.e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91.emf"/><Relationship Id="rId4" Type="http://schemas.openxmlformats.org/officeDocument/2006/relationships/image" Target="../media/image88.emf"/><Relationship Id="rId9" Type="http://schemas.openxmlformats.org/officeDocument/2006/relationships/oleObject" Target="../embeddings/oleObject78.bin"/><Relationship Id="rId14" Type="http://schemas.openxmlformats.org/officeDocument/2006/relationships/image" Target="../media/image93.emf"/></Relationships>
</file>

<file path=ppt/slides/_rels/slide2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100.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97.e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8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5.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02.e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04.emf"/><Relationship Id="rId4" Type="http://schemas.openxmlformats.org/officeDocument/2006/relationships/image" Target="../media/image101.emf"/><Relationship Id="rId9" Type="http://schemas.openxmlformats.org/officeDocument/2006/relationships/oleObject" Target="../embeddings/oleObject91.bin"/></Relationships>
</file>

<file path=ppt/slides/_rels/slide31.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07.emf"/><Relationship Id="rId5" Type="http://schemas.openxmlformats.org/officeDocument/2006/relationships/oleObject" Target="../embeddings/oleObject94.bin"/><Relationship Id="rId4" Type="http://schemas.openxmlformats.org/officeDocument/2006/relationships/image" Target="../media/image106.emf"/></Relationships>
</file>

<file path=ppt/slides/_rels/slide44.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13.e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10.e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12.emf"/><Relationship Id="rId4" Type="http://schemas.openxmlformats.org/officeDocument/2006/relationships/image" Target="../media/image109.emf"/><Relationship Id="rId9" Type="http://schemas.openxmlformats.org/officeDocument/2006/relationships/oleObject" Target="../embeddings/oleObject99.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14.emf"/></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19.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6.e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18.emf"/><Relationship Id="rId4" Type="http://schemas.openxmlformats.org/officeDocument/2006/relationships/image" Target="../media/image115.emf"/><Relationship Id="rId9" Type="http://schemas.openxmlformats.org/officeDocument/2006/relationships/oleObject" Target="../embeddings/oleObject105.bin"/><Relationship Id="rId14" Type="http://schemas.openxmlformats.org/officeDocument/2006/relationships/image" Target="../media/image120.e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image" Target="../media/image124.jpeg"/><Relationship Id="rId7" Type="http://schemas.openxmlformats.org/officeDocument/2006/relationships/image" Target="../media/image122.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109.bin"/><Relationship Id="rId5" Type="http://schemas.openxmlformats.org/officeDocument/2006/relationships/image" Target="../media/image121.emf"/><Relationship Id="rId4" Type="http://schemas.openxmlformats.org/officeDocument/2006/relationships/oleObject" Target="../embeddings/oleObject108.bin"/><Relationship Id="rId9" Type="http://schemas.openxmlformats.org/officeDocument/2006/relationships/image" Target="../media/image123.emf"/></Relationships>
</file>

<file path=ppt/slides/_rels/slide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30.jpeg"/><Relationship Id="rId7" Type="http://schemas.openxmlformats.org/officeDocument/2006/relationships/image" Target="../media/image127.e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112.bin"/><Relationship Id="rId11" Type="http://schemas.openxmlformats.org/officeDocument/2006/relationships/image" Target="../media/image129.emf"/><Relationship Id="rId5" Type="http://schemas.openxmlformats.org/officeDocument/2006/relationships/image" Target="../media/image126.emf"/><Relationship Id="rId10" Type="http://schemas.openxmlformats.org/officeDocument/2006/relationships/oleObject" Target="../embeddings/oleObject114.bin"/><Relationship Id="rId4" Type="http://schemas.openxmlformats.org/officeDocument/2006/relationships/oleObject" Target="../embeddings/oleObject111.bin"/><Relationship Id="rId9" Type="http://schemas.openxmlformats.org/officeDocument/2006/relationships/image" Target="../media/image128.emf"/></Relationships>
</file>

<file path=ppt/slides/_rels/slide58.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32.emf"/><Relationship Id="rId5" Type="http://schemas.openxmlformats.org/officeDocument/2006/relationships/oleObject" Target="../embeddings/oleObject116.bin"/><Relationship Id="rId4" Type="http://schemas.openxmlformats.org/officeDocument/2006/relationships/image" Target="../media/image131.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8.bin"/><Relationship Id="rId7" Type="http://schemas.openxmlformats.org/officeDocument/2006/relationships/image" Target="../media/image137.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39.emf"/><Relationship Id="rId4" Type="http://schemas.openxmlformats.org/officeDocument/2006/relationships/image" Target="../media/image138.emf"/></Relationships>
</file>

<file path=ppt/slides/_rels/slide61.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144.emf"/><Relationship Id="rId2" Type="http://schemas.openxmlformats.org/officeDocument/2006/relationships/slideLayout" Target="../slideLayouts/slideLayout7.xml"/><Relationship Id="rId16" Type="http://schemas.openxmlformats.org/officeDocument/2006/relationships/image" Target="../media/image146.emf"/><Relationship Id="rId1" Type="http://schemas.openxmlformats.org/officeDocument/2006/relationships/vmlDrawing" Target="../drawings/vmlDrawing29.vml"/><Relationship Id="rId6" Type="http://schemas.openxmlformats.org/officeDocument/2006/relationships/image" Target="../media/image141.emf"/><Relationship Id="rId11" Type="http://schemas.openxmlformats.org/officeDocument/2006/relationships/oleObject" Target="../embeddings/oleObject124.bin"/><Relationship Id="rId5" Type="http://schemas.openxmlformats.org/officeDocument/2006/relationships/oleObject" Target="../embeddings/oleObject121.bin"/><Relationship Id="rId15" Type="http://schemas.openxmlformats.org/officeDocument/2006/relationships/oleObject" Target="../embeddings/oleObject126.bin"/><Relationship Id="rId10" Type="http://schemas.openxmlformats.org/officeDocument/2006/relationships/image" Target="../media/image143.emf"/><Relationship Id="rId4" Type="http://schemas.openxmlformats.org/officeDocument/2006/relationships/image" Target="../media/image140.emf"/><Relationship Id="rId9" Type="http://schemas.openxmlformats.org/officeDocument/2006/relationships/oleObject" Target="../embeddings/oleObject123.bin"/><Relationship Id="rId14" Type="http://schemas.openxmlformats.org/officeDocument/2006/relationships/image" Target="../media/image14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48.emf"/><Relationship Id="rId5" Type="http://schemas.openxmlformats.org/officeDocument/2006/relationships/oleObject" Target="../embeddings/oleObject128.bin"/><Relationship Id="rId4" Type="http://schemas.openxmlformats.org/officeDocument/2006/relationships/image" Target="../media/image147.emf"/><Relationship Id="rId9" Type="http://schemas.openxmlformats.org/officeDocument/2006/relationships/image" Target="../media/image150.wmf"/></Relationships>
</file>

<file path=ppt/slides/_rels/slide65.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52.emf"/><Relationship Id="rId5" Type="http://schemas.openxmlformats.org/officeDocument/2006/relationships/oleObject" Target="../embeddings/oleObject131.bin"/><Relationship Id="rId10" Type="http://schemas.openxmlformats.org/officeDocument/2006/relationships/image" Target="../media/image154.emf"/><Relationship Id="rId4" Type="http://schemas.openxmlformats.org/officeDocument/2006/relationships/image" Target="../media/image151.emf"/><Relationship Id="rId9" Type="http://schemas.openxmlformats.org/officeDocument/2006/relationships/oleObject" Target="../embeddings/oleObject133.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59.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56.emf"/><Relationship Id="rId11" Type="http://schemas.openxmlformats.org/officeDocument/2006/relationships/oleObject" Target="../embeddings/oleObject138.bin"/><Relationship Id="rId5" Type="http://schemas.openxmlformats.org/officeDocument/2006/relationships/oleObject" Target="../embeddings/oleObject135.bin"/><Relationship Id="rId10" Type="http://schemas.openxmlformats.org/officeDocument/2006/relationships/image" Target="../media/image158.emf"/><Relationship Id="rId4" Type="http://schemas.openxmlformats.org/officeDocument/2006/relationships/image" Target="../media/image155.emf"/><Relationship Id="rId9" Type="http://schemas.openxmlformats.org/officeDocument/2006/relationships/oleObject" Target="../embeddings/oleObject137.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65.emf"/><Relationship Id="rId13" Type="http://schemas.openxmlformats.org/officeDocument/2006/relationships/oleObject" Target="../embeddings/oleObject144.bin"/><Relationship Id="rId18" Type="http://schemas.openxmlformats.org/officeDocument/2006/relationships/image" Target="../media/image170.wmf"/><Relationship Id="rId26" Type="http://schemas.openxmlformats.org/officeDocument/2006/relationships/image" Target="../media/image174.wmf"/><Relationship Id="rId3" Type="http://schemas.openxmlformats.org/officeDocument/2006/relationships/oleObject" Target="../embeddings/oleObject139.bin"/><Relationship Id="rId21" Type="http://schemas.openxmlformats.org/officeDocument/2006/relationships/oleObject" Target="../embeddings/oleObject148.bin"/><Relationship Id="rId7" Type="http://schemas.openxmlformats.org/officeDocument/2006/relationships/oleObject" Target="../embeddings/oleObject141.bin"/><Relationship Id="rId12" Type="http://schemas.openxmlformats.org/officeDocument/2006/relationships/image" Target="../media/image167.emf"/><Relationship Id="rId17" Type="http://schemas.openxmlformats.org/officeDocument/2006/relationships/oleObject" Target="../embeddings/oleObject146.bin"/><Relationship Id="rId25" Type="http://schemas.openxmlformats.org/officeDocument/2006/relationships/oleObject" Target="../embeddings/oleObject150.bin"/><Relationship Id="rId2" Type="http://schemas.openxmlformats.org/officeDocument/2006/relationships/slideLayout" Target="../slideLayouts/slideLayout7.xml"/><Relationship Id="rId16" Type="http://schemas.openxmlformats.org/officeDocument/2006/relationships/image" Target="../media/image169.wmf"/><Relationship Id="rId20" Type="http://schemas.openxmlformats.org/officeDocument/2006/relationships/image" Target="../media/image171.wmf"/><Relationship Id="rId1" Type="http://schemas.openxmlformats.org/officeDocument/2006/relationships/vmlDrawing" Target="../drawings/vmlDrawing33.vml"/><Relationship Id="rId6" Type="http://schemas.openxmlformats.org/officeDocument/2006/relationships/image" Target="../media/image164.emf"/><Relationship Id="rId11" Type="http://schemas.openxmlformats.org/officeDocument/2006/relationships/oleObject" Target="../embeddings/oleObject143.bin"/><Relationship Id="rId24" Type="http://schemas.openxmlformats.org/officeDocument/2006/relationships/image" Target="../media/image173.wmf"/><Relationship Id="rId5" Type="http://schemas.openxmlformats.org/officeDocument/2006/relationships/oleObject" Target="../embeddings/oleObject140.bin"/><Relationship Id="rId15" Type="http://schemas.openxmlformats.org/officeDocument/2006/relationships/oleObject" Target="../embeddings/oleObject145.bin"/><Relationship Id="rId23" Type="http://schemas.openxmlformats.org/officeDocument/2006/relationships/oleObject" Target="../embeddings/oleObject149.bin"/><Relationship Id="rId10" Type="http://schemas.openxmlformats.org/officeDocument/2006/relationships/image" Target="../media/image166.emf"/><Relationship Id="rId19" Type="http://schemas.openxmlformats.org/officeDocument/2006/relationships/oleObject" Target="../embeddings/oleObject147.bin"/><Relationship Id="rId4" Type="http://schemas.openxmlformats.org/officeDocument/2006/relationships/image" Target="../media/image163.emf"/><Relationship Id="rId9" Type="http://schemas.openxmlformats.org/officeDocument/2006/relationships/oleObject" Target="../embeddings/oleObject142.bin"/><Relationship Id="rId14" Type="http://schemas.openxmlformats.org/officeDocument/2006/relationships/image" Target="../media/image168.emf"/><Relationship Id="rId22" Type="http://schemas.openxmlformats.org/officeDocument/2006/relationships/image" Target="../media/image172.wmf"/></Relationships>
</file>

<file path=ppt/slides/_rels/slide74.xml.rels><?xml version="1.0" encoding="UTF-8" standalone="yes"?>
<Relationships xmlns="http://schemas.openxmlformats.org/package/2006/relationships"><Relationship Id="rId13" Type="http://schemas.openxmlformats.org/officeDocument/2006/relationships/oleObject" Target="../embeddings/oleObject156.bin"/><Relationship Id="rId18" Type="http://schemas.openxmlformats.org/officeDocument/2006/relationships/image" Target="../media/image182.emf"/><Relationship Id="rId26" Type="http://schemas.openxmlformats.org/officeDocument/2006/relationships/image" Target="../media/image186.emf"/><Relationship Id="rId39" Type="http://schemas.openxmlformats.org/officeDocument/2006/relationships/oleObject" Target="../embeddings/oleObject169.bin"/><Relationship Id="rId21" Type="http://schemas.openxmlformats.org/officeDocument/2006/relationships/oleObject" Target="../embeddings/oleObject160.bin"/><Relationship Id="rId34" Type="http://schemas.openxmlformats.org/officeDocument/2006/relationships/image" Target="../media/image190.emf"/><Relationship Id="rId42" Type="http://schemas.openxmlformats.org/officeDocument/2006/relationships/image" Target="../media/image194.emf"/><Relationship Id="rId47" Type="http://schemas.openxmlformats.org/officeDocument/2006/relationships/oleObject" Target="../embeddings/oleObject173.bin"/><Relationship Id="rId50" Type="http://schemas.openxmlformats.org/officeDocument/2006/relationships/image" Target="../media/image198.emf"/><Relationship Id="rId55" Type="http://schemas.openxmlformats.org/officeDocument/2006/relationships/oleObject" Target="../embeddings/oleObject177.bin"/><Relationship Id="rId7" Type="http://schemas.openxmlformats.org/officeDocument/2006/relationships/oleObject" Target="../embeddings/oleObject153.bin"/><Relationship Id="rId12" Type="http://schemas.openxmlformats.org/officeDocument/2006/relationships/image" Target="../media/image179.emf"/><Relationship Id="rId17" Type="http://schemas.openxmlformats.org/officeDocument/2006/relationships/oleObject" Target="../embeddings/oleObject158.bin"/><Relationship Id="rId25" Type="http://schemas.openxmlformats.org/officeDocument/2006/relationships/oleObject" Target="../embeddings/oleObject162.bin"/><Relationship Id="rId33" Type="http://schemas.openxmlformats.org/officeDocument/2006/relationships/oleObject" Target="../embeddings/oleObject166.bin"/><Relationship Id="rId38" Type="http://schemas.openxmlformats.org/officeDocument/2006/relationships/image" Target="../media/image192.emf"/><Relationship Id="rId46" Type="http://schemas.openxmlformats.org/officeDocument/2006/relationships/image" Target="../media/image196.emf"/><Relationship Id="rId59" Type="http://schemas.openxmlformats.org/officeDocument/2006/relationships/oleObject" Target="../embeddings/oleObject179.bin"/><Relationship Id="rId2" Type="http://schemas.openxmlformats.org/officeDocument/2006/relationships/slideLayout" Target="../slideLayouts/slideLayout7.xml"/><Relationship Id="rId16" Type="http://schemas.openxmlformats.org/officeDocument/2006/relationships/image" Target="../media/image181.emf"/><Relationship Id="rId20" Type="http://schemas.openxmlformats.org/officeDocument/2006/relationships/image" Target="../media/image183.emf"/><Relationship Id="rId29" Type="http://schemas.openxmlformats.org/officeDocument/2006/relationships/oleObject" Target="../embeddings/oleObject164.bin"/><Relationship Id="rId41" Type="http://schemas.openxmlformats.org/officeDocument/2006/relationships/oleObject" Target="../embeddings/oleObject170.bin"/><Relationship Id="rId54" Type="http://schemas.openxmlformats.org/officeDocument/2006/relationships/image" Target="../media/image200.emf"/><Relationship Id="rId1" Type="http://schemas.openxmlformats.org/officeDocument/2006/relationships/vmlDrawing" Target="../drawings/vmlDrawing34.vml"/><Relationship Id="rId6" Type="http://schemas.openxmlformats.org/officeDocument/2006/relationships/image" Target="../media/image176.emf"/><Relationship Id="rId11" Type="http://schemas.openxmlformats.org/officeDocument/2006/relationships/oleObject" Target="../embeddings/oleObject155.bin"/><Relationship Id="rId24" Type="http://schemas.openxmlformats.org/officeDocument/2006/relationships/image" Target="../media/image185.emf"/><Relationship Id="rId32" Type="http://schemas.openxmlformats.org/officeDocument/2006/relationships/image" Target="../media/image189.emf"/><Relationship Id="rId37" Type="http://schemas.openxmlformats.org/officeDocument/2006/relationships/oleObject" Target="../embeddings/oleObject168.bin"/><Relationship Id="rId40" Type="http://schemas.openxmlformats.org/officeDocument/2006/relationships/image" Target="../media/image193.emf"/><Relationship Id="rId45" Type="http://schemas.openxmlformats.org/officeDocument/2006/relationships/oleObject" Target="../embeddings/oleObject172.bin"/><Relationship Id="rId53" Type="http://schemas.openxmlformats.org/officeDocument/2006/relationships/oleObject" Target="../embeddings/oleObject176.bin"/><Relationship Id="rId58" Type="http://schemas.openxmlformats.org/officeDocument/2006/relationships/image" Target="../media/image202.wmf"/><Relationship Id="rId5" Type="http://schemas.openxmlformats.org/officeDocument/2006/relationships/oleObject" Target="../embeddings/oleObject152.bin"/><Relationship Id="rId15" Type="http://schemas.openxmlformats.org/officeDocument/2006/relationships/oleObject" Target="../embeddings/oleObject157.bin"/><Relationship Id="rId23" Type="http://schemas.openxmlformats.org/officeDocument/2006/relationships/oleObject" Target="../embeddings/oleObject161.bin"/><Relationship Id="rId28" Type="http://schemas.openxmlformats.org/officeDocument/2006/relationships/image" Target="../media/image187.emf"/><Relationship Id="rId36" Type="http://schemas.openxmlformats.org/officeDocument/2006/relationships/image" Target="../media/image191.emf"/><Relationship Id="rId49" Type="http://schemas.openxmlformats.org/officeDocument/2006/relationships/oleObject" Target="../embeddings/oleObject174.bin"/><Relationship Id="rId57" Type="http://schemas.openxmlformats.org/officeDocument/2006/relationships/oleObject" Target="../embeddings/oleObject178.bin"/><Relationship Id="rId10" Type="http://schemas.openxmlformats.org/officeDocument/2006/relationships/image" Target="../media/image178.emf"/><Relationship Id="rId19" Type="http://schemas.openxmlformats.org/officeDocument/2006/relationships/oleObject" Target="../embeddings/oleObject159.bin"/><Relationship Id="rId31" Type="http://schemas.openxmlformats.org/officeDocument/2006/relationships/oleObject" Target="../embeddings/oleObject165.bin"/><Relationship Id="rId44" Type="http://schemas.openxmlformats.org/officeDocument/2006/relationships/image" Target="../media/image195.emf"/><Relationship Id="rId52" Type="http://schemas.openxmlformats.org/officeDocument/2006/relationships/image" Target="../media/image199.emf"/><Relationship Id="rId4" Type="http://schemas.openxmlformats.org/officeDocument/2006/relationships/image" Target="../media/image175.emf"/><Relationship Id="rId9" Type="http://schemas.openxmlformats.org/officeDocument/2006/relationships/oleObject" Target="../embeddings/oleObject154.bin"/><Relationship Id="rId14" Type="http://schemas.openxmlformats.org/officeDocument/2006/relationships/image" Target="../media/image180.emf"/><Relationship Id="rId22" Type="http://schemas.openxmlformats.org/officeDocument/2006/relationships/image" Target="../media/image184.emf"/><Relationship Id="rId27" Type="http://schemas.openxmlformats.org/officeDocument/2006/relationships/oleObject" Target="../embeddings/oleObject163.bin"/><Relationship Id="rId30" Type="http://schemas.openxmlformats.org/officeDocument/2006/relationships/image" Target="../media/image188.emf"/><Relationship Id="rId35" Type="http://schemas.openxmlformats.org/officeDocument/2006/relationships/oleObject" Target="../embeddings/oleObject167.bin"/><Relationship Id="rId43" Type="http://schemas.openxmlformats.org/officeDocument/2006/relationships/oleObject" Target="../embeddings/oleObject171.bin"/><Relationship Id="rId48" Type="http://schemas.openxmlformats.org/officeDocument/2006/relationships/image" Target="../media/image197.emf"/><Relationship Id="rId56" Type="http://schemas.openxmlformats.org/officeDocument/2006/relationships/image" Target="../media/image201.emf"/><Relationship Id="rId8" Type="http://schemas.openxmlformats.org/officeDocument/2006/relationships/image" Target="../media/image177.emf"/><Relationship Id="rId51" Type="http://schemas.openxmlformats.org/officeDocument/2006/relationships/oleObject" Target="../embeddings/oleObject175.bin"/><Relationship Id="rId3" Type="http://schemas.openxmlformats.org/officeDocument/2006/relationships/oleObject" Target="../embeddings/oleObject151.bin"/></Relationships>
</file>

<file path=ppt/slides/_rels/slide75.xml.rels><?xml version="1.0" encoding="UTF-8" standalone="yes"?>
<Relationships xmlns="http://schemas.openxmlformats.org/package/2006/relationships"><Relationship Id="rId8" Type="http://schemas.openxmlformats.org/officeDocument/2006/relationships/image" Target="../media/image205.emf"/><Relationship Id="rId13" Type="http://schemas.openxmlformats.org/officeDocument/2006/relationships/oleObject" Target="../embeddings/oleObject185.bin"/><Relationship Id="rId18" Type="http://schemas.openxmlformats.org/officeDocument/2006/relationships/oleObject" Target="../embeddings/oleObject187.bin"/><Relationship Id="rId3" Type="http://schemas.openxmlformats.org/officeDocument/2006/relationships/oleObject" Target="../embeddings/oleObject180.bin"/><Relationship Id="rId21" Type="http://schemas.openxmlformats.org/officeDocument/2006/relationships/image" Target="../media/image211.emf"/><Relationship Id="rId7" Type="http://schemas.openxmlformats.org/officeDocument/2006/relationships/oleObject" Target="../embeddings/oleObject182.bin"/><Relationship Id="rId12" Type="http://schemas.openxmlformats.org/officeDocument/2006/relationships/image" Target="../media/image207.emf"/><Relationship Id="rId17" Type="http://schemas.openxmlformats.org/officeDocument/2006/relationships/image" Target="../media/image212.png"/><Relationship Id="rId2" Type="http://schemas.openxmlformats.org/officeDocument/2006/relationships/slideLayout" Target="../slideLayouts/slideLayout7.xml"/><Relationship Id="rId16" Type="http://schemas.openxmlformats.org/officeDocument/2006/relationships/image" Target="../media/image209.emf"/><Relationship Id="rId20" Type="http://schemas.openxmlformats.org/officeDocument/2006/relationships/oleObject" Target="../embeddings/oleObject188.bin"/><Relationship Id="rId1" Type="http://schemas.openxmlformats.org/officeDocument/2006/relationships/vmlDrawing" Target="../drawings/vmlDrawing35.vml"/><Relationship Id="rId6" Type="http://schemas.openxmlformats.org/officeDocument/2006/relationships/image" Target="../media/image204.e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206.emf"/><Relationship Id="rId19" Type="http://schemas.openxmlformats.org/officeDocument/2006/relationships/image" Target="../media/image210.emf"/><Relationship Id="rId4" Type="http://schemas.openxmlformats.org/officeDocument/2006/relationships/image" Target="../media/image203.emf"/><Relationship Id="rId9" Type="http://schemas.openxmlformats.org/officeDocument/2006/relationships/oleObject" Target="../embeddings/oleObject183.bin"/><Relationship Id="rId14" Type="http://schemas.openxmlformats.org/officeDocument/2006/relationships/image" Target="../media/image208.emf"/></Relationships>
</file>

<file path=ppt/slides/_rels/slide76.xml.rels><?xml version="1.0" encoding="UTF-8" standalone="yes"?>
<Relationships xmlns="http://schemas.openxmlformats.org/package/2006/relationships"><Relationship Id="rId8" Type="http://schemas.openxmlformats.org/officeDocument/2006/relationships/image" Target="../media/image215.emf"/><Relationship Id="rId13" Type="http://schemas.openxmlformats.org/officeDocument/2006/relationships/image" Target="../media/image214.png"/><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217.e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14.emf"/><Relationship Id="rId11" Type="http://schemas.openxmlformats.org/officeDocument/2006/relationships/oleObject" Target="../embeddings/oleObject193.bin"/><Relationship Id="rId5" Type="http://schemas.openxmlformats.org/officeDocument/2006/relationships/oleObject" Target="../embeddings/oleObject190.bin"/><Relationship Id="rId10" Type="http://schemas.openxmlformats.org/officeDocument/2006/relationships/image" Target="../media/image216.emf"/><Relationship Id="rId4" Type="http://schemas.openxmlformats.org/officeDocument/2006/relationships/image" Target="../media/image213.emf"/><Relationship Id="rId9" Type="http://schemas.openxmlformats.org/officeDocument/2006/relationships/oleObject" Target="../embeddings/oleObject192.bin"/></Relationships>
</file>

<file path=ppt/slides/_rels/slide77.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oleObject" Target="../embeddings/oleObject194.bin"/><Relationship Id="rId7" Type="http://schemas.openxmlformats.org/officeDocument/2006/relationships/oleObject" Target="../embeddings/oleObject196.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19.emf"/><Relationship Id="rId5" Type="http://schemas.openxmlformats.org/officeDocument/2006/relationships/oleObject" Target="../embeddings/oleObject195.bin"/><Relationship Id="rId4" Type="http://schemas.openxmlformats.org/officeDocument/2006/relationships/image" Target="../media/image218.emf"/></Relationships>
</file>

<file path=ppt/slides/_rels/slide78.xml.rels><?xml version="1.0" encoding="UTF-8" standalone="yes"?>
<Relationships xmlns="http://schemas.openxmlformats.org/package/2006/relationships"><Relationship Id="rId8" Type="http://schemas.openxmlformats.org/officeDocument/2006/relationships/image" Target="../media/image223.emf"/><Relationship Id="rId13" Type="http://schemas.openxmlformats.org/officeDocument/2006/relationships/oleObject" Target="../embeddings/oleObject202.bin"/><Relationship Id="rId18" Type="http://schemas.openxmlformats.org/officeDocument/2006/relationships/image" Target="../media/image228.emf"/><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25.emf"/><Relationship Id="rId17" Type="http://schemas.openxmlformats.org/officeDocument/2006/relationships/oleObject" Target="../embeddings/oleObject204.bin"/><Relationship Id="rId2" Type="http://schemas.openxmlformats.org/officeDocument/2006/relationships/slideLayout" Target="../slideLayouts/slideLayout7.xml"/><Relationship Id="rId16" Type="http://schemas.openxmlformats.org/officeDocument/2006/relationships/image" Target="../media/image227.emf"/><Relationship Id="rId1" Type="http://schemas.openxmlformats.org/officeDocument/2006/relationships/vmlDrawing" Target="../drawings/vmlDrawing38.vml"/><Relationship Id="rId6" Type="http://schemas.openxmlformats.org/officeDocument/2006/relationships/image" Target="../media/image222.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24.emf"/><Relationship Id="rId4" Type="http://schemas.openxmlformats.org/officeDocument/2006/relationships/image" Target="../media/image221.emf"/><Relationship Id="rId9" Type="http://schemas.openxmlformats.org/officeDocument/2006/relationships/oleObject" Target="../embeddings/oleObject200.bin"/><Relationship Id="rId14" Type="http://schemas.openxmlformats.org/officeDocument/2006/relationships/image" Target="../media/image226.emf"/></Relationships>
</file>

<file path=ppt/slides/_rels/slide79.x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oleObject" Target="../embeddings/oleObject210.bin"/><Relationship Id="rId18" Type="http://schemas.openxmlformats.org/officeDocument/2006/relationships/image" Target="../media/image236.emf"/><Relationship Id="rId26" Type="http://schemas.openxmlformats.org/officeDocument/2006/relationships/image" Target="../media/image240.emf"/><Relationship Id="rId3" Type="http://schemas.openxmlformats.org/officeDocument/2006/relationships/oleObject" Target="../embeddings/oleObject205.bin"/><Relationship Id="rId21" Type="http://schemas.openxmlformats.org/officeDocument/2006/relationships/oleObject" Target="../embeddings/oleObject214.bin"/><Relationship Id="rId7" Type="http://schemas.openxmlformats.org/officeDocument/2006/relationships/oleObject" Target="../embeddings/oleObject207.bin"/><Relationship Id="rId12" Type="http://schemas.openxmlformats.org/officeDocument/2006/relationships/image" Target="../media/image233.emf"/><Relationship Id="rId17" Type="http://schemas.openxmlformats.org/officeDocument/2006/relationships/oleObject" Target="../embeddings/oleObject212.bin"/><Relationship Id="rId25" Type="http://schemas.openxmlformats.org/officeDocument/2006/relationships/oleObject" Target="../embeddings/oleObject216.bin"/><Relationship Id="rId2" Type="http://schemas.openxmlformats.org/officeDocument/2006/relationships/slideLayout" Target="../slideLayouts/slideLayout7.xml"/><Relationship Id="rId16" Type="http://schemas.openxmlformats.org/officeDocument/2006/relationships/image" Target="../media/image235.emf"/><Relationship Id="rId20" Type="http://schemas.openxmlformats.org/officeDocument/2006/relationships/image" Target="../media/image237.emf"/><Relationship Id="rId1" Type="http://schemas.openxmlformats.org/officeDocument/2006/relationships/vmlDrawing" Target="../drawings/vmlDrawing39.vml"/><Relationship Id="rId6" Type="http://schemas.openxmlformats.org/officeDocument/2006/relationships/image" Target="../media/image230.emf"/><Relationship Id="rId11" Type="http://schemas.openxmlformats.org/officeDocument/2006/relationships/oleObject" Target="../embeddings/oleObject209.bin"/><Relationship Id="rId24" Type="http://schemas.openxmlformats.org/officeDocument/2006/relationships/image" Target="../media/image239.emf"/><Relationship Id="rId5" Type="http://schemas.openxmlformats.org/officeDocument/2006/relationships/oleObject" Target="../embeddings/oleObject206.bin"/><Relationship Id="rId15" Type="http://schemas.openxmlformats.org/officeDocument/2006/relationships/oleObject" Target="../embeddings/oleObject211.bin"/><Relationship Id="rId23" Type="http://schemas.openxmlformats.org/officeDocument/2006/relationships/oleObject" Target="../embeddings/oleObject215.bin"/><Relationship Id="rId10" Type="http://schemas.openxmlformats.org/officeDocument/2006/relationships/image" Target="../media/image232.emf"/><Relationship Id="rId19" Type="http://schemas.openxmlformats.org/officeDocument/2006/relationships/oleObject" Target="../embeddings/oleObject213.bin"/><Relationship Id="rId4" Type="http://schemas.openxmlformats.org/officeDocument/2006/relationships/image" Target="../media/image229.emf"/><Relationship Id="rId9" Type="http://schemas.openxmlformats.org/officeDocument/2006/relationships/oleObject" Target="../embeddings/oleObject208.bin"/><Relationship Id="rId14" Type="http://schemas.openxmlformats.org/officeDocument/2006/relationships/image" Target="../media/image234.emf"/><Relationship Id="rId22" Type="http://schemas.openxmlformats.org/officeDocument/2006/relationships/image" Target="../media/image23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8" Type="http://schemas.openxmlformats.org/officeDocument/2006/relationships/image" Target="../media/image243.emf"/><Relationship Id="rId13" Type="http://schemas.openxmlformats.org/officeDocument/2006/relationships/oleObject" Target="../embeddings/oleObject222.bin"/><Relationship Id="rId18" Type="http://schemas.openxmlformats.org/officeDocument/2006/relationships/image" Target="../media/image248.emf"/><Relationship Id="rId3" Type="http://schemas.openxmlformats.org/officeDocument/2006/relationships/oleObject" Target="../embeddings/oleObject217.bin"/><Relationship Id="rId7" Type="http://schemas.openxmlformats.org/officeDocument/2006/relationships/oleObject" Target="../embeddings/oleObject219.bin"/><Relationship Id="rId12" Type="http://schemas.openxmlformats.org/officeDocument/2006/relationships/image" Target="../media/image245.emf"/><Relationship Id="rId17" Type="http://schemas.openxmlformats.org/officeDocument/2006/relationships/oleObject" Target="../embeddings/oleObject224.bin"/><Relationship Id="rId2" Type="http://schemas.openxmlformats.org/officeDocument/2006/relationships/slideLayout" Target="../slideLayouts/slideLayout7.xml"/><Relationship Id="rId16" Type="http://schemas.openxmlformats.org/officeDocument/2006/relationships/image" Target="../media/image247.emf"/><Relationship Id="rId1" Type="http://schemas.openxmlformats.org/officeDocument/2006/relationships/vmlDrawing" Target="../drawings/vmlDrawing40.vml"/><Relationship Id="rId6" Type="http://schemas.openxmlformats.org/officeDocument/2006/relationships/image" Target="../media/image242.emf"/><Relationship Id="rId11" Type="http://schemas.openxmlformats.org/officeDocument/2006/relationships/oleObject" Target="../embeddings/oleObject221.bin"/><Relationship Id="rId5" Type="http://schemas.openxmlformats.org/officeDocument/2006/relationships/oleObject" Target="../embeddings/oleObject218.bin"/><Relationship Id="rId15" Type="http://schemas.openxmlformats.org/officeDocument/2006/relationships/oleObject" Target="../embeddings/oleObject223.bin"/><Relationship Id="rId10" Type="http://schemas.openxmlformats.org/officeDocument/2006/relationships/image" Target="../media/image244.emf"/><Relationship Id="rId4" Type="http://schemas.openxmlformats.org/officeDocument/2006/relationships/image" Target="../media/image241.emf"/><Relationship Id="rId9" Type="http://schemas.openxmlformats.org/officeDocument/2006/relationships/oleObject" Target="../embeddings/oleObject220.bin"/><Relationship Id="rId14" Type="http://schemas.openxmlformats.org/officeDocument/2006/relationships/image" Target="../media/image246.e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27.bin"/><Relationship Id="rId3" Type="http://schemas.openxmlformats.org/officeDocument/2006/relationships/image" Target="../media/image212.png"/><Relationship Id="rId7" Type="http://schemas.openxmlformats.org/officeDocument/2006/relationships/image" Target="../media/image251.e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226.bin"/><Relationship Id="rId11" Type="http://schemas.openxmlformats.org/officeDocument/2006/relationships/image" Target="../media/image253.emf"/><Relationship Id="rId5" Type="http://schemas.openxmlformats.org/officeDocument/2006/relationships/image" Target="../media/image250.emf"/><Relationship Id="rId10" Type="http://schemas.openxmlformats.org/officeDocument/2006/relationships/oleObject" Target="../embeddings/oleObject228.bin"/><Relationship Id="rId4" Type="http://schemas.openxmlformats.org/officeDocument/2006/relationships/oleObject" Target="../embeddings/oleObject225.bin"/><Relationship Id="rId9" Type="http://schemas.openxmlformats.org/officeDocument/2006/relationships/image" Target="../media/image2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254.emf"/></Relationships>
</file>

<file path=ppt/slides/_rels/slide84.xml.rels><?xml version="1.0" encoding="UTF-8" standalone="yes"?>
<Relationships xmlns="http://schemas.openxmlformats.org/package/2006/relationships"><Relationship Id="rId8" Type="http://schemas.openxmlformats.org/officeDocument/2006/relationships/image" Target="../media/image257.emf"/><Relationship Id="rId13" Type="http://schemas.openxmlformats.org/officeDocument/2006/relationships/oleObject" Target="../embeddings/oleObject235.bin"/><Relationship Id="rId18" Type="http://schemas.openxmlformats.org/officeDocument/2006/relationships/image" Target="../media/image262.emf"/><Relationship Id="rId26" Type="http://schemas.openxmlformats.org/officeDocument/2006/relationships/image" Target="../media/image266.emf"/><Relationship Id="rId3" Type="http://schemas.openxmlformats.org/officeDocument/2006/relationships/oleObject" Target="../embeddings/oleObject230.bin"/><Relationship Id="rId21" Type="http://schemas.openxmlformats.org/officeDocument/2006/relationships/oleObject" Target="../embeddings/oleObject239.bin"/><Relationship Id="rId34" Type="http://schemas.openxmlformats.org/officeDocument/2006/relationships/image" Target="../media/image270.emf"/><Relationship Id="rId7" Type="http://schemas.openxmlformats.org/officeDocument/2006/relationships/oleObject" Target="../embeddings/oleObject232.bin"/><Relationship Id="rId12" Type="http://schemas.openxmlformats.org/officeDocument/2006/relationships/image" Target="../media/image259.emf"/><Relationship Id="rId17" Type="http://schemas.openxmlformats.org/officeDocument/2006/relationships/oleObject" Target="../embeddings/oleObject237.bin"/><Relationship Id="rId25" Type="http://schemas.openxmlformats.org/officeDocument/2006/relationships/oleObject" Target="../embeddings/oleObject241.bin"/><Relationship Id="rId33" Type="http://schemas.openxmlformats.org/officeDocument/2006/relationships/oleObject" Target="../embeddings/oleObject245.bin"/><Relationship Id="rId2" Type="http://schemas.openxmlformats.org/officeDocument/2006/relationships/slideLayout" Target="../slideLayouts/slideLayout7.xml"/><Relationship Id="rId16" Type="http://schemas.openxmlformats.org/officeDocument/2006/relationships/image" Target="../media/image261.emf"/><Relationship Id="rId20" Type="http://schemas.openxmlformats.org/officeDocument/2006/relationships/image" Target="../media/image263.wmf"/><Relationship Id="rId29" Type="http://schemas.openxmlformats.org/officeDocument/2006/relationships/oleObject" Target="../embeddings/oleObject243.bin"/><Relationship Id="rId1" Type="http://schemas.openxmlformats.org/officeDocument/2006/relationships/vmlDrawing" Target="../drawings/vmlDrawing43.vml"/><Relationship Id="rId6" Type="http://schemas.openxmlformats.org/officeDocument/2006/relationships/image" Target="../media/image256.emf"/><Relationship Id="rId11" Type="http://schemas.openxmlformats.org/officeDocument/2006/relationships/oleObject" Target="../embeddings/oleObject234.bin"/><Relationship Id="rId24" Type="http://schemas.openxmlformats.org/officeDocument/2006/relationships/image" Target="../media/image265.emf"/><Relationship Id="rId32" Type="http://schemas.openxmlformats.org/officeDocument/2006/relationships/image" Target="../media/image269.emf"/><Relationship Id="rId5" Type="http://schemas.openxmlformats.org/officeDocument/2006/relationships/oleObject" Target="../embeddings/oleObject231.bin"/><Relationship Id="rId15" Type="http://schemas.openxmlformats.org/officeDocument/2006/relationships/oleObject" Target="../embeddings/oleObject236.bin"/><Relationship Id="rId23" Type="http://schemas.openxmlformats.org/officeDocument/2006/relationships/oleObject" Target="../embeddings/oleObject240.bin"/><Relationship Id="rId28" Type="http://schemas.openxmlformats.org/officeDocument/2006/relationships/image" Target="../media/image267.emf"/><Relationship Id="rId10" Type="http://schemas.openxmlformats.org/officeDocument/2006/relationships/image" Target="../media/image258.emf"/><Relationship Id="rId19" Type="http://schemas.openxmlformats.org/officeDocument/2006/relationships/oleObject" Target="../embeddings/oleObject238.bin"/><Relationship Id="rId31" Type="http://schemas.openxmlformats.org/officeDocument/2006/relationships/oleObject" Target="../embeddings/oleObject244.bin"/><Relationship Id="rId4" Type="http://schemas.openxmlformats.org/officeDocument/2006/relationships/image" Target="../media/image255.emf"/><Relationship Id="rId9" Type="http://schemas.openxmlformats.org/officeDocument/2006/relationships/oleObject" Target="../embeddings/oleObject233.bin"/><Relationship Id="rId14" Type="http://schemas.openxmlformats.org/officeDocument/2006/relationships/image" Target="../media/image260.emf"/><Relationship Id="rId22" Type="http://schemas.openxmlformats.org/officeDocument/2006/relationships/image" Target="../media/image264.emf"/><Relationship Id="rId27" Type="http://schemas.openxmlformats.org/officeDocument/2006/relationships/oleObject" Target="../embeddings/oleObject242.bin"/><Relationship Id="rId30" Type="http://schemas.openxmlformats.org/officeDocument/2006/relationships/image" Target="../media/image268.emf"/></Relationships>
</file>

<file path=ppt/slides/_rels/slide85.xml.rels><?xml version="1.0" encoding="UTF-8" standalone="yes"?>
<Relationships xmlns="http://schemas.openxmlformats.org/package/2006/relationships"><Relationship Id="rId8" Type="http://schemas.openxmlformats.org/officeDocument/2006/relationships/image" Target="../media/image273.emf"/><Relationship Id="rId3" Type="http://schemas.openxmlformats.org/officeDocument/2006/relationships/oleObject" Target="../embeddings/oleObject246.bin"/><Relationship Id="rId7" Type="http://schemas.openxmlformats.org/officeDocument/2006/relationships/oleObject" Target="../embeddings/oleObject248.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72.emf"/><Relationship Id="rId5" Type="http://schemas.openxmlformats.org/officeDocument/2006/relationships/oleObject" Target="../embeddings/oleObject247.bin"/><Relationship Id="rId10" Type="http://schemas.openxmlformats.org/officeDocument/2006/relationships/image" Target="../media/image274.emf"/><Relationship Id="rId4" Type="http://schemas.openxmlformats.org/officeDocument/2006/relationships/image" Target="../media/image271.emf"/><Relationship Id="rId9" Type="http://schemas.openxmlformats.org/officeDocument/2006/relationships/oleObject" Target="../embeddings/oleObject249.bin"/></Relationships>
</file>

<file path=ppt/slides/_rels/slide86.xml.rels><?xml version="1.0" encoding="UTF-8" standalone="yes"?>
<Relationships xmlns="http://schemas.openxmlformats.org/package/2006/relationships"><Relationship Id="rId8" Type="http://schemas.openxmlformats.org/officeDocument/2006/relationships/image" Target="../media/image277.emf"/><Relationship Id="rId13" Type="http://schemas.openxmlformats.org/officeDocument/2006/relationships/oleObject" Target="../embeddings/oleObject255.bin"/><Relationship Id="rId18" Type="http://schemas.openxmlformats.org/officeDocument/2006/relationships/image" Target="../media/image282.emf"/><Relationship Id="rId26" Type="http://schemas.openxmlformats.org/officeDocument/2006/relationships/image" Target="../media/image286.emf"/><Relationship Id="rId3" Type="http://schemas.openxmlformats.org/officeDocument/2006/relationships/oleObject" Target="../embeddings/oleObject250.bin"/><Relationship Id="rId21" Type="http://schemas.openxmlformats.org/officeDocument/2006/relationships/oleObject" Target="../embeddings/oleObject259.bin"/><Relationship Id="rId34" Type="http://schemas.openxmlformats.org/officeDocument/2006/relationships/image" Target="../media/image290.emf"/><Relationship Id="rId7" Type="http://schemas.openxmlformats.org/officeDocument/2006/relationships/oleObject" Target="../embeddings/oleObject252.bin"/><Relationship Id="rId12" Type="http://schemas.openxmlformats.org/officeDocument/2006/relationships/image" Target="../media/image279.emf"/><Relationship Id="rId17" Type="http://schemas.openxmlformats.org/officeDocument/2006/relationships/oleObject" Target="../embeddings/oleObject257.bin"/><Relationship Id="rId25" Type="http://schemas.openxmlformats.org/officeDocument/2006/relationships/oleObject" Target="../embeddings/oleObject261.bin"/><Relationship Id="rId33" Type="http://schemas.openxmlformats.org/officeDocument/2006/relationships/oleObject" Target="../embeddings/oleObject265.bin"/><Relationship Id="rId2" Type="http://schemas.openxmlformats.org/officeDocument/2006/relationships/slideLayout" Target="../slideLayouts/slideLayout7.xml"/><Relationship Id="rId16" Type="http://schemas.openxmlformats.org/officeDocument/2006/relationships/image" Target="../media/image281.emf"/><Relationship Id="rId20" Type="http://schemas.openxmlformats.org/officeDocument/2006/relationships/image" Target="../media/image283.emf"/><Relationship Id="rId29" Type="http://schemas.openxmlformats.org/officeDocument/2006/relationships/oleObject" Target="../embeddings/oleObject263.bin"/><Relationship Id="rId1" Type="http://schemas.openxmlformats.org/officeDocument/2006/relationships/vmlDrawing" Target="../drawings/vmlDrawing45.vml"/><Relationship Id="rId6" Type="http://schemas.openxmlformats.org/officeDocument/2006/relationships/image" Target="../media/image276.emf"/><Relationship Id="rId11" Type="http://schemas.openxmlformats.org/officeDocument/2006/relationships/oleObject" Target="../embeddings/oleObject254.bin"/><Relationship Id="rId24" Type="http://schemas.openxmlformats.org/officeDocument/2006/relationships/image" Target="../media/image285.emf"/><Relationship Id="rId32" Type="http://schemas.openxmlformats.org/officeDocument/2006/relationships/image" Target="../media/image289.emf"/><Relationship Id="rId5" Type="http://schemas.openxmlformats.org/officeDocument/2006/relationships/oleObject" Target="../embeddings/oleObject251.bin"/><Relationship Id="rId15" Type="http://schemas.openxmlformats.org/officeDocument/2006/relationships/oleObject" Target="../embeddings/oleObject256.bin"/><Relationship Id="rId23" Type="http://schemas.openxmlformats.org/officeDocument/2006/relationships/oleObject" Target="../embeddings/oleObject260.bin"/><Relationship Id="rId28" Type="http://schemas.openxmlformats.org/officeDocument/2006/relationships/image" Target="../media/image287.emf"/><Relationship Id="rId10" Type="http://schemas.openxmlformats.org/officeDocument/2006/relationships/image" Target="../media/image278.emf"/><Relationship Id="rId19" Type="http://schemas.openxmlformats.org/officeDocument/2006/relationships/oleObject" Target="../embeddings/oleObject258.bin"/><Relationship Id="rId31" Type="http://schemas.openxmlformats.org/officeDocument/2006/relationships/oleObject" Target="../embeddings/oleObject264.bin"/><Relationship Id="rId4" Type="http://schemas.openxmlformats.org/officeDocument/2006/relationships/image" Target="../media/image275.emf"/><Relationship Id="rId9" Type="http://schemas.openxmlformats.org/officeDocument/2006/relationships/oleObject" Target="../embeddings/oleObject253.bin"/><Relationship Id="rId14" Type="http://schemas.openxmlformats.org/officeDocument/2006/relationships/image" Target="../media/image280.emf"/><Relationship Id="rId22" Type="http://schemas.openxmlformats.org/officeDocument/2006/relationships/image" Target="../media/image284.emf"/><Relationship Id="rId27" Type="http://schemas.openxmlformats.org/officeDocument/2006/relationships/oleObject" Target="../embeddings/oleObject262.bin"/><Relationship Id="rId30" Type="http://schemas.openxmlformats.org/officeDocument/2006/relationships/image" Target="../media/image288.emf"/></Relationships>
</file>

<file path=ppt/slides/_rels/slide87.xml.rels><?xml version="1.0" encoding="UTF-8" standalone="yes"?>
<Relationships xmlns="http://schemas.openxmlformats.org/package/2006/relationships"><Relationship Id="rId8" Type="http://schemas.openxmlformats.org/officeDocument/2006/relationships/image" Target="../media/image293.emf"/><Relationship Id="rId3" Type="http://schemas.openxmlformats.org/officeDocument/2006/relationships/oleObject" Target="../embeddings/oleObject266.bin"/><Relationship Id="rId7" Type="http://schemas.openxmlformats.org/officeDocument/2006/relationships/oleObject" Target="../embeddings/oleObject268.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92.emf"/><Relationship Id="rId5" Type="http://schemas.openxmlformats.org/officeDocument/2006/relationships/oleObject" Target="../embeddings/oleObject267.bin"/><Relationship Id="rId4" Type="http://schemas.openxmlformats.org/officeDocument/2006/relationships/image" Target="../media/image291.emf"/></Relationships>
</file>

<file path=ppt/slides/_rels/slide88.xml.rels><?xml version="1.0" encoding="UTF-8" standalone="yes"?>
<Relationships xmlns="http://schemas.openxmlformats.org/package/2006/relationships"><Relationship Id="rId8" Type="http://schemas.openxmlformats.org/officeDocument/2006/relationships/image" Target="../media/image296.emf"/><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298.e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95.emf"/><Relationship Id="rId11" Type="http://schemas.openxmlformats.org/officeDocument/2006/relationships/oleObject" Target="../embeddings/oleObject273.bin"/><Relationship Id="rId5" Type="http://schemas.openxmlformats.org/officeDocument/2006/relationships/oleObject" Target="../embeddings/oleObject270.bin"/><Relationship Id="rId10" Type="http://schemas.openxmlformats.org/officeDocument/2006/relationships/image" Target="../media/image297.emf"/><Relationship Id="rId4" Type="http://schemas.openxmlformats.org/officeDocument/2006/relationships/image" Target="../media/image294.emf"/><Relationship Id="rId9" Type="http://schemas.openxmlformats.org/officeDocument/2006/relationships/oleObject" Target="../embeddings/oleObject272.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301.emf"/><Relationship Id="rId3" Type="http://schemas.openxmlformats.org/officeDocument/2006/relationships/oleObject" Target="../embeddings/oleObject274.bin"/><Relationship Id="rId7" Type="http://schemas.openxmlformats.org/officeDocument/2006/relationships/oleObject" Target="../embeddings/oleObject276.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300.emf"/><Relationship Id="rId5" Type="http://schemas.openxmlformats.org/officeDocument/2006/relationships/oleObject" Target="../embeddings/oleObject275.bin"/><Relationship Id="rId4" Type="http://schemas.openxmlformats.org/officeDocument/2006/relationships/image" Target="../media/image299.emf"/></Relationships>
</file>

<file path=ppt/slides/_rels/slide91.xml.rels><?xml version="1.0" encoding="UTF-8" standalone="yes"?>
<Relationships xmlns="http://schemas.openxmlformats.org/package/2006/relationships"><Relationship Id="rId8" Type="http://schemas.openxmlformats.org/officeDocument/2006/relationships/image" Target="../media/image304.emf"/><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306.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303.emf"/><Relationship Id="rId11" Type="http://schemas.openxmlformats.org/officeDocument/2006/relationships/oleObject" Target="../embeddings/oleObject281.bin"/><Relationship Id="rId5" Type="http://schemas.openxmlformats.org/officeDocument/2006/relationships/oleObject" Target="../embeddings/oleObject278.bin"/><Relationship Id="rId10" Type="http://schemas.openxmlformats.org/officeDocument/2006/relationships/image" Target="../media/image305.emf"/><Relationship Id="rId4" Type="http://schemas.openxmlformats.org/officeDocument/2006/relationships/image" Target="../media/image302.emf"/><Relationship Id="rId9" Type="http://schemas.openxmlformats.org/officeDocument/2006/relationships/oleObject" Target="../embeddings/oleObject280.bin"/></Relationships>
</file>

<file path=ppt/slides/_rels/slide92.xml.rels><?xml version="1.0" encoding="UTF-8" standalone="yes"?>
<Relationships xmlns="http://schemas.openxmlformats.org/package/2006/relationships"><Relationship Id="rId8" Type="http://schemas.openxmlformats.org/officeDocument/2006/relationships/image" Target="../media/image309.e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308.emf"/><Relationship Id="rId5" Type="http://schemas.openxmlformats.org/officeDocument/2006/relationships/oleObject" Target="../embeddings/oleObject283.bin"/><Relationship Id="rId10" Type="http://schemas.openxmlformats.org/officeDocument/2006/relationships/image" Target="../media/image310.emf"/><Relationship Id="rId4" Type="http://schemas.openxmlformats.org/officeDocument/2006/relationships/image" Target="../media/image307.emf"/><Relationship Id="rId9" Type="http://schemas.openxmlformats.org/officeDocument/2006/relationships/oleObject" Target="../embeddings/oleObject285.bin"/></Relationships>
</file>

<file path=ppt/slides/_rels/slide93.xml.rels><?xml version="1.0" encoding="UTF-8" standalone="yes"?>
<Relationships xmlns="http://schemas.openxmlformats.org/package/2006/relationships"><Relationship Id="rId8" Type="http://schemas.openxmlformats.org/officeDocument/2006/relationships/image" Target="../media/image313.emf"/><Relationship Id="rId3" Type="http://schemas.openxmlformats.org/officeDocument/2006/relationships/oleObject" Target="../embeddings/oleObject286.bin"/><Relationship Id="rId7" Type="http://schemas.openxmlformats.org/officeDocument/2006/relationships/oleObject" Target="../embeddings/oleObject288.bin"/><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image" Target="../media/image312.emf"/><Relationship Id="rId5" Type="http://schemas.openxmlformats.org/officeDocument/2006/relationships/oleObject" Target="../embeddings/oleObject287.bin"/><Relationship Id="rId4" Type="http://schemas.openxmlformats.org/officeDocument/2006/relationships/image" Target="../media/image311.emf"/></Relationships>
</file>

<file path=ppt/slides/_rels/slide94.xml.rels><?xml version="1.0" encoding="UTF-8" standalone="yes"?>
<Relationships xmlns="http://schemas.openxmlformats.org/package/2006/relationships"><Relationship Id="rId8" Type="http://schemas.openxmlformats.org/officeDocument/2006/relationships/image" Target="../media/image316.emf"/><Relationship Id="rId13" Type="http://schemas.openxmlformats.org/officeDocument/2006/relationships/oleObject" Target="../embeddings/oleObject294.bin"/><Relationship Id="rId18" Type="http://schemas.openxmlformats.org/officeDocument/2006/relationships/image" Target="../media/image321.e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318.emf"/><Relationship Id="rId17" Type="http://schemas.openxmlformats.org/officeDocument/2006/relationships/oleObject" Target="../embeddings/oleObject296.bin"/><Relationship Id="rId2" Type="http://schemas.openxmlformats.org/officeDocument/2006/relationships/slideLayout" Target="../slideLayouts/slideLayout7.xml"/><Relationship Id="rId16" Type="http://schemas.openxmlformats.org/officeDocument/2006/relationships/image" Target="../media/image320.emf"/><Relationship Id="rId20" Type="http://schemas.openxmlformats.org/officeDocument/2006/relationships/image" Target="../media/image322.emf"/><Relationship Id="rId1" Type="http://schemas.openxmlformats.org/officeDocument/2006/relationships/vmlDrawing" Target="../drawings/vmlDrawing52.vml"/><Relationship Id="rId6" Type="http://schemas.openxmlformats.org/officeDocument/2006/relationships/image" Target="../media/image315.emf"/><Relationship Id="rId11" Type="http://schemas.openxmlformats.org/officeDocument/2006/relationships/oleObject" Target="../embeddings/oleObject293.bin"/><Relationship Id="rId5" Type="http://schemas.openxmlformats.org/officeDocument/2006/relationships/oleObject" Target="../embeddings/oleObject290.bin"/><Relationship Id="rId15" Type="http://schemas.openxmlformats.org/officeDocument/2006/relationships/oleObject" Target="../embeddings/oleObject295.bin"/><Relationship Id="rId10" Type="http://schemas.openxmlformats.org/officeDocument/2006/relationships/image" Target="../media/image317.emf"/><Relationship Id="rId19" Type="http://schemas.openxmlformats.org/officeDocument/2006/relationships/oleObject" Target="../embeddings/oleObject297.bin"/><Relationship Id="rId4" Type="http://schemas.openxmlformats.org/officeDocument/2006/relationships/image" Target="../media/image314.emf"/><Relationship Id="rId9" Type="http://schemas.openxmlformats.org/officeDocument/2006/relationships/oleObject" Target="../embeddings/oleObject292.bin"/><Relationship Id="rId14" Type="http://schemas.openxmlformats.org/officeDocument/2006/relationships/image" Target="../media/image319.emf"/></Relationships>
</file>

<file path=ppt/slides/_rels/slide95.xml.rels><?xml version="1.0" encoding="UTF-8" standalone="yes"?>
<Relationships xmlns="http://schemas.openxmlformats.org/package/2006/relationships"><Relationship Id="rId8" Type="http://schemas.openxmlformats.org/officeDocument/2006/relationships/image" Target="../media/image325.emf"/><Relationship Id="rId13" Type="http://schemas.openxmlformats.org/officeDocument/2006/relationships/oleObject" Target="../embeddings/oleObject303.bin"/><Relationship Id="rId18" Type="http://schemas.openxmlformats.org/officeDocument/2006/relationships/image" Target="../media/image330.emf"/><Relationship Id="rId26" Type="http://schemas.openxmlformats.org/officeDocument/2006/relationships/image" Target="../media/image334.emf"/><Relationship Id="rId3" Type="http://schemas.openxmlformats.org/officeDocument/2006/relationships/oleObject" Target="../embeddings/oleObject298.bin"/><Relationship Id="rId21" Type="http://schemas.openxmlformats.org/officeDocument/2006/relationships/oleObject" Target="../embeddings/oleObject307.bin"/><Relationship Id="rId7" Type="http://schemas.openxmlformats.org/officeDocument/2006/relationships/oleObject" Target="../embeddings/oleObject300.bin"/><Relationship Id="rId12" Type="http://schemas.openxmlformats.org/officeDocument/2006/relationships/image" Target="../media/image327.emf"/><Relationship Id="rId17" Type="http://schemas.openxmlformats.org/officeDocument/2006/relationships/oleObject" Target="../embeddings/oleObject305.bin"/><Relationship Id="rId25" Type="http://schemas.openxmlformats.org/officeDocument/2006/relationships/oleObject" Target="../embeddings/oleObject309.bin"/><Relationship Id="rId2" Type="http://schemas.openxmlformats.org/officeDocument/2006/relationships/slideLayout" Target="../slideLayouts/slideLayout7.xml"/><Relationship Id="rId16" Type="http://schemas.openxmlformats.org/officeDocument/2006/relationships/image" Target="../media/image329.emf"/><Relationship Id="rId20" Type="http://schemas.openxmlformats.org/officeDocument/2006/relationships/image" Target="../media/image331.emf"/><Relationship Id="rId1" Type="http://schemas.openxmlformats.org/officeDocument/2006/relationships/vmlDrawing" Target="../drawings/vmlDrawing53.vml"/><Relationship Id="rId6" Type="http://schemas.openxmlformats.org/officeDocument/2006/relationships/image" Target="../media/image324.emf"/><Relationship Id="rId11" Type="http://schemas.openxmlformats.org/officeDocument/2006/relationships/oleObject" Target="../embeddings/oleObject302.bin"/><Relationship Id="rId24" Type="http://schemas.openxmlformats.org/officeDocument/2006/relationships/image" Target="../media/image333.emf"/><Relationship Id="rId5" Type="http://schemas.openxmlformats.org/officeDocument/2006/relationships/oleObject" Target="../embeddings/oleObject299.bin"/><Relationship Id="rId15" Type="http://schemas.openxmlformats.org/officeDocument/2006/relationships/oleObject" Target="../embeddings/oleObject304.bin"/><Relationship Id="rId23" Type="http://schemas.openxmlformats.org/officeDocument/2006/relationships/oleObject" Target="../embeddings/oleObject308.bin"/><Relationship Id="rId28" Type="http://schemas.openxmlformats.org/officeDocument/2006/relationships/image" Target="../media/image335.emf"/><Relationship Id="rId10" Type="http://schemas.openxmlformats.org/officeDocument/2006/relationships/image" Target="../media/image326.emf"/><Relationship Id="rId19" Type="http://schemas.openxmlformats.org/officeDocument/2006/relationships/oleObject" Target="../embeddings/oleObject306.bin"/><Relationship Id="rId4" Type="http://schemas.openxmlformats.org/officeDocument/2006/relationships/image" Target="../media/image323.emf"/><Relationship Id="rId9" Type="http://schemas.openxmlformats.org/officeDocument/2006/relationships/oleObject" Target="../embeddings/oleObject301.bin"/><Relationship Id="rId14" Type="http://schemas.openxmlformats.org/officeDocument/2006/relationships/image" Target="../media/image328.emf"/><Relationship Id="rId22" Type="http://schemas.openxmlformats.org/officeDocument/2006/relationships/image" Target="../media/image332.emf"/><Relationship Id="rId27" Type="http://schemas.openxmlformats.org/officeDocument/2006/relationships/oleObject" Target="../embeddings/oleObject310.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337.emf"/><Relationship Id="rId5" Type="http://schemas.openxmlformats.org/officeDocument/2006/relationships/oleObject" Target="../embeddings/oleObject312.bin"/><Relationship Id="rId4" Type="http://schemas.openxmlformats.org/officeDocument/2006/relationships/image" Target="../media/image336.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1.xml"/><Relationship Id="rId1" Type="http://schemas.openxmlformats.org/officeDocument/2006/relationships/vmlDrawing" Target="../drawings/vmlDrawing55.vml"/><Relationship Id="rId6" Type="http://schemas.openxmlformats.org/officeDocument/2006/relationships/image" Target="../media/image339.emf"/><Relationship Id="rId5" Type="http://schemas.openxmlformats.org/officeDocument/2006/relationships/oleObject" Target="../embeddings/oleObject314.bin"/><Relationship Id="rId4" Type="http://schemas.openxmlformats.org/officeDocument/2006/relationships/image" Target="../media/image338.emf"/></Relationships>
</file>

<file path=ppt/slides/_rels/slide98.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315.bin"/><Relationship Id="rId7" Type="http://schemas.openxmlformats.org/officeDocument/2006/relationships/oleObject" Target="../embeddings/oleObject317.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341.wmf"/><Relationship Id="rId5" Type="http://schemas.openxmlformats.org/officeDocument/2006/relationships/oleObject" Target="../embeddings/oleObject316.bin"/><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318.bin"/></Relationships>
</file>

<file path=ppt/slides/_rels/slide99.xml.rels><?xml version="1.0" encoding="UTF-8" standalone="yes"?>
<Relationships xmlns="http://schemas.openxmlformats.org/package/2006/relationships"><Relationship Id="rId8" Type="http://schemas.openxmlformats.org/officeDocument/2006/relationships/image" Target="../media/image346.emf"/><Relationship Id="rId3" Type="http://schemas.openxmlformats.org/officeDocument/2006/relationships/oleObject" Target="../embeddings/oleObject319.bin"/><Relationship Id="rId7" Type="http://schemas.openxmlformats.org/officeDocument/2006/relationships/oleObject" Target="../embeddings/oleObject321.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45.emf"/><Relationship Id="rId5" Type="http://schemas.openxmlformats.org/officeDocument/2006/relationships/oleObject" Target="../embeddings/oleObject320.bin"/><Relationship Id="rId10" Type="http://schemas.openxmlformats.org/officeDocument/2006/relationships/image" Target="../media/image347.emf"/><Relationship Id="rId4" Type="http://schemas.openxmlformats.org/officeDocument/2006/relationships/image" Target="../media/image344.emf"/><Relationship Id="rId9" Type="http://schemas.openxmlformats.org/officeDocument/2006/relationships/oleObject" Target="../embeddings/oleObject3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4135" name="剪辑" r:id="rId4" imgW="4857143" imgH="3266667" progId="MS_ClipArt_Gallery.2">
                  <p:embed/>
                </p:oleObj>
              </mc:Choice>
              <mc:Fallback>
                <p:oleObj name="剪辑" r:id="rId4" imgW="4857143" imgH="3266667"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1862" r="5121"/>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WordArt 5" descr="绿色大理石"/>
          <p:cNvSpPr>
            <a:spLocks noChangeArrowheads="1" noChangeShapeType="1" noTextEdit="1"/>
          </p:cNvSpPr>
          <p:nvPr/>
        </p:nvSpPr>
        <p:spPr bwMode="auto">
          <a:xfrm rot="5400000">
            <a:off x="160338" y="3552825"/>
            <a:ext cx="4191000" cy="1752600"/>
          </a:xfrm>
          <a:prstGeom prst="rect">
            <a:avLst/>
          </a:prstGeom>
        </p:spPr>
        <p:txBody>
          <a:bodyPr vert="eaVert" wrap="none" fromWordArt="1">
            <a:prstTxWarp prst="textPlain">
              <a:avLst>
                <a:gd name="adj" fmla="val 50000"/>
              </a:avLst>
            </a:prstTxWarp>
          </a:bodyPr>
          <a:lstStyle/>
          <a:p>
            <a:pPr algn="ctr" fontAlgn="auto"/>
            <a:r>
              <a:rPr lang="zh-CN" altLang="en-US" sz="6600" kern="10">
                <a:ln w="12700">
                  <a:solidFill>
                    <a:srgbClr val="C4B596"/>
                  </a:solidFill>
                  <a:round/>
                  <a:headEnd/>
                  <a:tailEnd/>
                </a:ln>
                <a:blipFill dpi="0" rotWithShape="0">
                  <a:blip r:embed="rId6"/>
                  <a:srcRect/>
                  <a:tile tx="0" ty="0" sx="100000" sy="100000" flip="none" algn="tl"/>
                </a:blipFill>
                <a:effectLst>
                  <a:outerShdw dist="53882" dir="2700000" algn="ctr" rotWithShape="0">
                    <a:srgbClr val="CBCBCB"/>
                  </a:outerShdw>
                </a:effectLst>
                <a:latin typeface="宋体" panose="02010600030101010101" pitchFamily="2" charset="-122"/>
              </a:rPr>
              <a:t>电磁学</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 calcmode="lin" valueType="num">
                                      <p:cBhvr>
                                        <p:cTn id="7" dur="500" fill="hold"/>
                                        <p:tgtEl>
                                          <p:spTgt spid="45061"/>
                                        </p:tgtEl>
                                        <p:attrNameLst>
                                          <p:attrName>ppt_w</p:attrName>
                                        </p:attrNameLst>
                                      </p:cBhvr>
                                      <p:tavLst>
                                        <p:tav tm="0">
                                          <p:val>
                                            <p:strVal val="4/3*#ppt_w"/>
                                          </p:val>
                                        </p:tav>
                                        <p:tav tm="100000">
                                          <p:val>
                                            <p:strVal val="#ppt_w"/>
                                          </p:val>
                                        </p:tav>
                                      </p:tavLst>
                                    </p:anim>
                                    <p:anim calcmode="lin" valueType="num">
                                      <p:cBhvr>
                                        <p:cTn id="8" dur="500" fill="hold"/>
                                        <p:tgtEl>
                                          <p:spTgt spid="45061"/>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CLAP.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468313" y="2997200"/>
            <a:ext cx="5060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dirty="0">
                <a:solidFill>
                  <a:srgbClr val="FFFF00"/>
                </a:solidFill>
                <a:latin typeface="楷体_GB2312" pitchFamily="49" charset="-122"/>
                <a:ea typeface="楷体_GB2312" pitchFamily="49" charset="-122"/>
              </a:rPr>
              <a:t>可以简化为点电荷的条件；</a:t>
            </a:r>
          </a:p>
        </p:txBody>
      </p:sp>
      <p:grpSp>
        <p:nvGrpSpPr>
          <p:cNvPr id="196611" name="Group 3"/>
          <p:cNvGrpSpPr>
            <a:grpSpLocks/>
          </p:cNvGrpSpPr>
          <p:nvPr/>
        </p:nvGrpSpPr>
        <p:grpSpPr bwMode="auto">
          <a:xfrm>
            <a:off x="5364163" y="2924175"/>
            <a:ext cx="1479550" cy="641350"/>
            <a:chOff x="998" y="824"/>
            <a:chExt cx="932" cy="404"/>
          </a:xfrm>
        </p:grpSpPr>
        <p:sp>
          <p:nvSpPr>
            <p:cNvPr id="11284" name="Rectangle 4"/>
            <p:cNvSpPr>
              <a:spLocks noChangeArrowheads="1"/>
            </p:cNvSpPr>
            <p:nvPr/>
          </p:nvSpPr>
          <p:spPr bwMode="auto">
            <a:xfrm>
              <a:off x="998" y="8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d</a:t>
              </a:r>
            </a:p>
          </p:txBody>
        </p:sp>
        <p:sp>
          <p:nvSpPr>
            <p:cNvPr id="11285" name="Rectangle 5"/>
            <p:cNvSpPr>
              <a:spLocks noChangeArrowheads="1"/>
            </p:cNvSpPr>
            <p:nvPr/>
          </p:nvSpPr>
          <p:spPr bwMode="auto">
            <a:xfrm>
              <a:off x="1670" y="8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r</a:t>
              </a:r>
            </a:p>
          </p:txBody>
        </p:sp>
        <p:sp>
          <p:nvSpPr>
            <p:cNvPr id="11286" name="Rectangle 6"/>
            <p:cNvSpPr>
              <a:spLocks noChangeArrowheads="1"/>
            </p:cNvSpPr>
            <p:nvPr/>
          </p:nvSpPr>
          <p:spPr bwMode="auto">
            <a:xfrm>
              <a:off x="1382" y="8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楷体_GB2312" pitchFamily="49" charset="-122"/>
                  <a:ea typeface="楷体_GB2312" pitchFamily="49" charset="-122"/>
                </a:rPr>
                <a:t>&lt;</a:t>
              </a:r>
            </a:p>
          </p:txBody>
        </p:sp>
        <p:sp>
          <p:nvSpPr>
            <p:cNvPr id="11287" name="Rectangle 7"/>
            <p:cNvSpPr>
              <a:spLocks noChangeArrowheads="1"/>
            </p:cNvSpPr>
            <p:nvPr/>
          </p:nvSpPr>
          <p:spPr bwMode="auto">
            <a:xfrm>
              <a:off x="1238" y="8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楷体_GB2312" pitchFamily="49" charset="-122"/>
                  <a:ea typeface="楷体_GB2312" pitchFamily="49" charset="-122"/>
                </a:rPr>
                <a:t>&lt;</a:t>
              </a:r>
            </a:p>
          </p:txBody>
        </p:sp>
      </p:grpSp>
      <p:grpSp>
        <p:nvGrpSpPr>
          <p:cNvPr id="196616" name="Group 8"/>
          <p:cNvGrpSpPr>
            <a:grpSpLocks/>
          </p:cNvGrpSpPr>
          <p:nvPr/>
        </p:nvGrpSpPr>
        <p:grpSpPr bwMode="auto">
          <a:xfrm>
            <a:off x="2555875" y="3860800"/>
            <a:ext cx="3709988" cy="1936750"/>
            <a:chOff x="1565" y="2069"/>
            <a:chExt cx="2337" cy="1220"/>
          </a:xfrm>
        </p:grpSpPr>
        <p:sp>
          <p:nvSpPr>
            <p:cNvPr id="11271" name="Rectangle 9"/>
            <p:cNvSpPr>
              <a:spLocks noChangeArrowheads="1"/>
            </p:cNvSpPr>
            <p:nvPr/>
          </p:nvSpPr>
          <p:spPr bwMode="auto">
            <a:xfrm>
              <a:off x="1756" y="2137"/>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Times New Roman" panose="02020603050405020304" pitchFamily="18" charset="0"/>
                  <a:ea typeface="楷体_GB2312" pitchFamily="49" charset="-122"/>
                </a:rPr>
                <a:t>Q</a:t>
              </a:r>
            </a:p>
          </p:txBody>
        </p:sp>
        <p:sp>
          <p:nvSpPr>
            <p:cNvPr id="11272" name="Rectangle 10"/>
            <p:cNvSpPr>
              <a:spLocks noChangeArrowheads="1"/>
            </p:cNvSpPr>
            <p:nvPr/>
          </p:nvSpPr>
          <p:spPr bwMode="auto">
            <a:xfrm>
              <a:off x="3714" y="228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楷体_GB2312" pitchFamily="49" charset="-122"/>
                  <a:ea typeface="楷体_GB2312" pitchFamily="49" charset="-122"/>
                </a:rPr>
                <a:t>2</a:t>
              </a:r>
            </a:p>
          </p:txBody>
        </p:sp>
        <p:sp>
          <p:nvSpPr>
            <p:cNvPr id="11273" name="Rectangle 11"/>
            <p:cNvSpPr>
              <a:spLocks noChangeArrowheads="1"/>
            </p:cNvSpPr>
            <p:nvPr/>
          </p:nvSpPr>
          <p:spPr bwMode="auto">
            <a:xfrm>
              <a:off x="2699" y="2341"/>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r</a:t>
              </a:r>
            </a:p>
          </p:txBody>
        </p:sp>
        <p:sp>
          <p:nvSpPr>
            <p:cNvPr id="11274" name="Oval 12"/>
            <p:cNvSpPr>
              <a:spLocks noChangeArrowheads="1"/>
            </p:cNvSpPr>
            <p:nvPr/>
          </p:nvSpPr>
          <p:spPr bwMode="auto">
            <a:xfrm>
              <a:off x="1856" y="2545"/>
              <a:ext cx="376" cy="37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75" name="Oval 13"/>
            <p:cNvSpPr>
              <a:spLocks noChangeArrowheads="1"/>
            </p:cNvSpPr>
            <p:nvPr/>
          </p:nvSpPr>
          <p:spPr bwMode="auto">
            <a:xfrm>
              <a:off x="3440" y="2545"/>
              <a:ext cx="376" cy="376"/>
            </a:xfrm>
            <a:prstGeom prst="ellipse">
              <a:avLst/>
            </a:prstGeom>
            <a:solidFill>
              <a:srgbClr val="FF0033"/>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76" name="Rectangle 14"/>
            <p:cNvSpPr>
              <a:spLocks noChangeArrowheads="1"/>
            </p:cNvSpPr>
            <p:nvPr/>
          </p:nvSpPr>
          <p:spPr bwMode="auto">
            <a:xfrm>
              <a:off x="3474" y="2069"/>
              <a:ext cx="3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Times New Roman" panose="02020603050405020304" pitchFamily="18" charset="0"/>
                  <a:ea typeface="楷体_GB2312" pitchFamily="49" charset="-122"/>
                </a:rPr>
                <a:t>Q</a:t>
              </a:r>
            </a:p>
          </p:txBody>
        </p:sp>
        <p:sp>
          <p:nvSpPr>
            <p:cNvPr id="11277" name="Rectangle 15"/>
            <p:cNvSpPr>
              <a:spLocks noChangeArrowheads="1"/>
            </p:cNvSpPr>
            <p:nvPr/>
          </p:nvSpPr>
          <p:spPr bwMode="auto">
            <a:xfrm>
              <a:off x="1996" y="2306"/>
              <a:ext cx="1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楷体_GB2312" pitchFamily="49" charset="-122"/>
                  <a:ea typeface="楷体_GB2312" pitchFamily="49" charset="-122"/>
                </a:rPr>
                <a:t>1</a:t>
              </a:r>
            </a:p>
          </p:txBody>
        </p:sp>
        <p:sp>
          <p:nvSpPr>
            <p:cNvPr id="11278" name="Line 16"/>
            <p:cNvSpPr>
              <a:spLocks noChangeShapeType="1"/>
            </p:cNvSpPr>
            <p:nvPr/>
          </p:nvSpPr>
          <p:spPr bwMode="auto">
            <a:xfrm>
              <a:off x="2045" y="2733"/>
              <a:ext cx="1631" cy="0"/>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9" name="Line 17"/>
            <p:cNvSpPr>
              <a:spLocks noChangeShapeType="1"/>
            </p:cNvSpPr>
            <p:nvPr/>
          </p:nvSpPr>
          <p:spPr bwMode="auto">
            <a:xfrm>
              <a:off x="1852" y="2782"/>
              <a:ext cx="0" cy="335"/>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0" name="Line 18"/>
            <p:cNvSpPr>
              <a:spLocks noChangeShapeType="1"/>
            </p:cNvSpPr>
            <p:nvPr/>
          </p:nvSpPr>
          <p:spPr bwMode="auto">
            <a:xfrm>
              <a:off x="2236" y="2782"/>
              <a:ext cx="0" cy="335"/>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1" name="Line 19"/>
            <p:cNvSpPr>
              <a:spLocks noChangeShapeType="1"/>
            </p:cNvSpPr>
            <p:nvPr/>
          </p:nvSpPr>
          <p:spPr bwMode="auto">
            <a:xfrm flipH="1">
              <a:off x="1565" y="2973"/>
              <a:ext cx="287" cy="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2" name="Line 20"/>
            <p:cNvSpPr>
              <a:spLocks noChangeShapeType="1"/>
            </p:cNvSpPr>
            <p:nvPr/>
          </p:nvSpPr>
          <p:spPr bwMode="auto">
            <a:xfrm>
              <a:off x="2285" y="2973"/>
              <a:ext cx="287" cy="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3" name="Rectangle 21"/>
            <p:cNvSpPr>
              <a:spLocks noChangeArrowheads="1"/>
            </p:cNvSpPr>
            <p:nvPr/>
          </p:nvSpPr>
          <p:spPr bwMode="auto">
            <a:xfrm>
              <a:off x="1890" y="2885"/>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d</a:t>
              </a:r>
            </a:p>
          </p:txBody>
        </p:sp>
      </p:grpSp>
      <p:sp>
        <p:nvSpPr>
          <p:cNvPr id="196630" name="Rectangle 22"/>
          <p:cNvSpPr>
            <a:spLocks noChangeArrowheads="1"/>
          </p:cNvSpPr>
          <p:nvPr/>
        </p:nvSpPr>
        <p:spPr bwMode="auto">
          <a:xfrm>
            <a:off x="250825" y="1125538"/>
            <a:ext cx="8066088"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dirty="0">
                <a:solidFill>
                  <a:srgbClr val="FFFF00"/>
                </a:solidFill>
                <a:latin typeface="黑体" panose="02010609060101010101" pitchFamily="49" charset="-122"/>
                <a:ea typeface="黑体" panose="02010609060101010101" pitchFamily="49" charset="-122"/>
              </a:rPr>
              <a:t>点电荷 </a:t>
            </a:r>
            <a:r>
              <a:rPr kumimoji="1" lang="en-US" altLang="zh-CN" sz="2800" b="1" dirty="0">
                <a:solidFill>
                  <a:srgbClr val="FFFF00"/>
                </a:solidFill>
                <a:latin typeface="黑体" panose="02010609060101010101" pitchFamily="49" charset="-122"/>
                <a:ea typeface="黑体" panose="02010609060101010101" pitchFamily="49" charset="-122"/>
              </a:rPr>
              <a:t>(</a:t>
            </a:r>
            <a:r>
              <a:rPr lang="zh-CN" altLang="en-US" sz="2800" b="1" dirty="0">
                <a:solidFill>
                  <a:srgbClr val="FFFF00"/>
                </a:solidFill>
                <a:latin typeface="黑体" panose="02010609060101010101" pitchFamily="49" charset="-122"/>
                <a:ea typeface="黑体" panose="02010609060101010101" pitchFamily="49" charset="-122"/>
              </a:rPr>
              <a:t>理想模型</a:t>
            </a:r>
            <a:r>
              <a:rPr kumimoji="1" lang="zh-CN" altLang="en-US" sz="2800" b="1" dirty="0">
                <a:solidFill>
                  <a:srgbClr val="FFFF00"/>
                </a:solidFill>
                <a:latin typeface="黑体" panose="02010609060101010101" pitchFamily="49" charset="-122"/>
                <a:ea typeface="黑体" panose="02010609060101010101" pitchFamily="49" charset="-122"/>
              </a:rPr>
              <a:t>）</a:t>
            </a:r>
            <a:r>
              <a:rPr kumimoji="1" lang="zh-CN" altLang="en-US" b="1" dirty="0">
                <a:solidFill>
                  <a:srgbClr val="FFFF00"/>
                </a:solidFill>
                <a:latin typeface="Bookman Old Style" panose="02050604050505020204" pitchFamily="18" charset="0"/>
              </a:rPr>
              <a:t> </a:t>
            </a:r>
            <a:r>
              <a:rPr kumimoji="1" lang="zh-CN" altLang="en-US" b="1" dirty="0">
                <a:solidFill>
                  <a:srgbClr val="FFFF00"/>
                </a:solidFill>
                <a:latin typeface="楷体_GB2312" pitchFamily="49" charset="-122"/>
                <a:ea typeface="楷体_GB2312" pitchFamily="49" charset="-122"/>
              </a:rPr>
              <a:t>：</a:t>
            </a:r>
          </a:p>
          <a:p>
            <a:pPr>
              <a:spcBef>
                <a:spcPct val="0"/>
              </a:spcBef>
              <a:buClrTx/>
              <a:buSzTx/>
              <a:buFontTx/>
              <a:buNone/>
            </a:pPr>
            <a:r>
              <a:rPr kumimoji="1" lang="zh-CN" altLang="en-US" b="1" dirty="0">
                <a:solidFill>
                  <a:srgbClr val="FFFF00"/>
                </a:solidFill>
                <a:latin typeface="楷体_GB2312" pitchFamily="49" charset="-122"/>
                <a:ea typeface="楷体_GB2312" pitchFamily="49" charset="-122"/>
              </a:rPr>
              <a:t>一个形状和大小可以略去不计的带电粒子或带电体。</a:t>
            </a:r>
          </a:p>
        </p:txBody>
      </p:sp>
      <p:sp>
        <p:nvSpPr>
          <p:cNvPr id="196631" name="Text Box 23"/>
          <p:cNvSpPr txBox="1">
            <a:spLocks noChangeArrowheads="1"/>
          </p:cNvSpPr>
          <p:nvPr/>
        </p:nvSpPr>
        <p:spPr bwMode="auto">
          <a:xfrm>
            <a:off x="0" y="260350"/>
            <a:ext cx="54006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dirty="0">
                <a:latin typeface="黑体" panose="02010609060101010101" pitchFamily="49" charset="-122"/>
                <a:ea typeface="黑体" panose="02010609060101010101" pitchFamily="49" charset="-122"/>
                <a:cs typeface="Times New Roman" panose="02020603050405020304" pitchFamily="18" charset="0"/>
              </a:rPr>
              <a:t> </a:t>
            </a:r>
            <a:r>
              <a:rPr lang="en-US" altLang="zh-CN" sz="4400" b="1" i="1" dirty="0">
                <a:latin typeface="黑体" panose="02010609060101010101" pitchFamily="49" charset="-122"/>
                <a:ea typeface="黑体" panose="02010609060101010101" pitchFamily="49" charset="-122"/>
                <a:cs typeface="Times New Roman" panose="02020603050405020304" pitchFamily="18" charset="0"/>
              </a:rPr>
              <a:t>§</a:t>
            </a:r>
            <a:r>
              <a:rPr kumimoji="1" lang="en-US" altLang="zh-CN" sz="4400" i="1" dirty="0">
                <a:latin typeface="黑体" panose="02010609060101010101" pitchFamily="49" charset="-122"/>
                <a:ea typeface="黑体" panose="02010609060101010101" pitchFamily="49" charset="-122"/>
                <a:cs typeface="Times New Roman" panose="02020603050405020304" pitchFamily="18" charset="0"/>
              </a:rPr>
              <a:t> 7.2  </a:t>
            </a:r>
            <a:r>
              <a:rPr kumimoji="1" lang="zh-CN" altLang="en-US" sz="4400" i="1" dirty="0">
                <a:latin typeface="黑体" panose="02010609060101010101" pitchFamily="49" charset="-122"/>
                <a:ea typeface="黑体" panose="02010609060101010101" pitchFamily="49" charset="-122"/>
                <a:cs typeface="Times New Roman" panose="02020603050405020304" pitchFamily="18" charset="0"/>
              </a:rPr>
              <a:t>库仑定律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31"/>
                                        </p:tgtEl>
                                        <p:attrNameLst>
                                          <p:attrName>style.visibility</p:attrName>
                                        </p:attrNameLst>
                                      </p:cBhvr>
                                      <p:to>
                                        <p:strVal val="visible"/>
                                      </p:to>
                                    </p:set>
                                    <p:animEffect transition="in" filter="wipe(left)">
                                      <p:cBhvr>
                                        <p:cTn id="7" dur="500"/>
                                        <p:tgtEl>
                                          <p:spTgt spid="1966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66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6610">
                                            <p:txEl>
                                              <p:pRg st="0" end="0"/>
                                            </p:txEl>
                                          </p:spTgt>
                                        </p:tgtEl>
                                        <p:attrNameLst>
                                          <p:attrName>style.visibility</p:attrName>
                                        </p:attrNameLst>
                                      </p:cBhvr>
                                      <p:to>
                                        <p:strVal val="visible"/>
                                      </p:to>
                                    </p:set>
                                    <p:animEffect transition="in" filter="wipe(left)">
                                      <p:cBhvr>
                                        <p:cTn id="16" dur="500"/>
                                        <p:tgtEl>
                                          <p:spTgt spid="1966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6616"/>
                                        </p:tgtEl>
                                        <p:attrNameLst>
                                          <p:attrName>style.visibility</p:attrName>
                                        </p:attrNameLst>
                                      </p:cBhvr>
                                      <p:to>
                                        <p:strVal val="visible"/>
                                      </p:to>
                                    </p:set>
                                    <p:animEffect transition="in" filter="wipe(down)">
                                      <p:cBhvr>
                                        <p:cTn id="21" dur="500"/>
                                        <p:tgtEl>
                                          <p:spTgt spid="1966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6611"/>
                                        </p:tgtEl>
                                        <p:attrNameLst>
                                          <p:attrName>style.visibility</p:attrName>
                                        </p:attrNameLst>
                                      </p:cBhvr>
                                      <p:to>
                                        <p:strVal val="visible"/>
                                      </p:to>
                                    </p:set>
                                    <p:animEffect transition="in" filter="wipe(left)">
                                      <p:cBhvr>
                                        <p:cTn id="26" dur="500"/>
                                        <p:tgtEl>
                                          <p:spTgt spid="196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build="p" autoUpdateAnimBg="0"/>
      <p:bldP spid="196630" grpId="0"/>
      <p:bldP spid="1966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49"/>
          <p:cNvGrpSpPr>
            <a:grpSpLocks/>
          </p:cNvGrpSpPr>
          <p:nvPr/>
        </p:nvGrpSpPr>
        <p:grpSpPr bwMode="auto">
          <a:xfrm>
            <a:off x="4643438" y="1630363"/>
            <a:ext cx="3960812" cy="2303462"/>
            <a:chOff x="2925" y="890"/>
            <a:chExt cx="2495" cy="1451"/>
          </a:xfrm>
        </p:grpSpPr>
        <p:sp>
          <p:nvSpPr>
            <p:cNvPr id="105485" name="Rectangle 26"/>
            <p:cNvSpPr>
              <a:spLocks noChangeArrowheads="1"/>
            </p:cNvSpPr>
            <p:nvPr/>
          </p:nvSpPr>
          <p:spPr bwMode="auto">
            <a:xfrm>
              <a:off x="2925" y="890"/>
              <a:ext cx="2495" cy="145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5486" name="Rectangle 27"/>
            <p:cNvSpPr>
              <a:spLocks noChangeArrowheads="1"/>
            </p:cNvSpPr>
            <p:nvPr/>
          </p:nvSpPr>
          <p:spPr bwMode="auto">
            <a:xfrm>
              <a:off x="3827" y="1524"/>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x</a:t>
              </a:r>
            </a:p>
          </p:txBody>
        </p:sp>
        <p:sp>
          <p:nvSpPr>
            <p:cNvPr id="105487" name="Line 29"/>
            <p:cNvSpPr>
              <a:spLocks noChangeShapeType="1"/>
            </p:cNvSpPr>
            <p:nvPr/>
          </p:nvSpPr>
          <p:spPr bwMode="auto">
            <a:xfrm>
              <a:off x="3347" y="1604"/>
              <a:ext cx="1776"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8" name="Line 30"/>
            <p:cNvSpPr>
              <a:spLocks noChangeShapeType="1"/>
            </p:cNvSpPr>
            <p:nvPr/>
          </p:nvSpPr>
          <p:spPr bwMode="auto">
            <a:xfrm flipH="1" flipV="1">
              <a:off x="3334" y="1026"/>
              <a:ext cx="13" cy="57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9" name="AutoShape 31"/>
            <p:cNvSpPr>
              <a:spLocks noChangeArrowheads="1"/>
            </p:cNvSpPr>
            <p:nvPr/>
          </p:nvSpPr>
          <p:spPr bwMode="auto">
            <a:xfrm>
              <a:off x="3107" y="980"/>
              <a:ext cx="480" cy="124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67 h 21600"/>
                <a:gd name="T26" fmla="*/ 18450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5" y="10800"/>
                  </a:moveTo>
                  <a:cubicBezTo>
                    <a:pt x="585" y="16442"/>
                    <a:pt x="5158" y="21015"/>
                    <a:pt x="10800" y="21015"/>
                  </a:cubicBezTo>
                  <a:cubicBezTo>
                    <a:pt x="16442" y="21015"/>
                    <a:pt x="21015" y="16442"/>
                    <a:pt x="21015" y="10800"/>
                  </a:cubicBezTo>
                  <a:cubicBezTo>
                    <a:pt x="21015" y="5158"/>
                    <a:pt x="16442" y="585"/>
                    <a:pt x="10800" y="585"/>
                  </a:cubicBezTo>
                  <a:cubicBezTo>
                    <a:pt x="5158" y="585"/>
                    <a:pt x="585" y="5158"/>
                    <a:pt x="585" y="10800"/>
                  </a:cubicBezTo>
                  <a:close/>
                </a:path>
              </a:pathLst>
            </a:custGeom>
            <a:solidFill>
              <a:schemeClr val="tx2"/>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0" name="Rectangle 32"/>
            <p:cNvSpPr>
              <a:spLocks noChangeArrowheads="1"/>
            </p:cNvSpPr>
            <p:nvPr/>
          </p:nvSpPr>
          <p:spPr bwMode="auto">
            <a:xfrm>
              <a:off x="4434" y="1317"/>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105491" name="Rectangle 33"/>
            <p:cNvSpPr>
              <a:spLocks noChangeArrowheads="1"/>
            </p:cNvSpPr>
            <p:nvPr/>
          </p:nvSpPr>
          <p:spPr bwMode="auto">
            <a:xfrm>
              <a:off x="4931" y="1284"/>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x</a:t>
              </a:r>
            </a:p>
          </p:txBody>
        </p:sp>
        <p:sp>
          <p:nvSpPr>
            <p:cNvPr id="105492" name="Rectangle 34"/>
            <p:cNvSpPr>
              <a:spLocks noChangeArrowheads="1"/>
            </p:cNvSpPr>
            <p:nvPr/>
          </p:nvSpPr>
          <p:spPr bwMode="auto">
            <a:xfrm>
              <a:off x="3155" y="12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a</a:t>
              </a:r>
            </a:p>
          </p:txBody>
        </p:sp>
        <p:sp>
          <p:nvSpPr>
            <p:cNvPr id="105493" name="Oval 47"/>
            <p:cNvSpPr>
              <a:spLocks noChangeArrowheads="1"/>
            </p:cNvSpPr>
            <p:nvPr/>
          </p:nvSpPr>
          <p:spPr bwMode="auto">
            <a:xfrm>
              <a:off x="4386" y="1579"/>
              <a:ext cx="45" cy="45"/>
            </a:xfrm>
            <a:prstGeom prst="ellipse">
              <a:avLst/>
            </a:prstGeom>
            <a:solidFill>
              <a:srgbClr val="FF5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05475" name="Text Box 4"/>
          <p:cNvSpPr txBox="1">
            <a:spLocks noChangeArrowheads="1"/>
          </p:cNvSpPr>
          <p:nvPr/>
        </p:nvSpPr>
        <p:spPr bwMode="auto">
          <a:xfrm>
            <a:off x="533400" y="457200"/>
            <a:ext cx="80772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13.</a:t>
            </a:r>
            <a:r>
              <a:rPr kumimoji="1" lang="en-US" altLang="zh-CN" sz="2800" b="1">
                <a:solidFill>
                  <a:srgbClr val="FFFFCC"/>
                </a:solidFill>
                <a:latin typeface="Times New Roman" panose="02020603050405020304" pitchFamily="18" charset="0"/>
              </a:rPr>
              <a:t> </a:t>
            </a:r>
            <a:r>
              <a:rPr kumimoji="1" lang="zh-CN" altLang="en-US" sz="2800" b="1">
                <a:solidFill>
                  <a:srgbClr val="FFFFCC"/>
                </a:solidFill>
                <a:latin typeface="Times New Roman" panose="02020603050405020304" pitchFamily="18" charset="0"/>
              </a:rPr>
              <a:t>均匀带电圆环，带电量为</a:t>
            </a:r>
            <a:r>
              <a:rPr kumimoji="1" lang="en-US" altLang="zh-CN" sz="2800" b="1" i="1">
                <a:solidFill>
                  <a:srgbClr val="FFFFCC"/>
                </a:solidFill>
                <a:latin typeface="Times New Roman" panose="02020603050405020304" pitchFamily="18" charset="0"/>
              </a:rPr>
              <a:t>q</a:t>
            </a:r>
            <a:r>
              <a:rPr kumimoji="1" lang="zh-CN" altLang="en-US" sz="2800" b="1">
                <a:solidFill>
                  <a:srgbClr val="FFFFCC"/>
                </a:solidFill>
                <a:latin typeface="Times New Roman" panose="02020603050405020304" pitchFamily="18" charset="0"/>
              </a:rPr>
              <a:t>，半径为</a:t>
            </a:r>
            <a:r>
              <a:rPr kumimoji="1" lang="en-US" altLang="zh-CN" sz="2800" b="1" i="1">
                <a:solidFill>
                  <a:srgbClr val="FFFFCC"/>
                </a:solidFill>
                <a:latin typeface="Times New Roman" panose="02020603050405020304" pitchFamily="18" charset="0"/>
              </a:rPr>
              <a:t>a</a:t>
            </a:r>
            <a:r>
              <a:rPr kumimoji="1" lang="zh-CN" altLang="en-US" sz="2800" b="1">
                <a:solidFill>
                  <a:srgbClr val="FFFFCC"/>
                </a:solidFill>
                <a:latin typeface="Times New Roman" panose="02020603050405020304" pitchFamily="18" charset="0"/>
              </a:rPr>
              <a:t>，求轴线上任意一点的</a:t>
            </a:r>
            <a:r>
              <a:rPr kumimoji="1" lang="en-US" altLang="zh-CN" sz="2800" b="1" i="1">
                <a:solidFill>
                  <a:srgbClr val="FFFFCC"/>
                </a:solidFill>
                <a:latin typeface="Times New Roman" panose="02020603050405020304" pitchFamily="18" charset="0"/>
              </a:rPr>
              <a:t>P</a:t>
            </a:r>
            <a:r>
              <a:rPr kumimoji="1" lang="zh-CN" altLang="en-US" sz="2800" b="1">
                <a:solidFill>
                  <a:srgbClr val="FFFFCC"/>
                </a:solidFill>
                <a:latin typeface="Times New Roman" panose="02020603050405020304" pitchFamily="18" charset="0"/>
              </a:rPr>
              <a:t>电势。</a:t>
            </a:r>
          </a:p>
        </p:txBody>
      </p:sp>
      <p:sp>
        <p:nvSpPr>
          <p:cNvPr id="176133" name="Text Box 5"/>
          <p:cNvSpPr txBox="1">
            <a:spLocks noChangeArrowheads="1"/>
          </p:cNvSpPr>
          <p:nvPr/>
        </p:nvSpPr>
        <p:spPr bwMode="auto">
          <a:xfrm>
            <a:off x="539750" y="2058988"/>
            <a:ext cx="121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解：</a:t>
            </a:r>
          </a:p>
        </p:txBody>
      </p:sp>
      <p:graphicFrame>
        <p:nvGraphicFramePr>
          <p:cNvPr id="176146" name="Object 18"/>
          <p:cNvGraphicFramePr>
            <a:graphicFrameLocks noChangeAspect="1"/>
          </p:cNvGraphicFramePr>
          <p:nvPr/>
        </p:nvGraphicFramePr>
        <p:xfrm>
          <a:off x="1600200" y="1885950"/>
          <a:ext cx="2819400" cy="1038225"/>
        </p:xfrm>
        <a:graphic>
          <a:graphicData uri="http://schemas.openxmlformats.org/presentationml/2006/ole">
            <mc:AlternateContent xmlns:mc="http://schemas.openxmlformats.org/markup-compatibility/2006">
              <mc:Choice xmlns:v="urn:schemas-microsoft-com:vml" Requires="v">
                <p:oleObj spid="_x0000_s105634" name="公式" r:id="rId3" imgW="1144144" imgH="406985" progId="Equation.3">
                  <p:embed/>
                </p:oleObj>
              </mc:Choice>
              <mc:Fallback>
                <p:oleObj name="公式" r:id="rId3" imgW="1144144" imgH="406985"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885950"/>
                        <a:ext cx="2819400" cy="10382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47" name="Object 19"/>
          <p:cNvGraphicFramePr>
            <a:graphicFrameLocks noChangeAspect="1"/>
          </p:cNvGraphicFramePr>
          <p:nvPr/>
        </p:nvGraphicFramePr>
        <p:xfrm>
          <a:off x="1006475" y="2973388"/>
          <a:ext cx="3473450" cy="1031875"/>
        </p:xfrm>
        <a:graphic>
          <a:graphicData uri="http://schemas.openxmlformats.org/presentationml/2006/ole">
            <mc:AlternateContent xmlns:mc="http://schemas.openxmlformats.org/markup-compatibility/2006">
              <mc:Choice xmlns:v="urn:schemas-microsoft-com:vml" Requires="v">
                <p:oleObj spid="_x0000_s105635" name="公式" r:id="rId5" imgW="1421936" imgH="406985" progId="Equation.3">
                  <p:embed/>
                </p:oleObj>
              </mc:Choice>
              <mc:Fallback>
                <p:oleObj name="公式" r:id="rId5" imgW="1421936" imgH="406985"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475" y="2973388"/>
                        <a:ext cx="3473450" cy="103187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52" name="Object 24"/>
          <p:cNvGraphicFramePr>
            <a:graphicFrameLocks noChangeAspect="1"/>
          </p:cNvGraphicFramePr>
          <p:nvPr/>
        </p:nvGraphicFramePr>
        <p:xfrm>
          <a:off x="1165225" y="4154488"/>
          <a:ext cx="5422900" cy="1074737"/>
        </p:xfrm>
        <a:graphic>
          <a:graphicData uri="http://schemas.openxmlformats.org/presentationml/2006/ole">
            <mc:AlternateContent xmlns:mc="http://schemas.openxmlformats.org/markup-compatibility/2006">
              <mc:Choice xmlns:v="urn:schemas-microsoft-com:vml" Requires="v">
                <p:oleObj spid="_x0000_s105636" name="公式" r:id="rId7" imgW="2149596" imgH="406985" progId="Equation.3">
                  <p:embed/>
                </p:oleObj>
              </mc:Choice>
              <mc:Fallback>
                <p:oleObj name="公式" r:id="rId7" imgW="2149596" imgH="406985"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225" y="4154488"/>
                        <a:ext cx="5422900" cy="1074737"/>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53" name="Object 25"/>
          <p:cNvGraphicFramePr>
            <a:graphicFrameLocks noChangeAspect="1"/>
          </p:cNvGraphicFramePr>
          <p:nvPr/>
        </p:nvGraphicFramePr>
        <p:xfrm>
          <a:off x="1997075" y="5257800"/>
          <a:ext cx="4235450" cy="1139825"/>
        </p:xfrm>
        <a:graphic>
          <a:graphicData uri="http://schemas.openxmlformats.org/presentationml/2006/ole">
            <mc:AlternateContent xmlns:mc="http://schemas.openxmlformats.org/markup-compatibility/2006">
              <mc:Choice xmlns:v="urn:schemas-microsoft-com:vml" Requires="v">
                <p:oleObj spid="_x0000_s105637" name="公式" r:id="rId9" imgW="1675572" imgH="435619" progId="Equation.3">
                  <p:embed/>
                </p:oleObj>
              </mc:Choice>
              <mc:Fallback>
                <p:oleObj name="公式" r:id="rId9" imgW="1675572" imgH="435619" progId="Equation.3">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7075" y="5257800"/>
                        <a:ext cx="4235450" cy="11398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6178" name="Group 50"/>
          <p:cNvGrpSpPr>
            <a:grpSpLocks/>
          </p:cNvGrpSpPr>
          <p:nvPr/>
        </p:nvGrpSpPr>
        <p:grpSpPr bwMode="auto">
          <a:xfrm>
            <a:off x="5284788" y="1758950"/>
            <a:ext cx="1781175" cy="1004888"/>
            <a:chOff x="3329" y="971"/>
            <a:chExt cx="1122" cy="633"/>
          </a:xfrm>
        </p:grpSpPr>
        <p:sp>
          <p:nvSpPr>
            <p:cNvPr id="176163" name="Rectangle 35"/>
            <p:cNvSpPr>
              <a:spLocks noChangeArrowheads="1"/>
            </p:cNvSpPr>
            <p:nvPr/>
          </p:nvSpPr>
          <p:spPr bwMode="auto">
            <a:xfrm>
              <a:off x="3329" y="971"/>
              <a:ext cx="53" cy="46"/>
            </a:xfrm>
            <a:prstGeom prst="rect">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5483" name="Line 40"/>
            <p:cNvSpPr>
              <a:spLocks noChangeShapeType="1"/>
            </p:cNvSpPr>
            <p:nvPr/>
          </p:nvSpPr>
          <p:spPr bwMode="auto">
            <a:xfrm>
              <a:off x="3395" y="1028"/>
              <a:ext cx="1056"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4" name="Rectangle 41"/>
            <p:cNvSpPr>
              <a:spLocks noChangeArrowheads="1"/>
            </p:cNvSpPr>
            <p:nvPr/>
          </p:nvSpPr>
          <p:spPr bwMode="auto">
            <a:xfrm>
              <a:off x="3989" y="1041"/>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 calcmode="lin" valueType="num">
                                      <p:cBhvr>
                                        <p:cTn id="7" dur="500" fill="hold"/>
                                        <p:tgtEl>
                                          <p:spTgt spid="176133"/>
                                        </p:tgtEl>
                                        <p:attrNameLst>
                                          <p:attrName>ppt_w</p:attrName>
                                        </p:attrNameLst>
                                      </p:cBhvr>
                                      <p:tavLst>
                                        <p:tav tm="0">
                                          <p:val>
                                            <p:strVal val="4*#ppt_w"/>
                                          </p:val>
                                        </p:tav>
                                        <p:tav tm="100000">
                                          <p:val>
                                            <p:strVal val="#ppt_w"/>
                                          </p:val>
                                        </p:tav>
                                      </p:tavLst>
                                    </p:anim>
                                    <p:anim calcmode="lin" valueType="num">
                                      <p:cBhvr>
                                        <p:cTn id="8" dur="500" fill="hold"/>
                                        <p:tgtEl>
                                          <p:spTgt spid="176133"/>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76178"/>
                                        </p:tgtEl>
                                        <p:attrNameLst>
                                          <p:attrName>style.visibility</p:attrName>
                                        </p:attrNameLst>
                                      </p:cBhvr>
                                      <p:to>
                                        <p:strVal val="visible"/>
                                      </p:to>
                                    </p:set>
                                    <p:animEffect transition="in" filter="wipe(left)">
                                      <p:cBhvr>
                                        <p:cTn id="13" dur="500"/>
                                        <p:tgtEl>
                                          <p:spTgt spid="17617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76146"/>
                                        </p:tgtEl>
                                        <p:attrNameLst>
                                          <p:attrName>style.visibility</p:attrName>
                                        </p:attrNameLst>
                                      </p:cBhvr>
                                      <p:to>
                                        <p:strVal val="visible"/>
                                      </p:to>
                                    </p:set>
                                    <p:animEffect transition="in" filter="strips(upRight)">
                                      <p:cBhvr>
                                        <p:cTn id="18" dur="500"/>
                                        <p:tgtEl>
                                          <p:spTgt spid="17614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3" fill="hold" nodeType="clickEffect">
                                  <p:stCondLst>
                                    <p:cond delay="0"/>
                                  </p:stCondLst>
                                  <p:childTnLst>
                                    <p:set>
                                      <p:cBhvr>
                                        <p:cTn id="22" dur="1" fill="hold">
                                          <p:stCondLst>
                                            <p:cond delay="0"/>
                                          </p:stCondLst>
                                        </p:cTn>
                                        <p:tgtEl>
                                          <p:spTgt spid="176147"/>
                                        </p:tgtEl>
                                        <p:attrNameLst>
                                          <p:attrName>style.visibility</p:attrName>
                                        </p:attrNameLst>
                                      </p:cBhvr>
                                      <p:to>
                                        <p:strVal val="visible"/>
                                      </p:to>
                                    </p:set>
                                    <p:animEffect transition="in" filter="strips(upRight)">
                                      <p:cBhvr>
                                        <p:cTn id="23" dur="500"/>
                                        <p:tgtEl>
                                          <p:spTgt spid="1761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176152"/>
                                        </p:tgtEl>
                                        <p:attrNameLst>
                                          <p:attrName>style.visibility</p:attrName>
                                        </p:attrNameLst>
                                      </p:cBhvr>
                                      <p:to>
                                        <p:strVal val="visible"/>
                                      </p:to>
                                    </p:set>
                                    <p:animEffect transition="in" filter="strips(upRight)">
                                      <p:cBhvr>
                                        <p:cTn id="28" dur="500"/>
                                        <p:tgtEl>
                                          <p:spTgt spid="17615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176153"/>
                                        </p:tgtEl>
                                        <p:attrNameLst>
                                          <p:attrName>style.visibility</p:attrName>
                                        </p:attrNameLst>
                                      </p:cBhvr>
                                      <p:to>
                                        <p:strVal val="visible"/>
                                      </p:to>
                                    </p:set>
                                    <p:animEffect transition="in" filter="strips(upRight)">
                                      <p:cBhvr>
                                        <p:cTn id="33" dur="500"/>
                                        <p:tgtEl>
                                          <p:spTgt spid="17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Text Box 4"/>
          <p:cNvSpPr txBox="1">
            <a:spLocks noChangeArrowheads="1"/>
          </p:cNvSpPr>
          <p:nvPr/>
        </p:nvSpPr>
        <p:spPr bwMode="auto">
          <a:xfrm>
            <a:off x="684213" y="908050"/>
            <a:ext cx="1600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Times New Roman" panose="02020603050405020304" pitchFamily="18" charset="0"/>
              </a:rPr>
              <a:t>法二：</a:t>
            </a:r>
            <a:endParaRPr kumimoji="1" lang="zh-CN" altLang="en-US">
              <a:solidFill>
                <a:schemeClr val="hlink"/>
              </a:solidFill>
              <a:latin typeface="Times New Roman" panose="02020603050405020304" pitchFamily="18" charset="0"/>
            </a:endParaRPr>
          </a:p>
        </p:txBody>
      </p:sp>
      <p:graphicFrame>
        <p:nvGraphicFramePr>
          <p:cNvPr id="177157" name="Object 5"/>
          <p:cNvGraphicFramePr>
            <a:graphicFrameLocks noChangeAspect="1"/>
          </p:cNvGraphicFramePr>
          <p:nvPr/>
        </p:nvGraphicFramePr>
        <p:xfrm>
          <a:off x="2411413" y="692150"/>
          <a:ext cx="3802062" cy="1214438"/>
        </p:xfrm>
        <a:graphic>
          <a:graphicData uri="http://schemas.openxmlformats.org/presentationml/2006/ole">
            <mc:AlternateContent xmlns:mc="http://schemas.openxmlformats.org/markup-compatibility/2006">
              <mc:Choice xmlns:v="urn:schemas-microsoft-com:vml" Requires="v">
                <p:oleObj spid="_x0000_s106607" name="公式" r:id="rId3" imgW="1321377" imgH="406985" progId="Equation.3">
                  <p:embed/>
                </p:oleObj>
              </mc:Choice>
              <mc:Fallback>
                <p:oleObj name="公式" r:id="rId3" imgW="1321377" imgH="40698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692150"/>
                        <a:ext cx="3802062" cy="1214438"/>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8" name="Object 6"/>
          <p:cNvGraphicFramePr>
            <a:graphicFrameLocks noChangeAspect="1"/>
          </p:cNvGraphicFramePr>
          <p:nvPr>
            <p:extLst>
              <p:ext uri="{D42A27DB-BD31-4B8C-83A1-F6EECF244321}">
                <p14:modId xmlns:p14="http://schemas.microsoft.com/office/powerpoint/2010/main" val="4085328523"/>
              </p:ext>
            </p:extLst>
          </p:nvPr>
        </p:nvGraphicFramePr>
        <p:xfrm>
          <a:off x="1204913" y="2295525"/>
          <a:ext cx="6383337" cy="1277938"/>
        </p:xfrm>
        <a:graphic>
          <a:graphicData uri="http://schemas.openxmlformats.org/presentationml/2006/ole">
            <mc:AlternateContent xmlns:mc="http://schemas.openxmlformats.org/markup-compatibility/2006">
              <mc:Choice xmlns:v="urn:schemas-microsoft-com:vml" Requires="v">
                <p:oleObj spid="_x0000_s106608" name="公式" r:id="rId5" imgW="2323800" imgH="444240" progId="Equation.3">
                  <p:embed/>
                </p:oleObj>
              </mc:Choice>
              <mc:Fallback>
                <p:oleObj name="公式" r:id="rId5" imgW="2323800" imgH="444240" progId="Equation.3">
                  <p:embed/>
                  <p:pic>
                    <p:nvPicPr>
                      <p:cNvPr id="0" name="Object 6"/>
                      <p:cNvPicPr>
                        <a:picLocks noChangeAspect="1" noChangeArrowheads="1"/>
                      </p:cNvPicPr>
                      <p:nvPr/>
                    </p:nvPicPr>
                    <p:blipFill>
                      <a:blip r:embed="rId6"/>
                      <a:srcRect/>
                      <a:stretch>
                        <a:fillRect/>
                      </a:stretch>
                    </p:blipFill>
                    <p:spPr bwMode="auto">
                      <a:xfrm>
                        <a:off x="1204913" y="2295525"/>
                        <a:ext cx="6383337" cy="1277938"/>
                      </a:xfrm>
                      <a:prstGeom prst="rect">
                        <a:avLst/>
                      </a:prstGeom>
                      <a:solidFill>
                        <a:schemeClr val="tx1"/>
                      </a:solidFill>
                      <a:ln>
                        <a:noFill/>
                      </a:ln>
                      <a:effectLst/>
                    </p:spPr>
                  </p:pic>
                </p:oleObj>
              </mc:Fallback>
            </mc:AlternateContent>
          </a:graphicData>
        </a:graphic>
      </p:graphicFrame>
      <p:graphicFrame>
        <p:nvGraphicFramePr>
          <p:cNvPr id="177159" name="Object 7"/>
          <p:cNvGraphicFramePr>
            <a:graphicFrameLocks noChangeAspect="1"/>
          </p:cNvGraphicFramePr>
          <p:nvPr/>
        </p:nvGraphicFramePr>
        <p:xfrm>
          <a:off x="2357438" y="3860800"/>
          <a:ext cx="3392487" cy="1327150"/>
        </p:xfrm>
        <a:graphic>
          <a:graphicData uri="http://schemas.openxmlformats.org/presentationml/2006/ole">
            <mc:AlternateContent xmlns:mc="http://schemas.openxmlformats.org/markup-compatibility/2006">
              <mc:Choice xmlns:v="urn:schemas-microsoft-com:vml" Requires="v">
                <p:oleObj spid="_x0000_s106609" name="公式" r:id="rId7" imgW="1144144" imgH="435619" progId="Equation.3">
                  <p:embed/>
                </p:oleObj>
              </mc:Choice>
              <mc:Fallback>
                <p:oleObj name="公式" r:id="rId7" imgW="1144144" imgH="435619"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7438" y="3860800"/>
                        <a:ext cx="3392487" cy="132715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77156"/>
                                        </p:tgtEl>
                                        <p:attrNameLst>
                                          <p:attrName>style.visibility</p:attrName>
                                        </p:attrNameLst>
                                      </p:cBhvr>
                                      <p:to>
                                        <p:strVal val="visible"/>
                                      </p:to>
                                    </p:set>
                                    <p:anim calcmode="lin" valueType="num">
                                      <p:cBhvr>
                                        <p:cTn id="7" dur="500" fill="hold"/>
                                        <p:tgtEl>
                                          <p:spTgt spid="177156"/>
                                        </p:tgtEl>
                                        <p:attrNameLst>
                                          <p:attrName>ppt_w</p:attrName>
                                        </p:attrNameLst>
                                      </p:cBhvr>
                                      <p:tavLst>
                                        <p:tav tm="0">
                                          <p:val>
                                            <p:strVal val="4*#ppt_w"/>
                                          </p:val>
                                        </p:tav>
                                        <p:tav tm="100000">
                                          <p:val>
                                            <p:strVal val="#ppt_w"/>
                                          </p:val>
                                        </p:tav>
                                      </p:tavLst>
                                    </p:anim>
                                    <p:anim calcmode="lin" valueType="num">
                                      <p:cBhvr>
                                        <p:cTn id="8" dur="500" fill="hold"/>
                                        <p:tgtEl>
                                          <p:spTgt spid="177156"/>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3" fill="hold" nodeType="clickEffect">
                                  <p:stCondLst>
                                    <p:cond delay="0"/>
                                  </p:stCondLst>
                                  <p:childTnLst>
                                    <p:set>
                                      <p:cBhvr>
                                        <p:cTn id="12" dur="1" fill="hold">
                                          <p:stCondLst>
                                            <p:cond delay="0"/>
                                          </p:stCondLst>
                                        </p:cTn>
                                        <p:tgtEl>
                                          <p:spTgt spid="177157"/>
                                        </p:tgtEl>
                                        <p:attrNameLst>
                                          <p:attrName>style.visibility</p:attrName>
                                        </p:attrNameLst>
                                      </p:cBhvr>
                                      <p:to>
                                        <p:strVal val="visible"/>
                                      </p:to>
                                    </p:set>
                                    <p:animEffect transition="in" filter="strips(upRight)">
                                      <p:cBhvr>
                                        <p:cTn id="13" dur="500"/>
                                        <p:tgtEl>
                                          <p:spTgt spid="17715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77158"/>
                                        </p:tgtEl>
                                        <p:attrNameLst>
                                          <p:attrName>style.visibility</p:attrName>
                                        </p:attrNameLst>
                                      </p:cBhvr>
                                      <p:to>
                                        <p:strVal val="visible"/>
                                      </p:to>
                                    </p:set>
                                    <p:animEffect transition="in" filter="strips(upRight)">
                                      <p:cBhvr>
                                        <p:cTn id="18" dur="500"/>
                                        <p:tgtEl>
                                          <p:spTgt spid="17715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3" fill="hold" nodeType="clickEffect">
                                  <p:stCondLst>
                                    <p:cond delay="0"/>
                                  </p:stCondLst>
                                  <p:childTnLst>
                                    <p:set>
                                      <p:cBhvr>
                                        <p:cTn id="22" dur="1" fill="hold">
                                          <p:stCondLst>
                                            <p:cond delay="0"/>
                                          </p:stCondLst>
                                        </p:cTn>
                                        <p:tgtEl>
                                          <p:spTgt spid="177159"/>
                                        </p:tgtEl>
                                        <p:attrNameLst>
                                          <p:attrName>style.visibility</p:attrName>
                                        </p:attrNameLst>
                                      </p:cBhvr>
                                      <p:to>
                                        <p:strVal val="visible"/>
                                      </p:to>
                                    </p:set>
                                    <p:animEffect transition="in" filter="strips(upRight)">
                                      <p:cBhvr>
                                        <p:cTn id="23" dur="500"/>
                                        <p:tgtEl>
                                          <p:spTgt spid="177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p:cNvSpPr txBox="1">
            <a:spLocks noChangeArrowheads="1"/>
          </p:cNvSpPr>
          <p:nvPr/>
        </p:nvSpPr>
        <p:spPr bwMode="auto">
          <a:xfrm>
            <a:off x="200025" y="0"/>
            <a:ext cx="9196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400" b="1">
                <a:solidFill>
                  <a:srgbClr val="FFFF00"/>
                </a:solidFill>
                <a:latin typeface="Times New Roman" panose="02020603050405020304" pitchFamily="18" charset="0"/>
                <a:ea typeface="楷体_GB2312" pitchFamily="49" charset="-122"/>
              </a:rPr>
              <a:t>例</a:t>
            </a:r>
            <a:r>
              <a:rPr kumimoji="1" lang="en-US" altLang="zh-CN" sz="2400" b="1">
                <a:solidFill>
                  <a:srgbClr val="FFFF00"/>
                </a:solidFill>
                <a:latin typeface="Times New Roman" panose="02020603050405020304" pitchFamily="18" charset="0"/>
                <a:ea typeface="楷体_GB2312" pitchFamily="49" charset="-122"/>
              </a:rPr>
              <a:t>4</a:t>
            </a:r>
            <a:r>
              <a:rPr kumimoji="1" lang="zh-CN" altLang="en-US" sz="2400" b="1">
                <a:solidFill>
                  <a:srgbClr val="FFFF00"/>
                </a:solidFill>
                <a:latin typeface="Times New Roman" panose="02020603050405020304" pitchFamily="18" charset="0"/>
                <a:ea typeface="楷体_GB2312" pitchFamily="49" charset="-122"/>
              </a:rPr>
              <a:t>、两个同心的均匀带电球面，参量如图所示，求空间电势分布</a:t>
            </a:r>
          </a:p>
        </p:txBody>
      </p:sp>
      <p:sp>
        <p:nvSpPr>
          <p:cNvPr id="254979" name="Oval 3"/>
          <p:cNvSpPr>
            <a:spLocks noChangeArrowheads="1"/>
          </p:cNvSpPr>
          <p:nvPr/>
        </p:nvSpPr>
        <p:spPr bwMode="auto">
          <a:xfrm>
            <a:off x="6534150" y="2228850"/>
            <a:ext cx="1295400" cy="1219200"/>
          </a:xfrm>
          <a:prstGeom prst="ellipse">
            <a:avLst/>
          </a:prstGeom>
          <a:noFill/>
          <a:ln w="38100">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4980" name="Oval 4"/>
          <p:cNvSpPr>
            <a:spLocks noChangeArrowheads="1"/>
          </p:cNvSpPr>
          <p:nvPr/>
        </p:nvSpPr>
        <p:spPr bwMode="auto">
          <a:xfrm>
            <a:off x="5867400" y="1524000"/>
            <a:ext cx="2590800" cy="2590800"/>
          </a:xfrm>
          <a:prstGeom prst="ellipse">
            <a:avLst/>
          </a:prstGeom>
          <a:noFill/>
          <a:ln w="38100">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54981" name="Object 5"/>
          <p:cNvGraphicFramePr>
            <a:graphicFrameLocks noChangeAspect="1"/>
          </p:cNvGraphicFramePr>
          <p:nvPr/>
        </p:nvGraphicFramePr>
        <p:xfrm>
          <a:off x="6096000" y="2895600"/>
          <a:ext cx="501650" cy="565150"/>
        </p:xfrm>
        <a:graphic>
          <a:graphicData uri="http://schemas.openxmlformats.org/presentationml/2006/ole">
            <mc:AlternateContent xmlns:mc="http://schemas.openxmlformats.org/markup-compatibility/2006">
              <mc:Choice xmlns:v="urn:schemas-microsoft-com:vml" Requires="v">
                <p:oleObj spid="_x0000_s108001" name="公式" r:id="rId3" imgW="167598" imgH="191482" progId="Equation.3">
                  <p:embed/>
                </p:oleObj>
              </mc:Choice>
              <mc:Fallback>
                <p:oleObj name="公式" r:id="rId3" imgW="167598" imgH="19148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956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2" name="Object 6"/>
          <p:cNvGraphicFramePr>
            <a:graphicFrameLocks noChangeAspect="1"/>
          </p:cNvGraphicFramePr>
          <p:nvPr/>
        </p:nvGraphicFramePr>
        <p:xfrm>
          <a:off x="5867400" y="1295400"/>
          <a:ext cx="501650" cy="565150"/>
        </p:xfrm>
        <a:graphic>
          <a:graphicData uri="http://schemas.openxmlformats.org/presentationml/2006/ole">
            <mc:AlternateContent xmlns:mc="http://schemas.openxmlformats.org/markup-compatibility/2006">
              <mc:Choice xmlns:v="urn:schemas-microsoft-com:vml" Requires="v">
                <p:oleObj spid="_x0000_s108002" name="公式" r:id="rId5" imgW="167598" imgH="191482" progId="Equation.3">
                  <p:embed/>
                </p:oleObj>
              </mc:Choice>
              <mc:Fallback>
                <p:oleObj name="公式" r:id="rId5" imgW="167598" imgH="19148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2954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83" name="Line 7"/>
          <p:cNvSpPr>
            <a:spLocks noChangeShapeType="1"/>
          </p:cNvSpPr>
          <p:nvPr/>
        </p:nvSpPr>
        <p:spPr bwMode="auto">
          <a:xfrm>
            <a:off x="7239000" y="2819400"/>
            <a:ext cx="609600"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7528" name="Text Box 8"/>
          <p:cNvSpPr txBox="1">
            <a:spLocks noChangeArrowheads="1"/>
          </p:cNvSpPr>
          <p:nvPr/>
        </p:nvSpPr>
        <p:spPr bwMode="auto">
          <a:xfrm>
            <a:off x="6934200" y="2667000"/>
            <a:ext cx="358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2400">
                <a:latin typeface="Times New Roman" panose="02020603050405020304" pitchFamily="18" charset="0"/>
                <a:ea typeface="隶书" panose="02010509060101010101" pitchFamily="49" charset="-122"/>
              </a:rPr>
              <a:t>o</a:t>
            </a:r>
          </a:p>
        </p:txBody>
      </p:sp>
      <p:graphicFrame>
        <p:nvGraphicFramePr>
          <p:cNvPr id="254985" name="Object 9"/>
          <p:cNvGraphicFramePr>
            <a:graphicFrameLocks noChangeAspect="1"/>
          </p:cNvGraphicFramePr>
          <p:nvPr/>
        </p:nvGraphicFramePr>
        <p:xfrm>
          <a:off x="7353300" y="2381250"/>
          <a:ext cx="388938" cy="412750"/>
        </p:xfrm>
        <a:graphic>
          <a:graphicData uri="http://schemas.openxmlformats.org/presentationml/2006/ole">
            <mc:AlternateContent xmlns:mc="http://schemas.openxmlformats.org/markup-compatibility/2006">
              <mc:Choice xmlns:v="urn:schemas-microsoft-com:vml" Requires="v">
                <p:oleObj spid="_x0000_s108003" name="公式" r:id="rId7" imgW="177097" imgH="191482" progId="Equation.3">
                  <p:embed/>
                </p:oleObj>
              </mc:Choice>
              <mc:Fallback>
                <p:oleObj name="公式" r:id="rId7" imgW="177097" imgH="19148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3300" y="2381250"/>
                        <a:ext cx="388938"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86" name="Line 10"/>
          <p:cNvSpPr>
            <a:spLocks noChangeShapeType="1"/>
          </p:cNvSpPr>
          <p:nvPr/>
        </p:nvSpPr>
        <p:spPr bwMode="auto">
          <a:xfrm flipH="1" flipV="1">
            <a:off x="6724650" y="1562100"/>
            <a:ext cx="457200" cy="12954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4987" name="Object 11"/>
          <p:cNvGraphicFramePr>
            <a:graphicFrameLocks noChangeAspect="1"/>
          </p:cNvGraphicFramePr>
          <p:nvPr/>
        </p:nvGraphicFramePr>
        <p:xfrm>
          <a:off x="6934200" y="1676400"/>
          <a:ext cx="388938" cy="412750"/>
        </p:xfrm>
        <a:graphic>
          <a:graphicData uri="http://schemas.openxmlformats.org/presentationml/2006/ole">
            <mc:AlternateContent xmlns:mc="http://schemas.openxmlformats.org/markup-compatibility/2006">
              <mc:Choice xmlns:v="urn:schemas-microsoft-com:vml" Requires="v">
                <p:oleObj spid="_x0000_s108004" name="公式" r:id="rId9" imgW="177097" imgH="191482" progId="Equation.3">
                  <p:embed/>
                </p:oleObj>
              </mc:Choice>
              <mc:Fallback>
                <p:oleObj name="公式" r:id="rId9" imgW="177097" imgH="191482"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1676400"/>
                        <a:ext cx="388938"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88" name="Line 12"/>
          <p:cNvSpPr>
            <a:spLocks noChangeShapeType="1"/>
          </p:cNvSpPr>
          <p:nvPr/>
        </p:nvSpPr>
        <p:spPr bwMode="auto">
          <a:xfrm>
            <a:off x="7200900" y="2819400"/>
            <a:ext cx="1295400" cy="15240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4989" name="Object 13"/>
          <p:cNvGraphicFramePr>
            <a:graphicFrameLocks noChangeAspect="1"/>
          </p:cNvGraphicFramePr>
          <p:nvPr/>
        </p:nvGraphicFramePr>
        <p:xfrm>
          <a:off x="8382000" y="3657600"/>
          <a:ext cx="465138" cy="565150"/>
        </p:xfrm>
        <a:graphic>
          <a:graphicData uri="http://schemas.openxmlformats.org/presentationml/2006/ole">
            <mc:AlternateContent xmlns:mc="http://schemas.openxmlformats.org/markup-compatibility/2006">
              <mc:Choice xmlns:v="urn:schemas-microsoft-com:vml" Requires="v">
                <p:oleObj spid="_x0000_s108005" name="公式" r:id="rId11" imgW="153213" imgH="191482" progId="Equation.3">
                  <p:embed/>
                </p:oleObj>
              </mc:Choice>
              <mc:Fallback>
                <p:oleObj name="公式" r:id="rId11" imgW="153213" imgH="191482"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3657600"/>
                        <a:ext cx="4651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90" name="Line 14"/>
          <p:cNvSpPr>
            <a:spLocks noChangeShapeType="1"/>
          </p:cNvSpPr>
          <p:nvPr/>
        </p:nvSpPr>
        <p:spPr bwMode="auto">
          <a:xfrm flipH="1" flipV="1">
            <a:off x="6248400" y="2514600"/>
            <a:ext cx="915988" cy="2667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254991" name="Object 15"/>
          <p:cNvGraphicFramePr>
            <a:graphicFrameLocks noChangeAspect="1"/>
          </p:cNvGraphicFramePr>
          <p:nvPr/>
        </p:nvGraphicFramePr>
        <p:xfrm>
          <a:off x="5849938" y="2133600"/>
          <a:ext cx="501650" cy="565150"/>
        </p:xfrm>
        <a:graphic>
          <a:graphicData uri="http://schemas.openxmlformats.org/presentationml/2006/ole">
            <mc:AlternateContent xmlns:mc="http://schemas.openxmlformats.org/markup-compatibility/2006">
              <mc:Choice xmlns:v="urn:schemas-microsoft-com:vml" Requires="v">
                <p:oleObj spid="_x0000_s108006" name="公式" r:id="rId13" imgW="167598" imgH="191482" progId="Equation.3">
                  <p:embed/>
                </p:oleObj>
              </mc:Choice>
              <mc:Fallback>
                <p:oleObj name="公式" r:id="rId13" imgW="167598" imgH="191482"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9938" y="21336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4992" name="Text Box 16"/>
          <p:cNvSpPr txBox="1">
            <a:spLocks noChangeArrowheads="1"/>
          </p:cNvSpPr>
          <p:nvPr/>
        </p:nvSpPr>
        <p:spPr bwMode="auto">
          <a:xfrm>
            <a:off x="-22225" y="457200"/>
            <a:ext cx="90693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400" b="1">
                <a:solidFill>
                  <a:srgbClr val="FFFF00"/>
                </a:solidFill>
                <a:latin typeface="Times New Roman" panose="02020603050405020304" pitchFamily="18" charset="0"/>
                <a:ea typeface="楷体_GB2312" pitchFamily="49" charset="-122"/>
              </a:rPr>
              <a:t>解：带电体系的电场的电势分布可由两个带电球面的电势叠加求得</a:t>
            </a:r>
          </a:p>
        </p:txBody>
      </p:sp>
      <p:sp>
        <p:nvSpPr>
          <p:cNvPr id="254993" name="Text Box 17"/>
          <p:cNvSpPr txBox="1">
            <a:spLocks noChangeArrowheads="1"/>
          </p:cNvSpPr>
          <p:nvPr/>
        </p:nvSpPr>
        <p:spPr bwMode="auto">
          <a:xfrm>
            <a:off x="539750" y="836613"/>
            <a:ext cx="72310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400" b="1">
                <a:solidFill>
                  <a:srgbClr val="FFFF00"/>
                </a:solidFill>
                <a:latin typeface="Times New Roman" panose="02020603050405020304" pitchFamily="18" charset="0"/>
                <a:ea typeface="楷体_GB2312" pitchFamily="49" charset="-122"/>
              </a:rPr>
              <a:t>令无穷远处的电势为零，求不同空间区域的电势分布</a:t>
            </a:r>
          </a:p>
        </p:txBody>
      </p:sp>
      <p:graphicFrame>
        <p:nvGraphicFramePr>
          <p:cNvPr id="254994" name="Object 18"/>
          <p:cNvGraphicFramePr>
            <a:graphicFrameLocks noChangeAspect="1"/>
          </p:cNvGraphicFramePr>
          <p:nvPr/>
        </p:nvGraphicFramePr>
        <p:xfrm>
          <a:off x="133350" y="1357313"/>
          <a:ext cx="971550" cy="525462"/>
        </p:xfrm>
        <a:graphic>
          <a:graphicData uri="http://schemas.openxmlformats.org/presentationml/2006/ole">
            <mc:AlternateContent xmlns:mc="http://schemas.openxmlformats.org/markup-compatibility/2006">
              <mc:Choice xmlns:v="urn:schemas-microsoft-com:vml" Requires="v">
                <p:oleObj spid="_x0000_s108007" name="Equation" r:id="rId15" imgW="419100" imgH="228600" progId="Equation.DSMT4">
                  <p:embed/>
                </p:oleObj>
              </mc:Choice>
              <mc:Fallback>
                <p:oleObj name="Equation" r:id="rId15" imgW="419100" imgH="22860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350" y="1357313"/>
                        <a:ext cx="971550" cy="525462"/>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95" name="Object 19"/>
          <p:cNvGraphicFramePr>
            <a:graphicFrameLocks noChangeAspect="1"/>
          </p:cNvGraphicFramePr>
          <p:nvPr/>
        </p:nvGraphicFramePr>
        <p:xfrm>
          <a:off x="228600" y="1828800"/>
          <a:ext cx="5616575" cy="925513"/>
        </p:xfrm>
        <a:graphic>
          <a:graphicData uri="http://schemas.openxmlformats.org/presentationml/2006/ole">
            <mc:AlternateContent xmlns:mc="http://schemas.openxmlformats.org/markup-compatibility/2006">
              <mc:Choice xmlns:v="urn:schemas-microsoft-com:vml" Requires="v">
                <p:oleObj spid="_x0000_s108008" name="公式" r:id="rId17" imgW="2589964" imgH="406985" progId="Equation.3">
                  <p:embed/>
                </p:oleObj>
              </mc:Choice>
              <mc:Fallback>
                <p:oleObj name="公式" r:id="rId17" imgW="2589964" imgH="406985"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1828800"/>
                        <a:ext cx="5616575" cy="925513"/>
                      </a:xfrm>
                      <a:prstGeom prst="rect">
                        <a:avLst/>
                      </a:prstGeom>
                      <a:noFill/>
                      <a:ln>
                        <a:noFill/>
                      </a:ln>
                      <a:effectLst/>
                      <a:extLst>
                        <a:ext uri="{909E8E84-426E-40DD-AFC4-6F175D3DCCD1}">
                          <a14:hiddenFill xmlns:a14="http://schemas.microsoft.com/office/drawing/2010/main">
                            <a:gradFill rotWithShape="0">
                              <a:gsLst>
                                <a:gs pos="0">
                                  <a:srgbClr val="FFCCFF"/>
                                </a:gs>
                                <a:gs pos="100000">
                                  <a:srgbClr val="FFFFCC"/>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96" name="Object 20"/>
          <p:cNvGraphicFramePr>
            <a:graphicFrameLocks noChangeAspect="1"/>
          </p:cNvGraphicFramePr>
          <p:nvPr/>
        </p:nvGraphicFramePr>
        <p:xfrm>
          <a:off x="168275" y="2727325"/>
          <a:ext cx="2024063" cy="622300"/>
        </p:xfrm>
        <a:graphic>
          <a:graphicData uri="http://schemas.openxmlformats.org/presentationml/2006/ole">
            <mc:AlternateContent xmlns:mc="http://schemas.openxmlformats.org/markup-compatibility/2006">
              <mc:Choice xmlns:v="urn:schemas-microsoft-com:vml" Requires="v">
                <p:oleObj spid="_x0000_s108009" name="Equation" r:id="rId19" imgW="736600" imgH="228600" progId="Equation.DSMT4">
                  <p:embed/>
                </p:oleObj>
              </mc:Choice>
              <mc:Fallback>
                <p:oleObj name="Equation" r:id="rId19" imgW="736600" imgH="228600" progId="Equation.DSMT4">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8275" y="2727325"/>
                        <a:ext cx="2024063" cy="622300"/>
                      </a:xfrm>
                      <a:prstGeom prst="rect">
                        <a:avLst/>
                      </a:prstGeom>
                      <a:noFill/>
                      <a:ln>
                        <a:noFill/>
                      </a:ln>
                      <a:effectLst/>
                      <a:extLst>
                        <a:ext uri="{909E8E84-426E-40DD-AFC4-6F175D3DCCD1}">
                          <a14:hiddenFill xmlns:a14="http://schemas.microsoft.com/office/drawing/2010/main">
                            <a:solidFill>
                              <a:srgbClr val="FFCC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97" name="Object 21"/>
          <p:cNvGraphicFramePr>
            <a:graphicFrameLocks noChangeAspect="1"/>
          </p:cNvGraphicFramePr>
          <p:nvPr/>
        </p:nvGraphicFramePr>
        <p:xfrm>
          <a:off x="228600" y="3429000"/>
          <a:ext cx="5516563" cy="1120775"/>
        </p:xfrm>
        <a:graphic>
          <a:graphicData uri="http://schemas.openxmlformats.org/presentationml/2006/ole">
            <mc:AlternateContent xmlns:mc="http://schemas.openxmlformats.org/markup-compatibility/2006">
              <mc:Choice xmlns:v="urn:schemas-microsoft-com:vml" Requires="v">
                <p:oleObj spid="_x0000_s108010" name="Equation" r:id="rId21" imgW="2096942" imgH="406985" progId="Equation.DSMT4">
                  <p:embed/>
                </p:oleObj>
              </mc:Choice>
              <mc:Fallback>
                <p:oleObj name="Equation" r:id="rId21" imgW="2096942" imgH="406985" progId="Equation.DSMT4">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600" y="3429000"/>
                        <a:ext cx="5516563" cy="11207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98" name="Object 22"/>
          <p:cNvGraphicFramePr>
            <a:graphicFrameLocks noChangeAspect="1"/>
          </p:cNvGraphicFramePr>
          <p:nvPr/>
        </p:nvGraphicFramePr>
        <p:xfrm>
          <a:off x="381000" y="4556125"/>
          <a:ext cx="1066800" cy="579438"/>
        </p:xfrm>
        <a:graphic>
          <a:graphicData uri="http://schemas.openxmlformats.org/presentationml/2006/ole">
            <mc:AlternateContent xmlns:mc="http://schemas.openxmlformats.org/markup-compatibility/2006">
              <mc:Choice xmlns:v="urn:schemas-microsoft-com:vml" Requires="v">
                <p:oleObj spid="_x0000_s108011" name="Equation" r:id="rId23" imgW="419100" imgH="228600" progId="Equation.DSMT4">
                  <p:embed/>
                </p:oleObj>
              </mc:Choice>
              <mc:Fallback>
                <p:oleObj name="Equation" r:id="rId23" imgW="419100" imgH="228600" progId="Equation.DSMT4">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1000" y="4556125"/>
                        <a:ext cx="1066800" cy="579438"/>
                      </a:xfrm>
                      <a:prstGeom prst="rect">
                        <a:avLst/>
                      </a:prstGeom>
                      <a:noFill/>
                      <a:ln>
                        <a:noFill/>
                      </a:ln>
                      <a:effectLst/>
                      <a:extLst>
                        <a:ext uri="{909E8E84-426E-40DD-AFC4-6F175D3DCCD1}">
                          <a14:hiddenFill xmlns:a14="http://schemas.microsoft.com/office/drawing/2010/main">
                            <a:solidFill>
                              <a:srgbClr val="FFFF99">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99" name="Object 23"/>
          <p:cNvGraphicFramePr>
            <a:graphicFrameLocks noChangeAspect="1"/>
          </p:cNvGraphicFramePr>
          <p:nvPr/>
        </p:nvGraphicFramePr>
        <p:xfrm>
          <a:off x="322263" y="5181600"/>
          <a:ext cx="6249987" cy="1212850"/>
        </p:xfrm>
        <a:graphic>
          <a:graphicData uri="http://schemas.openxmlformats.org/presentationml/2006/ole">
            <mc:AlternateContent xmlns:mc="http://schemas.openxmlformats.org/markup-compatibility/2006">
              <mc:Choice xmlns:v="urn:schemas-microsoft-com:vml" Requires="v">
                <p:oleObj spid="_x0000_s108012" name="公式" r:id="rId25" imgW="2197500" imgH="406985" progId="Equation.3">
                  <p:embed/>
                </p:oleObj>
              </mc:Choice>
              <mc:Fallback>
                <p:oleObj name="公式" r:id="rId25" imgW="2197500" imgH="406985"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2263" y="5181600"/>
                        <a:ext cx="6249987" cy="1212850"/>
                      </a:xfrm>
                      <a:prstGeom prst="rect">
                        <a:avLst/>
                      </a:prstGeom>
                      <a:noFill/>
                      <a:ln>
                        <a:noFill/>
                      </a:ln>
                      <a:effectLst/>
                      <a:extLst>
                        <a:ext uri="{909E8E84-426E-40DD-AFC4-6F175D3DCCD1}">
                          <a14:hiddenFill xmlns:a14="http://schemas.microsoft.com/office/drawing/2010/main">
                            <a:gradFill rotWithShape="0">
                              <a:gsLst>
                                <a:gs pos="0">
                                  <a:srgbClr val="FFCCFF"/>
                                </a:gs>
                                <a:gs pos="100000">
                                  <a:srgbClr val="00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5000" name="Object 24"/>
          <p:cNvGraphicFramePr>
            <a:graphicFrameLocks noChangeAspect="1"/>
          </p:cNvGraphicFramePr>
          <p:nvPr/>
        </p:nvGraphicFramePr>
        <p:xfrm>
          <a:off x="6477000" y="2571750"/>
          <a:ext cx="501650" cy="603250"/>
        </p:xfrm>
        <a:graphic>
          <a:graphicData uri="http://schemas.openxmlformats.org/presentationml/2006/ole">
            <mc:AlternateContent xmlns:mc="http://schemas.openxmlformats.org/markup-compatibility/2006">
              <mc:Choice xmlns:v="urn:schemas-microsoft-com:vml" Requires="v">
                <p:oleObj spid="_x0000_s108013" name="公式" r:id="rId27" imgW="167598" imgH="205867" progId="Equation.3">
                  <p:embed/>
                </p:oleObj>
              </mc:Choice>
              <mc:Fallback>
                <p:oleObj name="公式" r:id="rId27" imgW="167598" imgH="205867"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77000" y="2571750"/>
                        <a:ext cx="5016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5001" name="Line 25"/>
          <p:cNvSpPr>
            <a:spLocks noChangeShapeType="1"/>
          </p:cNvSpPr>
          <p:nvPr/>
        </p:nvSpPr>
        <p:spPr bwMode="auto">
          <a:xfrm flipH="1">
            <a:off x="6934200" y="2819400"/>
            <a:ext cx="152400" cy="2286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4978">
                                            <p:txEl>
                                              <p:pRg st="0" end="0"/>
                                            </p:txEl>
                                          </p:spTgt>
                                        </p:tgtEl>
                                        <p:attrNameLst>
                                          <p:attrName>style.visibility</p:attrName>
                                        </p:attrNameLst>
                                      </p:cBhvr>
                                      <p:to>
                                        <p:strVal val="visible"/>
                                      </p:to>
                                    </p:set>
                                    <p:animEffect transition="in" filter="wipe(left)">
                                      <p:cBhvr>
                                        <p:cTn id="7" dur="500"/>
                                        <p:tgtEl>
                                          <p:spTgt spid="2549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54979"/>
                                        </p:tgtEl>
                                        <p:attrNameLst>
                                          <p:attrName>style.visibility</p:attrName>
                                        </p:attrNameLst>
                                      </p:cBhvr>
                                      <p:to>
                                        <p:strVal val="visible"/>
                                      </p:to>
                                    </p:set>
                                    <p:anim calcmode="lin" valueType="num">
                                      <p:cBhvr>
                                        <p:cTn id="12" dur="500" fill="hold"/>
                                        <p:tgtEl>
                                          <p:spTgt spid="254979"/>
                                        </p:tgtEl>
                                        <p:attrNameLst>
                                          <p:attrName>ppt_w</p:attrName>
                                        </p:attrNameLst>
                                      </p:cBhvr>
                                      <p:tavLst>
                                        <p:tav tm="0">
                                          <p:val>
                                            <p:fltVal val="0"/>
                                          </p:val>
                                        </p:tav>
                                        <p:tav tm="100000">
                                          <p:val>
                                            <p:strVal val="#ppt_w"/>
                                          </p:val>
                                        </p:tav>
                                      </p:tavLst>
                                    </p:anim>
                                    <p:anim calcmode="lin" valueType="num">
                                      <p:cBhvr>
                                        <p:cTn id="13" dur="500" fill="hold"/>
                                        <p:tgtEl>
                                          <p:spTgt spid="25497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254981"/>
                                        </p:tgtEl>
                                        <p:attrNameLst>
                                          <p:attrName>style.visibility</p:attrName>
                                        </p:attrNameLst>
                                      </p:cBhvr>
                                      <p:to>
                                        <p:strVal val="visible"/>
                                      </p:to>
                                    </p:set>
                                    <p:anim calcmode="lin" valueType="num">
                                      <p:cBhvr>
                                        <p:cTn id="18" dur="500" fill="hold"/>
                                        <p:tgtEl>
                                          <p:spTgt spid="254981"/>
                                        </p:tgtEl>
                                        <p:attrNameLst>
                                          <p:attrName>ppt_w</p:attrName>
                                        </p:attrNameLst>
                                      </p:cBhvr>
                                      <p:tavLst>
                                        <p:tav tm="0">
                                          <p:val>
                                            <p:fltVal val="0"/>
                                          </p:val>
                                        </p:tav>
                                        <p:tav tm="100000">
                                          <p:val>
                                            <p:strVal val="#ppt_w"/>
                                          </p:val>
                                        </p:tav>
                                      </p:tavLst>
                                    </p:anim>
                                    <p:anim calcmode="lin" valueType="num">
                                      <p:cBhvr>
                                        <p:cTn id="19" dur="500" fill="hold"/>
                                        <p:tgtEl>
                                          <p:spTgt spid="254981"/>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54980"/>
                                        </p:tgtEl>
                                        <p:attrNameLst>
                                          <p:attrName>style.visibility</p:attrName>
                                        </p:attrNameLst>
                                      </p:cBhvr>
                                      <p:to>
                                        <p:strVal val="visible"/>
                                      </p:to>
                                    </p:set>
                                    <p:anim calcmode="lin" valueType="num">
                                      <p:cBhvr>
                                        <p:cTn id="24" dur="500" fill="hold"/>
                                        <p:tgtEl>
                                          <p:spTgt spid="254980"/>
                                        </p:tgtEl>
                                        <p:attrNameLst>
                                          <p:attrName>ppt_w</p:attrName>
                                        </p:attrNameLst>
                                      </p:cBhvr>
                                      <p:tavLst>
                                        <p:tav tm="0">
                                          <p:val>
                                            <p:fltVal val="0"/>
                                          </p:val>
                                        </p:tav>
                                        <p:tav tm="100000">
                                          <p:val>
                                            <p:strVal val="#ppt_w"/>
                                          </p:val>
                                        </p:tav>
                                      </p:tavLst>
                                    </p:anim>
                                    <p:anim calcmode="lin" valueType="num">
                                      <p:cBhvr>
                                        <p:cTn id="25" dur="500" fill="hold"/>
                                        <p:tgtEl>
                                          <p:spTgt spid="254980"/>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254982"/>
                                        </p:tgtEl>
                                        <p:attrNameLst>
                                          <p:attrName>style.visibility</p:attrName>
                                        </p:attrNameLst>
                                      </p:cBhvr>
                                      <p:to>
                                        <p:strVal val="visible"/>
                                      </p:to>
                                    </p:set>
                                    <p:anim calcmode="lin" valueType="num">
                                      <p:cBhvr>
                                        <p:cTn id="30" dur="500" fill="hold"/>
                                        <p:tgtEl>
                                          <p:spTgt spid="254982"/>
                                        </p:tgtEl>
                                        <p:attrNameLst>
                                          <p:attrName>ppt_w</p:attrName>
                                        </p:attrNameLst>
                                      </p:cBhvr>
                                      <p:tavLst>
                                        <p:tav tm="0">
                                          <p:val>
                                            <p:fltVal val="0"/>
                                          </p:val>
                                        </p:tav>
                                        <p:tav tm="100000">
                                          <p:val>
                                            <p:strVal val="#ppt_w"/>
                                          </p:val>
                                        </p:tav>
                                      </p:tavLst>
                                    </p:anim>
                                    <p:anim calcmode="lin" valueType="num">
                                      <p:cBhvr>
                                        <p:cTn id="31" dur="500" fill="hold"/>
                                        <p:tgtEl>
                                          <p:spTgt spid="25498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54983"/>
                                        </p:tgtEl>
                                        <p:attrNameLst>
                                          <p:attrName>style.visibility</p:attrName>
                                        </p:attrNameLst>
                                      </p:cBhvr>
                                      <p:to>
                                        <p:strVal val="visible"/>
                                      </p:to>
                                    </p:set>
                                    <p:animEffect transition="in" filter="dissolve">
                                      <p:cBhvr>
                                        <p:cTn id="36" dur="500"/>
                                        <p:tgtEl>
                                          <p:spTgt spid="25498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254985"/>
                                        </p:tgtEl>
                                        <p:attrNameLst>
                                          <p:attrName>style.visibility</p:attrName>
                                        </p:attrNameLst>
                                      </p:cBhvr>
                                      <p:to>
                                        <p:strVal val="visible"/>
                                      </p:to>
                                    </p:set>
                                    <p:animEffect transition="in" filter="dissolve">
                                      <p:cBhvr>
                                        <p:cTn id="41" dur="500"/>
                                        <p:tgtEl>
                                          <p:spTgt spid="25498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54986"/>
                                        </p:tgtEl>
                                        <p:attrNameLst>
                                          <p:attrName>style.visibility</p:attrName>
                                        </p:attrNameLst>
                                      </p:cBhvr>
                                      <p:to>
                                        <p:strVal val="visible"/>
                                      </p:to>
                                    </p:set>
                                    <p:animEffect transition="in" filter="dissolve">
                                      <p:cBhvr>
                                        <p:cTn id="46" dur="500"/>
                                        <p:tgtEl>
                                          <p:spTgt spid="25498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254987"/>
                                        </p:tgtEl>
                                        <p:attrNameLst>
                                          <p:attrName>style.visibility</p:attrName>
                                        </p:attrNameLst>
                                      </p:cBhvr>
                                      <p:to>
                                        <p:strVal val="visible"/>
                                      </p:to>
                                    </p:set>
                                    <p:animEffect transition="in" filter="dissolve">
                                      <p:cBhvr>
                                        <p:cTn id="51" dur="500"/>
                                        <p:tgtEl>
                                          <p:spTgt spid="25498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54989"/>
                                        </p:tgtEl>
                                        <p:attrNameLst>
                                          <p:attrName>style.visibility</p:attrName>
                                        </p:attrNameLst>
                                      </p:cBhvr>
                                      <p:to>
                                        <p:strVal val="visible"/>
                                      </p:to>
                                    </p:set>
                                    <p:animEffect transition="in" filter="wipe(left)">
                                      <p:cBhvr>
                                        <p:cTn id="56" dur="500"/>
                                        <p:tgtEl>
                                          <p:spTgt spid="25498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4988"/>
                                        </p:tgtEl>
                                        <p:attrNameLst>
                                          <p:attrName>style.visibility</p:attrName>
                                        </p:attrNameLst>
                                      </p:cBhvr>
                                      <p:to>
                                        <p:strVal val="visible"/>
                                      </p:to>
                                    </p:set>
                                    <p:animEffect transition="in" filter="wipe(left)">
                                      <p:cBhvr>
                                        <p:cTn id="61" dur="500"/>
                                        <p:tgtEl>
                                          <p:spTgt spid="25498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54992">
                                            <p:txEl>
                                              <p:pRg st="0" end="0"/>
                                            </p:txEl>
                                          </p:spTgt>
                                        </p:tgtEl>
                                        <p:attrNameLst>
                                          <p:attrName>style.visibility</p:attrName>
                                        </p:attrNameLst>
                                      </p:cBhvr>
                                      <p:to>
                                        <p:strVal val="visible"/>
                                      </p:to>
                                    </p:set>
                                    <p:animEffect transition="in" filter="wipe(left)">
                                      <p:cBhvr>
                                        <p:cTn id="66" dur="500"/>
                                        <p:tgtEl>
                                          <p:spTgt spid="254992">
                                            <p:txEl>
                                              <p:pRg st="0" end="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54993">
                                            <p:txEl>
                                              <p:pRg st="0" end="0"/>
                                            </p:txEl>
                                          </p:spTgt>
                                        </p:tgtEl>
                                        <p:attrNameLst>
                                          <p:attrName>style.visibility</p:attrName>
                                        </p:attrNameLst>
                                      </p:cBhvr>
                                      <p:to>
                                        <p:strVal val="visible"/>
                                      </p:to>
                                    </p:set>
                                    <p:animEffect transition="in" filter="wipe(left)">
                                      <p:cBhvr>
                                        <p:cTn id="71" dur="500"/>
                                        <p:tgtEl>
                                          <p:spTgt spid="254993">
                                            <p:txEl>
                                              <p:pRg st="0" end="0"/>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54994"/>
                                        </p:tgtEl>
                                        <p:attrNameLst>
                                          <p:attrName>style.visibility</p:attrName>
                                        </p:attrNameLst>
                                      </p:cBhvr>
                                      <p:to>
                                        <p:strVal val="visible"/>
                                      </p:to>
                                    </p:set>
                                    <p:animEffect transition="in" filter="wipe(left)">
                                      <p:cBhvr>
                                        <p:cTn id="76" dur="500"/>
                                        <p:tgtEl>
                                          <p:spTgt spid="25499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254995"/>
                                        </p:tgtEl>
                                        <p:attrNameLst>
                                          <p:attrName>style.visibility</p:attrName>
                                        </p:attrNameLst>
                                      </p:cBhvr>
                                      <p:to>
                                        <p:strVal val="visible"/>
                                      </p:to>
                                    </p:set>
                                    <p:animEffect transition="in" filter="wipe(left)">
                                      <p:cBhvr>
                                        <p:cTn id="81" dur="500"/>
                                        <p:tgtEl>
                                          <p:spTgt spid="25499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54990"/>
                                        </p:tgtEl>
                                        <p:attrNameLst>
                                          <p:attrName>style.visibility</p:attrName>
                                        </p:attrNameLst>
                                      </p:cBhvr>
                                      <p:to>
                                        <p:strVal val="visible"/>
                                      </p:to>
                                    </p:set>
                                    <p:animEffect transition="in" filter="dissolve">
                                      <p:cBhvr>
                                        <p:cTn id="86" dur="500"/>
                                        <p:tgtEl>
                                          <p:spTgt spid="25499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nodeType="clickEffect">
                                  <p:stCondLst>
                                    <p:cond delay="0"/>
                                  </p:stCondLst>
                                  <p:childTnLst>
                                    <p:set>
                                      <p:cBhvr>
                                        <p:cTn id="90" dur="1" fill="hold">
                                          <p:stCondLst>
                                            <p:cond delay="0"/>
                                          </p:stCondLst>
                                        </p:cTn>
                                        <p:tgtEl>
                                          <p:spTgt spid="254991"/>
                                        </p:tgtEl>
                                        <p:attrNameLst>
                                          <p:attrName>style.visibility</p:attrName>
                                        </p:attrNameLst>
                                      </p:cBhvr>
                                      <p:to>
                                        <p:strVal val="visible"/>
                                      </p:to>
                                    </p:set>
                                    <p:animEffect transition="in" filter="dissolve">
                                      <p:cBhvr>
                                        <p:cTn id="91" dur="500"/>
                                        <p:tgtEl>
                                          <p:spTgt spid="25499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254996"/>
                                        </p:tgtEl>
                                        <p:attrNameLst>
                                          <p:attrName>style.visibility</p:attrName>
                                        </p:attrNameLst>
                                      </p:cBhvr>
                                      <p:to>
                                        <p:strVal val="visible"/>
                                      </p:to>
                                    </p:set>
                                    <p:animEffect transition="in" filter="wipe(left)">
                                      <p:cBhvr>
                                        <p:cTn id="96" dur="500"/>
                                        <p:tgtEl>
                                          <p:spTgt spid="25499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54997"/>
                                        </p:tgtEl>
                                        <p:attrNameLst>
                                          <p:attrName>style.visibility</p:attrName>
                                        </p:attrNameLst>
                                      </p:cBhvr>
                                      <p:to>
                                        <p:strVal val="visible"/>
                                      </p:to>
                                    </p:set>
                                    <p:animEffect transition="in" filter="wipe(left)">
                                      <p:cBhvr>
                                        <p:cTn id="101" dur="500"/>
                                        <p:tgtEl>
                                          <p:spTgt spid="25499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255001"/>
                                        </p:tgtEl>
                                        <p:attrNameLst>
                                          <p:attrName>style.visibility</p:attrName>
                                        </p:attrNameLst>
                                      </p:cBhvr>
                                      <p:to>
                                        <p:strVal val="visible"/>
                                      </p:to>
                                    </p:set>
                                    <p:animEffect transition="in" filter="dissolve">
                                      <p:cBhvr>
                                        <p:cTn id="106" dur="500"/>
                                        <p:tgtEl>
                                          <p:spTgt spid="255001"/>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255000"/>
                                        </p:tgtEl>
                                        <p:attrNameLst>
                                          <p:attrName>style.visibility</p:attrName>
                                        </p:attrNameLst>
                                      </p:cBhvr>
                                      <p:to>
                                        <p:strVal val="visible"/>
                                      </p:to>
                                    </p:set>
                                    <p:animEffect transition="in" filter="dissolve">
                                      <p:cBhvr>
                                        <p:cTn id="111" dur="500"/>
                                        <p:tgtEl>
                                          <p:spTgt spid="25500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9" presetClass="entr" presetSubtype="0" fill="hold" nodeType="clickEffect">
                                  <p:stCondLst>
                                    <p:cond delay="0"/>
                                  </p:stCondLst>
                                  <p:childTnLst>
                                    <p:set>
                                      <p:cBhvr>
                                        <p:cTn id="115" dur="1" fill="hold">
                                          <p:stCondLst>
                                            <p:cond delay="0"/>
                                          </p:stCondLst>
                                        </p:cTn>
                                        <p:tgtEl>
                                          <p:spTgt spid="254998"/>
                                        </p:tgtEl>
                                        <p:attrNameLst>
                                          <p:attrName>style.visibility</p:attrName>
                                        </p:attrNameLst>
                                      </p:cBhvr>
                                      <p:to>
                                        <p:strVal val="visible"/>
                                      </p:to>
                                    </p:set>
                                    <p:animEffect transition="in" filter="dissolve">
                                      <p:cBhvr>
                                        <p:cTn id="116" dur="500"/>
                                        <p:tgtEl>
                                          <p:spTgt spid="25499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9" presetClass="entr" presetSubtype="0" fill="hold" nodeType="clickEffect">
                                  <p:stCondLst>
                                    <p:cond delay="0"/>
                                  </p:stCondLst>
                                  <p:childTnLst>
                                    <p:set>
                                      <p:cBhvr>
                                        <p:cTn id="120" dur="1" fill="hold">
                                          <p:stCondLst>
                                            <p:cond delay="0"/>
                                          </p:stCondLst>
                                        </p:cTn>
                                        <p:tgtEl>
                                          <p:spTgt spid="254999"/>
                                        </p:tgtEl>
                                        <p:attrNameLst>
                                          <p:attrName>style.visibility</p:attrName>
                                        </p:attrNameLst>
                                      </p:cBhvr>
                                      <p:to>
                                        <p:strVal val="visible"/>
                                      </p:to>
                                    </p:set>
                                    <p:animEffect transition="in" filter="dissolve">
                                      <p:cBhvr>
                                        <p:cTn id="121" dur="500"/>
                                        <p:tgtEl>
                                          <p:spTgt spid="254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build="p" autoUpdateAnimBg="0"/>
      <p:bldP spid="254979" grpId="0" animBg="1"/>
      <p:bldP spid="254980" grpId="0" animBg="1"/>
      <p:bldP spid="254983" grpId="0" animBg="1"/>
      <p:bldP spid="254986" grpId="0" animBg="1"/>
      <p:bldP spid="254988" grpId="0" animBg="1"/>
      <p:bldP spid="254990" grpId="0" animBg="1"/>
      <p:bldP spid="254992" grpId="0" build="p" autoUpdateAnimBg="0"/>
      <p:bldP spid="254993" grpId="0" build="p" autoUpdateAnimBg="0"/>
      <p:bldP spid="25500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365125" y="249238"/>
            <a:ext cx="723106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FF00"/>
                </a:solidFill>
                <a:latin typeface="Times New Roman" panose="02020603050405020304" pitchFamily="18" charset="0"/>
                <a:ea typeface="楷体_GB2312" pitchFamily="49" charset="-122"/>
              </a:rPr>
              <a:t>可利用高斯定理先求出场强，再用电势的定义来作。</a:t>
            </a:r>
          </a:p>
        </p:txBody>
      </p:sp>
      <p:sp>
        <p:nvSpPr>
          <p:cNvPr id="108547" name="Oval 3"/>
          <p:cNvSpPr>
            <a:spLocks noChangeArrowheads="1"/>
          </p:cNvSpPr>
          <p:nvPr/>
        </p:nvSpPr>
        <p:spPr bwMode="auto">
          <a:xfrm>
            <a:off x="6534150" y="1543050"/>
            <a:ext cx="1295400" cy="1219200"/>
          </a:xfrm>
          <a:prstGeom prst="ellipse">
            <a:avLst/>
          </a:prstGeom>
          <a:noFill/>
          <a:ln w="38100">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8548" name="Oval 4"/>
          <p:cNvSpPr>
            <a:spLocks noChangeArrowheads="1"/>
          </p:cNvSpPr>
          <p:nvPr/>
        </p:nvSpPr>
        <p:spPr bwMode="auto">
          <a:xfrm>
            <a:off x="5867400" y="838200"/>
            <a:ext cx="2590800" cy="2590800"/>
          </a:xfrm>
          <a:prstGeom prst="ellipse">
            <a:avLst/>
          </a:prstGeom>
          <a:noFill/>
          <a:ln w="38100">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08549" name="Object 5"/>
          <p:cNvGraphicFramePr>
            <a:graphicFrameLocks noChangeAspect="1"/>
          </p:cNvGraphicFramePr>
          <p:nvPr/>
        </p:nvGraphicFramePr>
        <p:xfrm>
          <a:off x="6096000" y="2209800"/>
          <a:ext cx="501650" cy="565150"/>
        </p:xfrm>
        <a:graphic>
          <a:graphicData uri="http://schemas.openxmlformats.org/presentationml/2006/ole">
            <mc:AlternateContent xmlns:mc="http://schemas.openxmlformats.org/markup-compatibility/2006">
              <mc:Choice xmlns:v="urn:schemas-microsoft-com:vml" Requires="v">
                <p:oleObj spid="_x0000_s109095" name="公式" r:id="rId3" imgW="167598" imgH="191482" progId="Equation.3">
                  <p:embed/>
                </p:oleObj>
              </mc:Choice>
              <mc:Fallback>
                <p:oleObj name="公式" r:id="rId3" imgW="167598" imgH="19148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098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0" name="Object 6"/>
          <p:cNvGraphicFramePr>
            <a:graphicFrameLocks noChangeAspect="1"/>
          </p:cNvGraphicFramePr>
          <p:nvPr/>
        </p:nvGraphicFramePr>
        <p:xfrm>
          <a:off x="5867400" y="609600"/>
          <a:ext cx="501650" cy="565150"/>
        </p:xfrm>
        <a:graphic>
          <a:graphicData uri="http://schemas.openxmlformats.org/presentationml/2006/ole">
            <mc:AlternateContent xmlns:mc="http://schemas.openxmlformats.org/markup-compatibility/2006">
              <mc:Choice xmlns:v="urn:schemas-microsoft-com:vml" Requires="v">
                <p:oleObj spid="_x0000_s109096" name="公式" r:id="rId5" imgW="167598" imgH="191482" progId="Equation.3">
                  <p:embed/>
                </p:oleObj>
              </mc:Choice>
              <mc:Fallback>
                <p:oleObj name="公式" r:id="rId5" imgW="167598" imgH="19148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6096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1" name="Line 7"/>
          <p:cNvSpPr>
            <a:spLocks noChangeShapeType="1"/>
          </p:cNvSpPr>
          <p:nvPr/>
        </p:nvSpPr>
        <p:spPr bwMode="auto">
          <a:xfrm>
            <a:off x="7239000" y="2133600"/>
            <a:ext cx="609600"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108552" name="Object 8"/>
          <p:cNvGraphicFramePr>
            <a:graphicFrameLocks noChangeAspect="1"/>
          </p:cNvGraphicFramePr>
          <p:nvPr/>
        </p:nvGraphicFramePr>
        <p:xfrm>
          <a:off x="7353300" y="1695450"/>
          <a:ext cx="388938" cy="412750"/>
        </p:xfrm>
        <a:graphic>
          <a:graphicData uri="http://schemas.openxmlformats.org/presentationml/2006/ole">
            <mc:AlternateContent xmlns:mc="http://schemas.openxmlformats.org/markup-compatibility/2006">
              <mc:Choice xmlns:v="urn:schemas-microsoft-com:vml" Requires="v">
                <p:oleObj spid="_x0000_s109097" name="公式" r:id="rId7" imgW="177097" imgH="191482" progId="Equation.3">
                  <p:embed/>
                </p:oleObj>
              </mc:Choice>
              <mc:Fallback>
                <p:oleObj name="公式" r:id="rId7" imgW="177097" imgH="191482"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3300" y="1695450"/>
                        <a:ext cx="388938"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Line 9"/>
          <p:cNvSpPr>
            <a:spLocks noChangeShapeType="1"/>
          </p:cNvSpPr>
          <p:nvPr/>
        </p:nvSpPr>
        <p:spPr bwMode="auto">
          <a:xfrm flipH="1" flipV="1">
            <a:off x="6724650" y="876300"/>
            <a:ext cx="457200" cy="12954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8554" name="Object 10"/>
          <p:cNvGraphicFramePr>
            <a:graphicFrameLocks noChangeAspect="1"/>
          </p:cNvGraphicFramePr>
          <p:nvPr/>
        </p:nvGraphicFramePr>
        <p:xfrm>
          <a:off x="6934200" y="990600"/>
          <a:ext cx="388938" cy="412750"/>
        </p:xfrm>
        <a:graphic>
          <a:graphicData uri="http://schemas.openxmlformats.org/presentationml/2006/ole">
            <mc:AlternateContent xmlns:mc="http://schemas.openxmlformats.org/markup-compatibility/2006">
              <mc:Choice xmlns:v="urn:schemas-microsoft-com:vml" Requires="v">
                <p:oleObj spid="_x0000_s109098" name="公式" r:id="rId9" imgW="177097" imgH="191482" progId="Equation.3">
                  <p:embed/>
                </p:oleObj>
              </mc:Choice>
              <mc:Fallback>
                <p:oleObj name="公式" r:id="rId9" imgW="177097" imgH="191482"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990600"/>
                        <a:ext cx="388938"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5" name="Line 11"/>
          <p:cNvSpPr>
            <a:spLocks noChangeShapeType="1"/>
          </p:cNvSpPr>
          <p:nvPr/>
        </p:nvSpPr>
        <p:spPr bwMode="auto">
          <a:xfrm>
            <a:off x="7200900" y="2133600"/>
            <a:ext cx="1295400" cy="15240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8556" name="Object 12"/>
          <p:cNvGraphicFramePr>
            <a:graphicFrameLocks noChangeAspect="1"/>
          </p:cNvGraphicFramePr>
          <p:nvPr/>
        </p:nvGraphicFramePr>
        <p:xfrm>
          <a:off x="8382000" y="2971800"/>
          <a:ext cx="465138" cy="565150"/>
        </p:xfrm>
        <a:graphic>
          <a:graphicData uri="http://schemas.openxmlformats.org/presentationml/2006/ole">
            <mc:AlternateContent xmlns:mc="http://schemas.openxmlformats.org/markup-compatibility/2006">
              <mc:Choice xmlns:v="urn:schemas-microsoft-com:vml" Requires="v">
                <p:oleObj spid="_x0000_s109099" name="公式" r:id="rId11" imgW="153213" imgH="191482" progId="Equation.3">
                  <p:embed/>
                </p:oleObj>
              </mc:Choice>
              <mc:Fallback>
                <p:oleObj name="公式" r:id="rId11" imgW="153213" imgH="191482"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0" y="2971800"/>
                        <a:ext cx="465138"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7" name="Object 13"/>
          <p:cNvGraphicFramePr>
            <a:graphicFrameLocks noChangeAspect="1"/>
          </p:cNvGraphicFramePr>
          <p:nvPr/>
        </p:nvGraphicFramePr>
        <p:xfrm>
          <a:off x="5849938" y="1447800"/>
          <a:ext cx="501650" cy="565150"/>
        </p:xfrm>
        <a:graphic>
          <a:graphicData uri="http://schemas.openxmlformats.org/presentationml/2006/ole">
            <mc:AlternateContent xmlns:mc="http://schemas.openxmlformats.org/markup-compatibility/2006">
              <mc:Choice xmlns:v="urn:schemas-microsoft-com:vml" Requires="v">
                <p:oleObj spid="_x0000_s109100" name="公式" r:id="rId13" imgW="167598" imgH="191482" progId="Equation.3">
                  <p:embed/>
                </p:oleObj>
              </mc:Choice>
              <mc:Fallback>
                <p:oleObj name="公式" r:id="rId13" imgW="167598" imgH="191482"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9938" y="1447800"/>
                        <a:ext cx="5016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8" name="Object 14"/>
          <p:cNvGraphicFramePr>
            <a:graphicFrameLocks noChangeAspect="1"/>
          </p:cNvGraphicFramePr>
          <p:nvPr/>
        </p:nvGraphicFramePr>
        <p:xfrm>
          <a:off x="6553200" y="1981200"/>
          <a:ext cx="501650" cy="603250"/>
        </p:xfrm>
        <a:graphic>
          <a:graphicData uri="http://schemas.openxmlformats.org/presentationml/2006/ole">
            <mc:AlternateContent xmlns:mc="http://schemas.openxmlformats.org/markup-compatibility/2006">
              <mc:Choice xmlns:v="urn:schemas-microsoft-com:vml" Requires="v">
                <p:oleObj spid="_x0000_s109101" name="公式" r:id="rId15" imgW="167598" imgH="205867" progId="Equation.3">
                  <p:embed/>
                </p:oleObj>
              </mc:Choice>
              <mc:Fallback>
                <p:oleObj name="公式" r:id="rId15" imgW="167598" imgH="205867"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3200" y="1981200"/>
                        <a:ext cx="5016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9" name="Line 15"/>
          <p:cNvSpPr>
            <a:spLocks noChangeShapeType="1"/>
          </p:cNvSpPr>
          <p:nvPr/>
        </p:nvSpPr>
        <p:spPr bwMode="auto">
          <a:xfrm flipH="1" flipV="1">
            <a:off x="6248400" y="1828800"/>
            <a:ext cx="914400" cy="3048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8560" name="Line 16"/>
          <p:cNvSpPr>
            <a:spLocks noChangeShapeType="1"/>
          </p:cNvSpPr>
          <p:nvPr/>
        </p:nvSpPr>
        <p:spPr bwMode="auto">
          <a:xfrm flipH="1">
            <a:off x="7010400" y="2209800"/>
            <a:ext cx="152400" cy="22860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6017" name="Object 17"/>
          <p:cNvGraphicFramePr>
            <a:graphicFrameLocks noChangeAspect="1"/>
          </p:cNvGraphicFramePr>
          <p:nvPr/>
        </p:nvGraphicFramePr>
        <p:xfrm>
          <a:off x="503238" y="762000"/>
          <a:ext cx="2271712" cy="517525"/>
        </p:xfrm>
        <a:graphic>
          <a:graphicData uri="http://schemas.openxmlformats.org/presentationml/2006/ole">
            <mc:AlternateContent xmlns:mc="http://schemas.openxmlformats.org/markup-compatibility/2006">
              <mc:Choice xmlns:v="urn:schemas-microsoft-com:vml" Requires="v">
                <p:oleObj spid="_x0000_s109102" name="公式" r:id="rId17" imgW="914392" imgH="191482" progId="Equation.3">
                  <p:embed/>
                </p:oleObj>
              </mc:Choice>
              <mc:Fallback>
                <p:oleObj name="公式" r:id="rId17" imgW="914392" imgH="191482"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238" y="762000"/>
                        <a:ext cx="227171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18" name="Object 18"/>
          <p:cNvGraphicFramePr>
            <a:graphicFrameLocks noChangeAspect="1"/>
          </p:cNvGraphicFramePr>
          <p:nvPr/>
        </p:nvGraphicFramePr>
        <p:xfrm>
          <a:off x="266700" y="1143000"/>
          <a:ext cx="3398838" cy="865188"/>
        </p:xfrm>
        <a:graphic>
          <a:graphicData uri="http://schemas.openxmlformats.org/presentationml/2006/ole">
            <mc:AlternateContent xmlns:mc="http://schemas.openxmlformats.org/markup-compatibility/2006">
              <mc:Choice xmlns:v="urn:schemas-microsoft-com:vml" Requires="v">
                <p:oleObj spid="_x0000_s109103" name="公式" r:id="rId19" imgW="1666072" imgH="406985" progId="Equation.3">
                  <p:embed/>
                </p:oleObj>
              </mc:Choice>
              <mc:Fallback>
                <p:oleObj name="公式" r:id="rId19" imgW="1666072" imgH="406985"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6700" y="1143000"/>
                        <a:ext cx="3398838"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19" name="Object 19"/>
          <p:cNvGraphicFramePr>
            <a:graphicFrameLocks noChangeAspect="1"/>
          </p:cNvGraphicFramePr>
          <p:nvPr/>
        </p:nvGraphicFramePr>
        <p:xfrm>
          <a:off x="431800" y="1828800"/>
          <a:ext cx="2682875" cy="865188"/>
        </p:xfrm>
        <a:graphic>
          <a:graphicData uri="http://schemas.openxmlformats.org/presentationml/2006/ole">
            <mc:AlternateContent xmlns:mc="http://schemas.openxmlformats.org/markup-compatibility/2006">
              <mc:Choice xmlns:v="urn:schemas-microsoft-com:vml" Requires="v">
                <p:oleObj spid="_x0000_s109104" name="公式" r:id="rId21" imgW="1311742" imgH="406985" progId="Equation.3">
                  <p:embed/>
                </p:oleObj>
              </mc:Choice>
              <mc:Fallback>
                <p:oleObj name="公式" r:id="rId21" imgW="1311742" imgH="406985"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800" y="1828800"/>
                        <a:ext cx="2682875"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0" name="Object 20"/>
          <p:cNvGraphicFramePr>
            <a:graphicFrameLocks noChangeAspect="1"/>
          </p:cNvGraphicFramePr>
          <p:nvPr/>
        </p:nvGraphicFramePr>
        <p:xfrm>
          <a:off x="365125" y="2590800"/>
          <a:ext cx="3459163" cy="1019175"/>
        </p:xfrm>
        <a:graphic>
          <a:graphicData uri="http://schemas.openxmlformats.org/presentationml/2006/ole">
            <mc:AlternateContent xmlns:mc="http://schemas.openxmlformats.org/markup-compatibility/2006">
              <mc:Choice xmlns:v="urn:schemas-microsoft-com:vml" Requires="v">
                <p:oleObj spid="_x0000_s109105" name="公式" r:id="rId23" imgW="1436185" imgH="406985" progId="Equation.3">
                  <p:embed/>
                </p:oleObj>
              </mc:Choice>
              <mc:Fallback>
                <p:oleObj name="公式" r:id="rId23" imgW="1436185" imgH="406985"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5125" y="2590800"/>
                        <a:ext cx="3459163" cy="1019175"/>
                      </a:xfrm>
                      <a:prstGeom prst="rect">
                        <a:avLst/>
                      </a:prstGeom>
                      <a:noFill/>
                      <a:ln>
                        <a:noFill/>
                      </a:ln>
                      <a:effectLst/>
                      <a:extLst>
                        <a:ext uri="{909E8E84-426E-40DD-AFC4-6F175D3DCCD1}">
                          <a14:hiddenFill xmlns:a14="http://schemas.microsoft.com/office/drawing/2010/main">
                            <a:gradFill rotWithShape="0">
                              <a:gsLst>
                                <a:gs pos="0">
                                  <a:srgbClr val="FF99CC"/>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1" name="Object 21"/>
          <p:cNvGraphicFramePr>
            <a:graphicFrameLocks noChangeAspect="1"/>
          </p:cNvGraphicFramePr>
          <p:nvPr/>
        </p:nvGraphicFramePr>
        <p:xfrm>
          <a:off x="39688" y="3657600"/>
          <a:ext cx="8836025" cy="904875"/>
        </p:xfrm>
        <a:graphic>
          <a:graphicData uri="http://schemas.openxmlformats.org/presentationml/2006/ole">
            <mc:AlternateContent xmlns:mc="http://schemas.openxmlformats.org/markup-compatibility/2006">
              <mc:Choice xmlns:v="urn:schemas-microsoft-com:vml" Requires="v">
                <p:oleObj spid="_x0000_s109106" name="公式" r:id="rId25" imgW="4179498" imgH="406985" progId="Equation.3">
                  <p:embed/>
                </p:oleObj>
              </mc:Choice>
              <mc:Fallback>
                <p:oleObj name="公式" r:id="rId25" imgW="4179498" imgH="406985"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688" y="3657600"/>
                        <a:ext cx="883602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2" name="Object 22"/>
          <p:cNvGraphicFramePr>
            <a:graphicFrameLocks noChangeAspect="1"/>
          </p:cNvGraphicFramePr>
          <p:nvPr/>
        </p:nvGraphicFramePr>
        <p:xfrm>
          <a:off x="277813" y="4648200"/>
          <a:ext cx="3600450" cy="1120775"/>
        </p:xfrm>
        <a:graphic>
          <a:graphicData uri="http://schemas.openxmlformats.org/presentationml/2006/ole">
            <mc:AlternateContent xmlns:mc="http://schemas.openxmlformats.org/markup-compatibility/2006">
              <mc:Choice xmlns:v="urn:schemas-microsoft-com:vml" Requires="v">
                <p:oleObj spid="_x0000_s109107" name="公式" r:id="rId27" imgW="1359646" imgH="406985" progId="Equation.3">
                  <p:embed/>
                </p:oleObj>
              </mc:Choice>
              <mc:Fallback>
                <p:oleObj name="公式" r:id="rId27" imgW="1359646" imgH="406985" progId="Equation.3">
                  <p:embed/>
                  <p:pic>
                    <p:nvPicPr>
                      <p:cNvPr id="0" name="Object 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7813" y="4648200"/>
                        <a:ext cx="3600450" cy="1120775"/>
                      </a:xfrm>
                      <a:prstGeom prst="rect">
                        <a:avLst/>
                      </a:prstGeom>
                      <a:noFill/>
                      <a:ln>
                        <a:noFill/>
                      </a:ln>
                      <a:effectLst/>
                      <a:extLst>
                        <a:ext uri="{909E8E84-426E-40DD-AFC4-6F175D3DCCD1}">
                          <a14:hiddenFill xmlns:a14="http://schemas.microsoft.com/office/drawing/2010/main">
                            <a:gradFill rotWithShape="0">
                              <a:gsLst>
                                <a:gs pos="0">
                                  <a:srgbClr val="FFFFCC"/>
                                </a:gs>
                                <a:gs pos="100000">
                                  <a:srgbClr val="00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3" name="Object 23"/>
          <p:cNvGraphicFramePr>
            <a:graphicFrameLocks noChangeAspect="1"/>
          </p:cNvGraphicFramePr>
          <p:nvPr/>
        </p:nvGraphicFramePr>
        <p:xfrm>
          <a:off x="4278313" y="4724400"/>
          <a:ext cx="4695825" cy="788988"/>
        </p:xfrm>
        <a:graphic>
          <a:graphicData uri="http://schemas.openxmlformats.org/presentationml/2006/ole">
            <mc:AlternateContent xmlns:mc="http://schemas.openxmlformats.org/markup-compatibility/2006">
              <mc:Choice xmlns:v="urn:schemas-microsoft-com:vml" Requires="v">
                <p:oleObj spid="_x0000_s109108" name="公式" r:id="rId29" imgW="2082557" imgH="330310" progId="Equation.3">
                  <p:embed/>
                </p:oleObj>
              </mc:Choice>
              <mc:Fallback>
                <p:oleObj name="公式" r:id="rId29" imgW="2082557" imgH="330310" progId="Equation.3">
                  <p:embed/>
                  <p:pic>
                    <p:nvPicPr>
                      <p:cNvPr id="0" name="Object 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78313" y="4724400"/>
                        <a:ext cx="46958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4" name="Object 24"/>
          <p:cNvGraphicFramePr>
            <a:graphicFrameLocks noChangeAspect="1"/>
          </p:cNvGraphicFramePr>
          <p:nvPr/>
        </p:nvGraphicFramePr>
        <p:xfrm>
          <a:off x="4621213" y="5737225"/>
          <a:ext cx="3863975" cy="1120775"/>
        </p:xfrm>
        <a:graphic>
          <a:graphicData uri="http://schemas.openxmlformats.org/presentationml/2006/ole">
            <mc:AlternateContent xmlns:mc="http://schemas.openxmlformats.org/markup-compatibility/2006">
              <mc:Choice xmlns:v="urn:schemas-microsoft-com:vml" Requires="v">
                <p:oleObj spid="_x0000_s109109" name="公式" r:id="rId31" imgW="1460205" imgH="406985" progId="Equation.3">
                  <p:embed/>
                </p:oleObj>
              </mc:Choice>
              <mc:Fallback>
                <p:oleObj name="公式" r:id="rId31" imgW="1460205" imgH="406985" progId="Equation.3">
                  <p:embed/>
                  <p:pic>
                    <p:nvPicPr>
                      <p:cNvPr id="0" name="Object 2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21213" y="5737225"/>
                        <a:ext cx="3863975" cy="1120775"/>
                      </a:xfrm>
                      <a:prstGeom prst="rect">
                        <a:avLst/>
                      </a:prstGeom>
                      <a:noFill/>
                      <a:ln>
                        <a:noFill/>
                      </a:ln>
                      <a:effectLst/>
                      <a:extLst>
                        <a:ext uri="{909E8E84-426E-40DD-AFC4-6F175D3DCCD1}">
                          <a14:hiddenFill xmlns:a14="http://schemas.microsoft.com/office/drawing/2010/main">
                            <a:gradFill rotWithShape="0">
                              <a:gsLst>
                                <a:gs pos="0">
                                  <a:srgbClr val="FFFFCC"/>
                                </a:gs>
                                <a:gs pos="100000">
                                  <a:srgbClr val="00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25" name="AutoShape 25"/>
          <p:cNvSpPr>
            <a:spLocks/>
          </p:cNvSpPr>
          <p:nvPr/>
        </p:nvSpPr>
        <p:spPr bwMode="auto">
          <a:xfrm>
            <a:off x="3810000" y="1066800"/>
            <a:ext cx="304800" cy="1371600"/>
          </a:xfrm>
          <a:prstGeom prst="rightBrace">
            <a:avLst>
              <a:gd name="adj1" fmla="val 37500"/>
              <a:gd name="adj2" fmla="val 50000"/>
            </a:avLst>
          </a:prstGeom>
          <a:noFill/>
          <a:ln w="38100">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60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256018"/>
                                        </p:tgtEl>
                                        <p:attrNameLst>
                                          <p:attrName>style.visibility</p:attrName>
                                        </p:attrNameLst>
                                      </p:cBhvr>
                                      <p:to>
                                        <p:strVal val="visible"/>
                                      </p:to>
                                    </p:set>
                                    <p:animEffect transition="in" filter="blinds(vertical)">
                                      <p:cBhvr>
                                        <p:cTn id="11" dur="500"/>
                                        <p:tgtEl>
                                          <p:spTgt spid="2560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7" presetClass="entr" presetSubtype="8" fill="hold" nodeType="clickEffect">
                                  <p:stCondLst>
                                    <p:cond delay="0"/>
                                  </p:stCondLst>
                                  <p:childTnLst>
                                    <p:set>
                                      <p:cBhvr>
                                        <p:cTn id="15" dur="1" fill="hold">
                                          <p:stCondLst>
                                            <p:cond delay="0"/>
                                          </p:stCondLst>
                                        </p:cTn>
                                        <p:tgtEl>
                                          <p:spTgt spid="256019"/>
                                        </p:tgtEl>
                                        <p:attrNameLst>
                                          <p:attrName>style.visibility</p:attrName>
                                        </p:attrNameLst>
                                      </p:cBhvr>
                                      <p:to>
                                        <p:strVal val="visible"/>
                                      </p:to>
                                    </p:set>
                                    <p:anim calcmode="lin" valueType="num">
                                      <p:cBhvr>
                                        <p:cTn id="16" dur="500" fill="hold"/>
                                        <p:tgtEl>
                                          <p:spTgt spid="256019"/>
                                        </p:tgtEl>
                                        <p:attrNameLst>
                                          <p:attrName>ppt_x</p:attrName>
                                        </p:attrNameLst>
                                      </p:cBhvr>
                                      <p:tavLst>
                                        <p:tav tm="0">
                                          <p:val>
                                            <p:strVal val="#ppt_x-#ppt_w/2"/>
                                          </p:val>
                                        </p:tav>
                                        <p:tav tm="100000">
                                          <p:val>
                                            <p:strVal val="#ppt_x"/>
                                          </p:val>
                                        </p:tav>
                                      </p:tavLst>
                                    </p:anim>
                                    <p:anim calcmode="lin" valueType="num">
                                      <p:cBhvr>
                                        <p:cTn id="17" dur="500" fill="hold"/>
                                        <p:tgtEl>
                                          <p:spTgt spid="256019"/>
                                        </p:tgtEl>
                                        <p:attrNameLst>
                                          <p:attrName>ppt_y</p:attrName>
                                        </p:attrNameLst>
                                      </p:cBhvr>
                                      <p:tavLst>
                                        <p:tav tm="0">
                                          <p:val>
                                            <p:strVal val="#ppt_y"/>
                                          </p:val>
                                        </p:tav>
                                        <p:tav tm="100000">
                                          <p:val>
                                            <p:strVal val="#ppt_y"/>
                                          </p:val>
                                        </p:tav>
                                      </p:tavLst>
                                    </p:anim>
                                    <p:anim calcmode="lin" valueType="num">
                                      <p:cBhvr>
                                        <p:cTn id="18" dur="500" fill="hold"/>
                                        <p:tgtEl>
                                          <p:spTgt spid="256019"/>
                                        </p:tgtEl>
                                        <p:attrNameLst>
                                          <p:attrName>ppt_w</p:attrName>
                                        </p:attrNameLst>
                                      </p:cBhvr>
                                      <p:tavLst>
                                        <p:tav tm="0">
                                          <p:val>
                                            <p:fltVal val="0"/>
                                          </p:val>
                                        </p:tav>
                                        <p:tav tm="100000">
                                          <p:val>
                                            <p:strVal val="#ppt_w"/>
                                          </p:val>
                                        </p:tav>
                                      </p:tavLst>
                                    </p:anim>
                                    <p:anim calcmode="lin" valueType="num">
                                      <p:cBhvr>
                                        <p:cTn id="19" dur="500" fill="hold"/>
                                        <p:tgtEl>
                                          <p:spTgt spid="256019"/>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5602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nodeType="clickEffect">
                                  <p:stCondLst>
                                    <p:cond delay="0"/>
                                  </p:stCondLst>
                                  <p:childTnLst>
                                    <p:set>
                                      <p:cBhvr>
                                        <p:cTn id="27" dur="1" fill="hold">
                                          <p:stCondLst>
                                            <p:cond delay="0"/>
                                          </p:stCondLst>
                                        </p:cTn>
                                        <p:tgtEl>
                                          <p:spTgt spid="256020"/>
                                        </p:tgtEl>
                                        <p:attrNameLst>
                                          <p:attrName>style.visibility</p:attrName>
                                        </p:attrNameLst>
                                      </p:cBhvr>
                                      <p:to>
                                        <p:strVal val="visible"/>
                                      </p:to>
                                    </p:set>
                                    <p:animEffect transition="in" filter="wipe(right)">
                                      <p:cBhvr>
                                        <p:cTn id="28" dur="500"/>
                                        <p:tgtEl>
                                          <p:spTgt spid="25602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56021"/>
                                        </p:tgtEl>
                                        <p:attrNameLst>
                                          <p:attrName>style.visibility</p:attrName>
                                        </p:attrNameLst>
                                      </p:cBhvr>
                                      <p:to>
                                        <p:strVal val="visible"/>
                                      </p:to>
                                    </p:set>
                                    <p:animEffect transition="in" filter="dissolve">
                                      <p:cBhvr>
                                        <p:cTn id="33" dur="500"/>
                                        <p:tgtEl>
                                          <p:spTgt spid="25602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256022"/>
                                        </p:tgtEl>
                                        <p:attrNameLst>
                                          <p:attrName>style.visibility</p:attrName>
                                        </p:attrNameLst>
                                      </p:cBhvr>
                                      <p:to>
                                        <p:strVal val="visible"/>
                                      </p:to>
                                    </p:set>
                                    <p:animEffect transition="in" filter="box(in)">
                                      <p:cBhvr>
                                        <p:cTn id="38" dur="500"/>
                                        <p:tgtEl>
                                          <p:spTgt spid="25602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2" fill="hold" nodeType="clickEffect">
                                  <p:stCondLst>
                                    <p:cond delay="0"/>
                                  </p:stCondLst>
                                  <p:childTnLst>
                                    <p:set>
                                      <p:cBhvr>
                                        <p:cTn id="42" dur="1" fill="hold">
                                          <p:stCondLst>
                                            <p:cond delay="0"/>
                                          </p:stCondLst>
                                        </p:cTn>
                                        <p:tgtEl>
                                          <p:spTgt spid="256023"/>
                                        </p:tgtEl>
                                        <p:attrNameLst>
                                          <p:attrName>style.visibility</p:attrName>
                                        </p:attrNameLst>
                                      </p:cBhvr>
                                      <p:to>
                                        <p:strVal val="visible"/>
                                      </p:to>
                                    </p:set>
                                    <p:animEffect transition="in" filter="slide(fromRight)">
                                      <p:cBhvr>
                                        <p:cTn id="43" dur="500"/>
                                        <p:tgtEl>
                                          <p:spTgt spid="25602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256024"/>
                                        </p:tgtEl>
                                        <p:attrNameLst>
                                          <p:attrName>style.visibility</p:attrName>
                                        </p:attrNameLst>
                                      </p:cBhvr>
                                      <p:to>
                                        <p:strVal val="visible"/>
                                      </p:to>
                                    </p:set>
                                    <p:animEffect transition="in" filter="box(in)">
                                      <p:cBhvr>
                                        <p:cTn id="48" dur="500"/>
                                        <p:tgtEl>
                                          <p:spTgt spid="256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ChangeArrowheads="1"/>
          </p:cNvSpPr>
          <p:nvPr/>
        </p:nvSpPr>
        <p:spPr bwMode="auto">
          <a:xfrm>
            <a:off x="762000" y="1981200"/>
            <a:ext cx="4648200" cy="3810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9571" name="Text Box 3"/>
          <p:cNvSpPr txBox="1">
            <a:spLocks noChangeArrowheads="1"/>
          </p:cNvSpPr>
          <p:nvPr/>
        </p:nvSpPr>
        <p:spPr bwMode="auto">
          <a:xfrm>
            <a:off x="228600" y="228600"/>
            <a:ext cx="86868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latin typeface="Bookman Old Style" panose="02050604050505020204" pitchFamily="18" charset="0"/>
              </a:rPr>
              <a:t>例</a:t>
            </a:r>
            <a:r>
              <a:rPr lang="en-US" altLang="zh-CN" sz="2400" b="1">
                <a:latin typeface="Bookman Old Style" panose="02050604050505020204" pitchFamily="18" charset="0"/>
              </a:rPr>
              <a:t>4</a:t>
            </a:r>
            <a:r>
              <a:rPr lang="zh-CN" altLang="en-US" sz="2400" b="1">
                <a:latin typeface="Bookman Old Style" panose="02050604050505020204" pitchFamily="18" charset="0"/>
              </a:rPr>
              <a:t>、电量</a:t>
            </a:r>
            <a:r>
              <a:rPr lang="en-US" altLang="zh-CN" sz="2400" b="1">
                <a:latin typeface="Bookman Old Style" panose="02050604050505020204" pitchFamily="18" charset="0"/>
              </a:rPr>
              <a:t>q</a:t>
            </a:r>
            <a:r>
              <a:rPr lang="zh-CN" altLang="en-US" sz="2400" b="1">
                <a:latin typeface="Bookman Old Style" panose="02050604050505020204" pitchFamily="18" charset="0"/>
              </a:rPr>
              <a:t>均匀分布在长为</a:t>
            </a:r>
            <a:r>
              <a:rPr lang="en-US" altLang="zh-CN" sz="2400" b="1">
                <a:latin typeface="Bookman Old Style" panose="02050604050505020204" pitchFamily="18" charset="0"/>
              </a:rPr>
              <a:t>2</a:t>
            </a:r>
            <a:r>
              <a:rPr lang="en-US" altLang="zh-CN" sz="2400" b="1" i="1">
                <a:latin typeface="Bookman Old Style" panose="02050604050505020204" pitchFamily="18" charset="0"/>
              </a:rPr>
              <a:t>l </a:t>
            </a:r>
            <a:r>
              <a:rPr lang="zh-CN" altLang="en-US" sz="2400" b="1">
                <a:latin typeface="Bookman Old Style" panose="02050604050505020204" pitchFamily="18" charset="0"/>
              </a:rPr>
              <a:t>的细杆上，求在杆外延长线与杆端距离为</a:t>
            </a:r>
            <a:r>
              <a:rPr lang="en-US" altLang="zh-CN" sz="2400" b="1">
                <a:latin typeface="Bookman Old Style" panose="02050604050505020204" pitchFamily="18" charset="0"/>
              </a:rPr>
              <a:t>a</a:t>
            </a:r>
            <a:r>
              <a:rPr lang="zh-CN" altLang="en-US" sz="2400" b="1">
                <a:latin typeface="Bookman Old Style" panose="02050604050505020204" pitchFamily="18" charset="0"/>
              </a:rPr>
              <a:t>的Ｐ点的电势 </a:t>
            </a:r>
            <a:r>
              <a:rPr lang="en-US" altLang="zh-CN" sz="2400" b="1">
                <a:latin typeface="Bookman Old Style" panose="02050604050505020204" pitchFamily="18" charset="0"/>
              </a:rPr>
              <a:t>(</a:t>
            </a:r>
            <a:r>
              <a:rPr lang="zh-CN" altLang="en-US" sz="2400" b="1">
                <a:latin typeface="Bookman Old Style" panose="02050604050505020204" pitchFamily="18" charset="0"/>
              </a:rPr>
              <a:t>设无 穷远处的电势为零</a:t>
            </a:r>
            <a:r>
              <a:rPr lang="en-US" altLang="zh-CN" sz="2400" b="1">
                <a:latin typeface="Bookman Old Style" panose="02050604050505020204" pitchFamily="18" charset="0"/>
              </a:rPr>
              <a:t>).</a:t>
            </a:r>
          </a:p>
        </p:txBody>
      </p:sp>
      <p:sp>
        <p:nvSpPr>
          <p:cNvPr id="253956" name="Line 4"/>
          <p:cNvSpPr>
            <a:spLocks noChangeShapeType="1"/>
          </p:cNvSpPr>
          <p:nvPr/>
        </p:nvSpPr>
        <p:spPr bwMode="auto">
          <a:xfrm>
            <a:off x="762000" y="2209800"/>
            <a:ext cx="7772400" cy="0"/>
          </a:xfrm>
          <a:prstGeom prst="line">
            <a:avLst/>
          </a:prstGeom>
          <a:noFill/>
          <a:ln w="5715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3957" name="Text Box 5"/>
          <p:cNvSpPr txBox="1">
            <a:spLocks noChangeArrowheads="1"/>
          </p:cNvSpPr>
          <p:nvPr/>
        </p:nvSpPr>
        <p:spPr bwMode="auto">
          <a:xfrm>
            <a:off x="304800" y="1905000"/>
            <a:ext cx="4397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o</a:t>
            </a:r>
          </a:p>
        </p:txBody>
      </p:sp>
      <p:sp>
        <p:nvSpPr>
          <p:cNvPr id="253958" name="Rectangle 6"/>
          <p:cNvSpPr>
            <a:spLocks noChangeArrowheads="1"/>
          </p:cNvSpPr>
          <p:nvPr/>
        </p:nvSpPr>
        <p:spPr bwMode="auto">
          <a:xfrm>
            <a:off x="2590800" y="1981200"/>
            <a:ext cx="381000" cy="3810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3959" name="Text Box 7"/>
          <p:cNvSpPr txBox="1">
            <a:spLocks noChangeArrowheads="1"/>
          </p:cNvSpPr>
          <p:nvPr/>
        </p:nvSpPr>
        <p:spPr bwMode="auto">
          <a:xfrm>
            <a:off x="1524000" y="1447800"/>
            <a:ext cx="4397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x</a:t>
            </a:r>
          </a:p>
        </p:txBody>
      </p:sp>
      <p:sp>
        <p:nvSpPr>
          <p:cNvPr id="253960" name="Text Box 8"/>
          <p:cNvSpPr txBox="1">
            <a:spLocks noChangeArrowheads="1"/>
          </p:cNvSpPr>
          <p:nvPr/>
        </p:nvSpPr>
        <p:spPr bwMode="auto">
          <a:xfrm>
            <a:off x="2362200" y="2362200"/>
            <a:ext cx="7239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dx</a:t>
            </a:r>
          </a:p>
        </p:txBody>
      </p:sp>
      <p:grpSp>
        <p:nvGrpSpPr>
          <p:cNvPr id="253961" name="Group 9"/>
          <p:cNvGrpSpPr>
            <a:grpSpLocks/>
          </p:cNvGrpSpPr>
          <p:nvPr/>
        </p:nvGrpSpPr>
        <p:grpSpPr bwMode="auto">
          <a:xfrm>
            <a:off x="2987675" y="1120775"/>
            <a:ext cx="1038225" cy="669925"/>
            <a:chOff x="1872" y="714"/>
            <a:chExt cx="654" cy="422"/>
          </a:xfrm>
        </p:grpSpPr>
        <p:sp>
          <p:nvSpPr>
            <p:cNvPr id="109587" name="AutoShape 10"/>
            <p:cNvSpPr>
              <a:spLocks noChangeArrowheads="1"/>
            </p:cNvSpPr>
            <p:nvPr/>
          </p:nvSpPr>
          <p:spPr bwMode="auto">
            <a:xfrm>
              <a:off x="1872" y="714"/>
              <a:ext cx="637" cy="422"/>
            </a:xfrm>
            <a:prstGeom prst="wedgeRectCallout">
              <a:avLst>
                <a:gd name="adj1" fmla="val -54394"/>
                <a:gd name="adj2" fmla="val 110000"/>
              </a:avLst>
            </a:prstGeom>
            <a:noFill/>
            <a:ln w="28575">
              <a:solidFill>
                <a:srgbClr val="66FF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3600">
                <a:solidFill>
                  <a:srgbClr val="0000FF"/>
                </a:solidFill>
                <a:latin typeface="Bookman Old Style" panose="02050604050505020204" pitchFamily="18" charset="0"/>
              </a:endParaRPr>
            </a:p>
          </p:txBody>
        </p:sp>
        <p:sp>
          <p:nvSpPr>
            <p:cNvPr id="109588" name="Text Box 11"/>
            <p:cNvSpPr txBox="1">
              <a:spLocks noChangeArrowheads="1"/>
            </p:cNvSpPr>
            <p:nvPr/>
          </p:nvSpPr>
          <p:spPr bwMode="auto">
            <a:xfrm>
              <a:off x="2064" y="720"/>
              <a:ext cx="46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dq</a:t>
              </a:r>
            </a:p>
          </p:txBody>
        </p:sp>
      </p:grpSp>
      <p:sp>
        <p:nvSpPr>
          <p:cNvPr id="253964" name="Text Box 12"/>
          <p:cNvSpPr txBox="1">
            <a:spLocks noChangeArrowheads="1"/>
          </p:cNvSpPr>
          <p:nvPr/>
        </p:nvSpPr>
        <p:spPr bwMode="auto">
          <a:xfrm>
            <a:off x="6934200" y="1371600"/>
            <a:ext cx="4683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P</a:t>
            </a:r>
          </a:p>
        </p:txBody>
      </p:sp>
      <p:sp>
        <p:nvSpPr>
          <p:cNvPr id="253965" name="Oval 13"/>
          <p:cNvSpPr>
            <a:spLocks noChangeArrowheads="1"/>
          </p:cNvSpPr>
          <p:nvPr/>
        </p:nvSpPr>
        <p:spPr bwMode="auto">
          <a:xfrm>
            <a:off x="7086600" y="2057400"/>
            <a:ext cx="228600" cy="228600"/>
          </a:xfrm>
          <a:prstGeom prst="ellipse">
            <a:avLst/>
          </a:prstGeom>
          <a:solidFill>
            <a:schemeClr val="tx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3966" name="Text Box 14"/>
          <p:cNvSpPr txBox="1">
            <a:spLocks noChangeArrowheads="1"/>
          </p:cNvSpPr>
          <p:nvPr/>
        </p:nvSpPr>
        <p:spPr bwMode="auto">
          <a:xfrm>
            <a:off x="5775325" y="1500188"/>
            <a:ext cx="44926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a:solidFill>
                  <a:srgbClr val="00FFFF"/>
                </a:solidFill>
                <a:latin typeface="Bookman Old Style" panose="02050604050505020204" pitchFamily="18" charset="0"/>
              </a:rPr>
              <a:t>a</a:t>
            </a:r>
          </a:p>
        </p:txBody>
      </p:sp>
      <p:graphicFrame>
        <p:nvGraphicFramePr>
          <p:cNvPr id="253967" name="Object 15"/>
          <p:cNvGraphicFramePr>
            <a:graphicFrameLocks noChangeAspect="1"/>
          </p:cNvGraphicFramePr>
          <p:nvPr/>
        </p:nvGraphicFramePr>
        <p:xfrm>
          <a:off x="1404938" y="3009900"/>
          <a:ext cx="3398837" cy="927100"/>
        </p:xfrm>
        <a:graphic>
          <a:graphicData uri="http://schemas.openxmlformats.org/presentationml/2006/ole">
            <mc:AlternateContent xmlns:mc="http://schemas.openxmlformats.org/markup-compatibility/2006">
              <mc:Choice xmlns:v="urn:schemas-microsoft-com:vml" Requires="v">
                <p:oleObj spid="_x0000_s109729" name="公式" r:id="rId3" imgW="1436185" imgH="406985" progId="Equation.3">
                  <p:embed/>
                </p:oleObj>
              </mc:Choice>
              <mc:Fallback>
                <p:oleObj name="公式" r:id="rId3" imgW="1436185" imgH="406985"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3009900"/>
                        <a:ext cx="3398837"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968" name="Object 16"/>
          <p:cNvGraphicFramePr>
            <a:graphicFrameLocks noChangeAspect="1"/>
          </p:cNvGraphicFramePr>
          <p:nvPr/>
        </p:nvGraphicFramePr>
        <p:xfrm>
          <a:off x="1692275" y="3992563"/>
          <a:ext cx="3606800" cy="966787"/>
        </p:xfrm>
        <a:graphic>
          <a:graphicData uri="http://schemas.openxmlformats.org/presentationml/2006/ole">
            <mc:AlternateContent xmlns:mc="http://schemas.openxmlformats.org/markup-compatibility/2006">
              <mc:Choice xmlns:v="urn:schemas-microsoft-com:vml" Requires="v">
                <p:oleObj spid="_x0000_s109730" name="公式" r:id="rId5" imgW="1527244" imgH="459639" progId="Equation.3">
                  <p:embed/>
                </p:oleObj>
              </mc:Choice>
              <mc:Fallback>
                <p:oleObj name="公式" r:id="rId5" imgW="1527244" imgH="459639"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992563"/>
                        <a:ext cx="3606800"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969" name="Object 17"/>
          <p:cNvGraphicFramePr>
            <a:graphicFrameLocks noChangeAspect="1"/>
          </p:cNvGraphicFramePr>
          <p:nvPr/>
        </p:nvGraphicFramePr>
        <p:xfrm>
          <a:off x="1908175" y="4941888"/>
          <a:ext cx="4191000" cy="887412"/>
        </p:xfrm>
        <a:graphic>
          <a:graphicData uri="http://schemas.openxmlformats.org/presentationml/2006/ole">
            <mc:AlternateContent xmlns:mc="http://schemas.openxmlformats.org/markup-compatibility/2006">
              <mc:Choice xmlns:v="urn:schemas-microsoft-com:vml" Requires="v">
                <p:oleObj spid="_x0000_s109731" name="Equation" r:id="rId7" imgW="1728226" imgH="421234" progId="Equation.3">
                  <p:embed/>
                </p:oleObj>
              </mc:Choice>
              <mc:Fallback>
                <p:oleObj name="Equation" r:id="rId7" imgW="1728226" imgH="421234"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941888"/>
                        <a:ext cx="4191000"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970" name="Object 18"/>
          <p:cNvGraphicFramePr>
            <a:graphicFrameLocks noChangeAspect="1"/>
          </p:cNvGraphicFramePr>
          <p:nvPr/>
        </p:nvGraphicFramePr>
        <p:xfrm>
          <a:off x="5983288" y="4941888"/>
          <a:ext cx="2719387" cy="887412"/>
        </p:xfrm>
        <a:graphic>
          <a:graphicData uri="http://schemas.openxmlformats.org/presentationml/2006/ole">
            <mc:AlternateContent xmlns:mc="http://schemas.openxmlformats.org/markup-compatibility/2006">
              <mc:Choice xmlns:v="urn:schemas-microsoft-com:vml" Requires="v">
                <p:oleObj spid="_x0000_s109732" name="公式" r:id="rId9" imgW="1144144" imgH="421234" progId="Equation.3">
                  <p:embed/>
                </p:oleObj>
              </mc:Choice>
              <mc:Fallback>
                <p:oleObj name="公式" r:id="rId9" imgW="1144144" imgH="421234"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3288" y="4941888"/>
                        <a:ext cx="2719387"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3971" name="Text Box 19"/>
          <p:cNvSpPr txBox="1">
            <a:spLocks noChangeArrowheads="1"/>
          </p:cNvSpPr>
          <p:nvPr/>
        </p:nvSpPr>
        <p:spPr bwMode="auto">
          <a:xfrm>
            <a:off x="304800" y="3140075"/>
            <a:ext cx="1019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latin typeface="Bookman Old Style" panose="02050604050505020204" pitchFamily="18" charset="0"/>
              </a:rPr>
              <a:t> </a:t>
            </a:r>
            <a:r>
              <a:rPr lang="zh-CN" altLang="en-US" sz="2800" b="1">
                <a:latin typeface="Bookman Old Style" panose="02050604050505020204" pitchFamily="18" charset="0"/>
              </a:rPr>
              <a:t>解：</a:t>
            </a:r>
          </a:p>
        </p:txBody>
      </p:sp>
      <p:sp>
        <p:nvSpPr>
          <p:cNvPr id="253972" name="Text Box 20"/>
          <p:cNvSpPr txBox="1">
            <a:spLocks noChangeArrowheads="1"/>
          </p:cNvSpPr>
          <p:nvPr/>
        </p:nvSpPr>
        <p:spPr bwMode="auto">
          <a:xfrm>
            <a:off x="381000" y="5946775"/>
            <a:ext cx="67929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latin typeface="楷体_GB2312" pitchFamily="49" charset="-122"/>
                <a:ea typeface="楷体_GB2312" pitchFamily="49" charset="-122"/>
              </a:rPr>
              <a:t>如果线电荷密度是</a:t>
            </a:r>
            <a:r>
              <a:rPr lang="en-US" altLang="zh-CN" sz="2800" b="1">
                <a:latin typeface="楷体_GB2312" pitchFamily="49" charset="-122"/>
                <a:ea typeface="楷体_GB2312" pitchFamily="49" charset="-122"/>
              </a:rPr>
              <a:t>X</a:t>
            </a:r>
            <a:r>
              <a:rPr lang="zh-CN" altLang="en-US" sz="2800" b="1">
                <a:latin typeface="楷体_GB2312" pitchFamily="49" charset="-122"/>
                <a:ea typeface="楷体_GB2312" pitchFamily="49" charset="-122"/>
              </a:rPr>
              <a:t>的函数，电势如何求？</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wipe(left)">
                                      <p:cBhvr>
                                        <p:cTn id="7" dur="500"/>
                                        <p:tgtEl>
                                          <p:spTgt spid="253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3956"/>
                                        </p:tgtEl>
                                        <p:attrNameLst>
                                          <p:attrName>style.visibility</p:attrName>
                                        </p:attrNameLst>
                                      </p:cBhvr>
                                      <p:to>
                                        <p:strVal val="visible"/>
                                      </p:to>
                                    </p:set>
                                    <p:animEffect transition="in" filter="wipe(left)">
                                      <p:cBhvr>
                                        <p:cTn id="12" dur="500"/>
                                        <p:tgtEl>
                                          <p:spTgt spid="2539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3957">
                                            <p:txEl>
                                              <p:pRg st="0" end="0"/>
                                            </p:txEl>
                                          </p:spTgt>
                                        </p:tgtEl>
                                        <p:attrNameLst>
                                          <p:attrName>style.visibility</p:attrName>
                                        </p:attrNameLst>
                                      </p:cBhvr>
                                      <p:to>
                                        <p:strVal val="visible"/>
                                      </p:to>
                                    </p:set>
                                    <p:animEffect transition="in" filter="wipe(left)">
                                      <p:cBhvr>
                                        <p:cTn id="17" dur="500"/>
                                        <p:tgtEl>
                                          <p:spTgt spid="25395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3966">
                                            <p:txEl>
                                              <p:pRg st="0" end="0"/>
                                            </p:txEl>
                                          </p:spTgt>
                                        </p:tgtEl>
                                        <p:attrNameLst>
                                          <p:attrName>style.visibility</p:attrName>
                                        </p:attrNameLst>
                                      </p:cBhvr>
                                      <p:to>
                                        <p:strVal val="visible"/>
                                      </p:to>
                                    </p:set>
                                    <p:animEffect transition="in" filter="wipe(left)">
                                      <p:cBhvr>
                                        <p:cTn id="22" dur="500"/>
                                        <p:tgtEl>
                                          <p:spTgt spid="25396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3964">
                                            <p:txEl>
                                              <p:pRg st="0" end="0"/>
                                            </p:txEl>
                                          </p:spTgt>
                                        </p:tgtEl>
                                        <p:attrNameLst>
                                          <p:attrName>style.visibility</p:attrName>
                                        </p:attrNameLst>
                                      </p:cBhvr>
                                      <p:to>
                                        <p:strVal val="visible"/>
                                      </p:to>
                                    </p:set>
                                    <p:animEffect transition="in" filter="wipe(left)">
                                      <p:cBhvr>
                                        <p:cTn id="27" dur="500"/>
                                        <p:tgtEl>
                                          <p:spTgt spid="25396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3965"/>
                                        </p:tgtEl>
                                        <p:attrNameLst>
                                          <p:attrName>style.visibility</p:attrName>
                                        </p:attrNameLst>
                                      </p:cBhvr>
                                      <p:to>
                                        <p:strVal val="visible"/>
                                      </p:to>
                                    </p:set>
                                    <p:animEffect transition="in" filter="wipe(left)">
                                      <p:cBhvr>
                                        <p:cTn id="32" dur="500"/>
                                        <p:tgtEl>
                                          <p:spTgt spid="2539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3958"/>
                                        </p:tgtEl>
                                        <p:attrNameLst>
                                          <p:attrName>style.visibility</p:attrName>
                                        </p:attrNameLst>
                                      </p:cBhvr>
                                      <p:to>
                                        <p:strVal val="visible"/>
                                      </p:to>
                                    </p:set>
                                    <p:animEffect transition="in" filter="wipe(left)">
                                      <p:cBhvr>
                                        <p:cTn id="37" dur="500"/>
                                        <p:tgtEl>
                                          <p:spTgt spid="25395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53961"/>
                                        </p:tgtEl>
                                        <p:attrNameLst>
                                          <p:attrName>style.visibility</p:attrName>
                                        </p:attrNameLst>
                                      </p:cBhvr>
                                      <p:to>
                                        <p:strVal val="visible"/>
                                      </p:to>
                                    </p:set>
                                    <p:animEffect transition="in" filter="wipe(left)">
                                      <p:cBhvr>
                                        <p:cTn id="42" dur="500"/>
                                        <p:tgtEl>
                                          <p:spTgt spid="2539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3959">
                                            <p:txEl>
                                              <p:pRg st="0" end="0"/>
                                            </p:txEl>
                                          </p:spTgt>
                                        </p:tgtEl>
                                        <p:attrNameLst>
                                          <p:attrName>style.visibility</p:attrName>
                                        </p:attrNameLst>
                                      </p:cBhvr>
                                      <p:to>
                                        <p:strVal val="visible"/>
                                      </p:to>
                                    </p:set>
                                    <p:animEffect transition="in" filter="wipe(left)">
                                      <p:cBhvr>
                                        <p:cTn id="47" dur="500"/>
                                        <p:tgtEl>
                                          <p:spTgt spid="253959">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3960">
                                            <p:txEl>
                                              <p:pRg st="0" end="0"/>
                                            </p:txEl>
                                          </p:spTgt>
                                        </p:tgtEl>
                                        <p:attrNameLst>
                                          <p:attrName>style.visibility</p:attrName>
                                        </p:attrNameLst>
                                      </p:cBhvr>
                                      <p:to>
                                        <p:strVal val="visible"/>
                                      </p:to>
                                    </p:set>
                                    <p:animEffect transition="in" filter="wipe(left)">
                                      <p:cBhvr>
                                        <p:cTn id="52" dur="500"/>
                                        <p:tgtEl>
                                          <p:spTgt spid="25396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3971">
                                            <p:txEl>
                                              <p:pRg st="0" end="0"/>
                                            </p:txEl>
                                          </p:spTgt>
                                        </p:tgtEl>
                                        <p:attrNameLst>
                                          <p:attrName>style.visibility</p:attrName>
                                        </p:attrNameLst>
                                      </p:cBhvr>
                                      <p:to>
                                        <p:strVal val="visible"/>
                                      </p:to>
                                    </p:set>
                                    <p:animEffect transition="in" filter="wipe(left)">
                                      <p:cBhvr>
                                        <p:cTn id="57" dur="500"/>
                                        <p:tgtEl>
                                          <p:spTgt spid="253971">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53967"/>
                                        </p:tgtEl>
                                        <p:attrNameLst>
                                          <p:attrName>style.visibility</p:attrName>
                                        </p:attrNameLst>
                                      </p:cBhvr>
                                      <p:to>
                                        <p:strVal val="visible"/>
                                      </p:to>
                                    </p:set>
                                    <p:animEffect transition="in" filter="wipe(left)">
                                      <p:cBhvr>
                                        <p:cTn id="62" dur="500"/>
                                        <p:tgtEl>
                                          <p:spTgt spid="25396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53968"/>
                                        </p:tgtEl>
                                        <p:attrNameLst>
                                          <p:attrName>style.visibility</p:attrName>
                                        </p:attrNameLst>
                                      </p:cBhvr>
                                      <p:to>
                                        <p:strVal val="visible"/>
                                      </p:to>
                                    </p:set>
                                    <p:animEffect transition="in" filter="wipe(left)">
                                      <p:cBhvr>
                                        <p:cTn id="67" dur="500"/>
                                        <p:tgtEl>
                                          <p:spTgt spid="25396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53969"/>
                                        </p:tgtEl>
                                        <p:attrNameLst>
                                          <p:attrName>style.visibility</p:attrName>
                                        </p:attrNameLst>
                                      </p:cBhvr>
                                      <p:to>
                                        <p:strVal val="visible"/>
                                      </p:to>
                                    </p:set>
                                    <p:animEffect transition="in" filter="wipe(left)">
                                      <p:cBhvr>
                                        <p:cTn id="72" dur="500"/>
                                        <p:tgtEl>
                                          <p:spTgt spid="25396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53970"/>
                                        </p:tgtEl>
                                        <p:attrNameLst>
                                          <p:attrName>style.visibility</p:attrName>
                                        </p:attrNameLst>
                                      </p:cBhvr>
                                      <p:to>
                                        <p:strVal val="visible"/>
                                      </p:to>
                                    </p:set>
                                    <p:animEffect transition="in" filter="wipe(left)">
                                      <p:cBhvr>
                                        <p:cTn id="77" dur="500"/>
                                        <p:tgtEl>
                                          <p:spTgt spid="25397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3972">
                                            <p:txEl>
                                              <p:pRg st="0" end="0"/>
                                            </p:txEl>
                                          </p:spTgt>
                                        </p:tgtEl>
                                        <p:attrNameLst>
                                          <p:attrName>style.visibility</p:attrName>
                                        </p:attrNameLst>
                                      </p:cBhvr>
                                      <p:to>
                                        <p:strVal val="visible"/>
                                      </p:to>
                                    </p:set>
                                    <p:animEffect transition="in" filter="wipe(left)">
                                      <p:cBhvr>
                                        <p:cTn id="82" dur="500"/>
                                        <p:tgtEl>
                                          <p:spTgt spid="2539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4" grpId="0" animBg="1"/>
      <p:bldP spid="253956" grpId="0" animBg="1"/>
      <p:bldP spid="253957" grpId="0" build="p" autoUpdateAnimBg="0"/>
      <p:bldP spid="253958" grpId="0" animBg="1"/>
      <p:bldP spid="253959" grpId="0" build="p" autoUpdateAnimBg="0"/>
      <p:bldP spid="253960" grpId="0" build="p" autoUpdateAnimBg="0"/>
      <p:bldP spid="253964" grpId="0" build="p" autoUpdateAnimBg="0"/>
      <p:bldP spid="253965" grpId="0" animBg="1"/>
      <p:bldP spid="253966" grpId="0" build="p" autoUpdateAnimBg="0"/>
      <p:bldP spid="253971" grpId="0" build="p" autoUpdateAnimBg="0"/>
      <p:bldP spid="253972"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395288" y="188913"/>
            <a:ext cx="7864475"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Bookman Old Style" panose="02050604050505020204" pitchFamily="18" charset="0"/>
              </a:rPr>
              <a:t>例</a:t>
            </a:r>
            <a:r>
              <a:rPr lang="en-US" altLang="zh-CN" sz="2400" b="1">
                <a:latin typeface="Bookman Old Style" panose="02050604050505020204" pitchFamily="18" charset="0"/>
              </a:rPr>
              <a:t>7</a:t>
            </a:r>
            <a:r>
              <a:rPr kumimoji="1" lang="zh-CN" altLang="en-US" sz="2400" b="1">
                <a:latin typeface="Bookman Old Style" panose="02050604050505020204" pitchFamily="18" charset="0"/>
              </a:rPr>
              <a:t>、电荷密度分别为＋</a:t>
            </a:r>
            <a:r>
              <a:rPr kumimoji="1" lang="zh-CN" altLang="en-US" sz="2400" b="1">
                <a:latin typeface="Bookman Old Style" panose="02050604050505020204" pitchFamily="18" charset="0"/>
                <a:sym typeface="Symbol" panose="05050102010706020507" pitchFamily="18" charset="2"/>
              </a:rPr>
              <a:t>和－的两块“无限大”均匀带电平板相互平行，处于与平面 的＋</a:t>
            </a:r>
            <a:r>
              <a:rPr kumimoji="1" lang="en-US" altLang="zh-CN" sz="2400" b="1">
                <a:latin typeface="Bookman Old Style" panose="02050604050505020204" pitchFamily="18" charset="0"/>
                <a:sym typeface="Symbol" panose="05050102010706020507" pitchFamily="18" charset="2"/>
              </a:rPr>
              <a:t>a</a:t>
            </a:r>
            <a:r>
              <a:rPr kumimoji="1" lang="zh-CN" altLang="en-US" sz="2400" b="1">
                <a:latin typeface="Bookman Old Style" panose="02050604050505020204" pitchFamily="18" charset="0"/>
                <a:sym typeface="Symbol" panose="05050102010706020507" pitchFamily="18" charset="2"/>
              </a:rPr>
              <a:t>和－</a:t>
            </a:r>
            <a:r>
              <a:rPr kumimoji="1" lang="en-US" altLang="zh-CN" sz="2400" b="1">
                <a:latin typeface="Bookman Old Style" panose="02050604050505020204" pitchFamily="18" charset="0"/>
                <a:sym typeface="Symbol" panose="05050102010706020507" pitchFamily="18" charset="2"/>
              </a:rPr>
              <a:t>a</a:t>
            </a:r>
            <a:r>
              <a:rPr kumimoji="1" lang="zh-CN" altLang="en-US" sz="2400" b="1">
                <a:latin typeface="Bookman Old Style" panose="02050604050505020204" pitchFamily="18" charset="0"/>
                <a:sym typeface="Symbol" panose="05050102010706020507" pitchFamily="18" charset="2"/>
              </a:rPr>
              <a:t>的位置上。设坐标原点</a:t>
            </a:r>
            <a:r>
              <a:rPr kumimoji="1" lang="en-US" altLang="zh-CN" sz="2400" b="1">
                <a:latin typeface="Bookman Old Style" panose="02050604050505020204" pitchFamily="18" charset="0"/>
                <a:sym typeface="Symbol" panose="05050102010706020507" pitchFamily="18" charset="2"/>
              </a:rPr>
              <a:t>o</a:t>
            </a:r>
            <a:r>
              <a:rPr kumimoji="1" lang="zh-CN" altLang="en-US" sz="2400" b="1">
                <a:latin typeface="Bookman Old Style" panose="02050604050505020204" pitchFamily="18" charset="0"/>
                <a:sym typeface="Symbol" panose="05050102010706020507" pitchFamily="18" charset="2"/>
              </a:rPr>
              <a:t>处电势为零，试求空间电势分布的表达式，并画出其曲线。</a:t>
            </a:r>
          </a:p>
        </p:txBody>
      </p:sp>
      <p:sp>
        <p:nvSpPr>
          <p:cNvPr id="250883" name="Line 3"/>
          <p:cNvSpPr>
            <a:spLocks noChangeShapeType="1"/>
          </p:cNvSpPr>
          <p:nvPr/>
        </p:nvSpPr>
        <p:spPr bwMode="auto">
          <a:xfrm>
            <a:off x="4876800" y="3276600"/>
            <a:ext cx="396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0884" name="Line 4"/>
          <p:cNvSpPr>
            <a:spLocks noChangeShapeType="1"/>
          </p:cNvSpPr>
          <p:nvPr/>
        </p:nvSpPr>
        <p:spPr bwMode="auto">
          <a:xfrm flipV="1">
            <a:off x="7086600" y="1447800"/>
            <a:ext cx="0" cy="1828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0885" name="Text Box 5"/>
          <p:cNvSpPr txBox="1">
            <a:spLocks noChangeArrowheads="1"/>
          </p:cNvSpPr>
          <p:nvPr/>
        </p:nvSpPr>
        <p:spPr bwMode="auto">
          <a:xfrm>
            <a:off x="6858000" y="3276600"/>
            <a:ext cx="4397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o</a:t>
            </a:r>
          </a:p>
        </p:txBody>
      </p:sp>
      <p:sp>
        <p:nvSpPr>
          <p:cNvPr id="250886" name="Text Box 6"/>
          <p:cNvSpPr txBox="1">
            <a:spLocks noChangeArrowheads="1"/>
          </p:cNvSpPr>
          <p:nvPr/>
        </p:nvSpPr>
        <p:spPr bwMode="auto">
          <a:xfrm>
            <a:off x="8518525" y="3328988"/>
            <a:ext cx="439738"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x</a:t>
            </a:r>
          </a:p>
        </p:txBody>
      </p:sp>
      <p:sp>
        <p:nvSpPr>
          <p:cNvPr id="250887" name="Text Box 7"/>
          <p:cNvSpPr txBox="1">
            <a:spLocks noChangeArrowheads="1"/>
          </p:cNvSpPr>
          <p:nvPr/>
        </p:nvSpPr>
        <p:spPr bwMode="auto">
          <a:xfrm>
            <a:off x="7235825" y="1412875"/>
            <a:ext cx="431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y</a:t>
            </a:r>
          </a:p>
        </p:txBody>
      </p:sp>
      <p:sp>
        <p:nvSpPr>
          <p:cNvPr id="250888" name="Rectangle 8"/>
          <p:cNvSpPr>
            <a:spLocks noChangeArrowheads="1"/>
          </p:cNvSpPr>
          <p:nvPr/>
        </p:nvSpPr>
        <p:spPr bwMode="auto">
          <a:xfrm>
            <a:off x="8001000" y="1600200"/>
            <a:ext cx="819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Bookman Old Style" panose="02050604050505020204" pitchFamily="18" charset="0"/>
              </a:rPr>
              <a:t>＋</a:t>
            </a:r>
            <a:r>
              <a:rPr kumimoji="1" lang="zh-CN" altLang="en-US" sz="2400" b="1">
                <a:latin typeface="Bookman Old Style" panose="02050604050505020204" pitchFamily="18" charset="0"/>
                <a:sym typeface="Symbol" panose="05050102010706020507" pitchFamily="18" charset="2"/>
              </a:rPr>
              <a:t></a:t>
            </a:r>
          </a:p>
        </p:txBody>
      </p:sp>
      <p:sp>
        <p:nvSpPr>
          <p:cNvPr id="250889" name="Rectangle 9"/>
          <p:cNvSpPr>
            <a:spLocks noChangeArrowheads="1"/>
          </p:cNvSpPr>
          <p:nvPr/>
        </p:nvSpPr>
        <p:spPr bwMode="auto">
          <a:xfrm>
            <a:off x="5334000" y="1527175"/>
            <a:ext cx="477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Bookman Old Style" panose="02050604050505020204" pitchFamily="18" charset="0"/>
                <a:sym typeface="Symbol" panose="05050102010706020507" pitchFamily="18" charset="2"/>
              </a:rPr>
              <a:t>-</a:t>
            </a:r>
          </a:p>
        </p:txBody>
      </p:sp>
      <p:sp>
        <p:nvSpPr>
          <p:cNvPr id="250890" name="Text Box 10"/>
          <p:cNvSpPr txBox="1">
            <a:spLocks noChangeArrowheads="1"/>
          </p:cNvSpPr>
          <p:nvPr/>
        </p:nvSpPr>
        <p:spPr bwMode="auto">
          <a:xfrm>
            <a:off x="304800" y="2209800"/>
            <a:ext cx="796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Bookman Old Style" panose="02050604050505020204" pitchFamily="18" charset="0"/>
              </a:rPr>
              <a:t>解：</a:t>
            </a:r>
          </a:p>
        </p:txBody>
      </p:sp>
      <p:graphicFrame>
        <p:nvGraphicFramePr>
          <p:cNvPr id="250891" name="Object 11"/>
          <p:cNvGraphicFramePr>
            <a:graphicFrameLocks noChangeAspect="1"/>
          </p:cNvGraphicFramePr>
          <p:nvPr/>
        </p:nvGraphicFramePr>
        <p:xfrm>
          <a:off x="1066800" y="2286000"/>
          <a:ext cx="1363663" cy="411163"/>
        </p:xfrm>
        <a:graphic>
          <a:graphicData uri="http://schemas.openxmlformats.org/presentationml/2006/ole">
            <mc:AlternateContent xmlns:mc="http://schemas.openxmlformats.org/markup-compatibility/2006">
              <mc:Choice xmlns:v="urn:schemas-microsoft-com:vml" Requires="v">
                <p:oleObj spid="_x0000_s110901" name="公式" r:id="rId4" imgW="469138" imgH="177097" progId="Equation.3">
                  <p:embed/>
                </p:oleObj>
              </mc:Choice>
              <mc:Fallback>
                <p:oleObj name="公式" r:id="rId4" imgW="469138" imgH="177097"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86000"/>
                        <a:ext cx="13636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2" name="Object 12"/>
          <p:cNvGraphicFramePr>
            <a:graphicFrameLocks noChangeAspect="1"/>
          </p:cNvGraphicFramePr>
          <p:nvPr/>
        </p:nvGraphicFramePr>
        <p:xfrm>
          <a:off x="2843213" y="1628775"/>
          <a:ext cx="1981200" cy="862013"/>
        </p:xfrm>
        <a:graphic>
          <a:graphicData uri="http://schemas.openxmlformats.org/presentationml/2006/ole">
            <mc:AlternateContent xmlns:mc="http://schemas.openxmlformats.org/markup-compatibility/2006">
              <mc:Choice xmlns:v="urn:schemas-microsoft-com:vml" Requires="v">
                <p:oleObj spid="_x0000_s110902" name="公式" r:id="rId6" imgW="1182549" imgH="421234" progId="Equation.3">
                  <p:embed/>
                </p:oleObj>
              </mc:Choice>
              <mc:Fallback>
                <p:oleObj name="公式" r:id="rId6" imgW="1182549" imgH="421234"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1628775"/>
                        <a:ext cx="1981200"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3" name="Object 13"/>
          <p:cNvGraphicFramePr>
            <a:graphicFrameLocks noChangeAspect="1"/>
          </p:cNvGraphicFramePr>
          <p:nvPr/>
        </p:nvGraphicFramePr>
        <p:xfrm>
          <a:off x="2771775" y="2565400"/>
          <a:ext cx="3233738" cy="466725"/>
        </p:xfrm>
        <a:graphic>
          <a:graphicData uri="http://schemas.openxmlformats.org/presentationml/2006/ole">
            <mc:AlternateContent xmlns:mc="http://schemas.openxmlformats.org/markup-compatibility/2006">
              <mc:Choice xmlns:v="urn:schemas-microsoft-com:vml" Requires="v">
                <p:oleObj spid="_x0000_s110903" name="公式" r:id="rId8" imgW="1943729" imgH="177097" progId="Equation.3">
                  <p:embed/>
                </p:oleObj>
              </mc:Choice>
              <mc:Fallback>
                <p:oleObj name="公式" r:id="rId8" imgW="1943729" imgH="177097"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2565400"/>
                        <a:ext cx="3233738"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94" name="AutoShape 14"/>
          <p:cNvSpPr>
            <a:spLocks/>
          </p:cNvSpPr>
          <p:nvPr/>
        </p:nvSpPr>
        <p:spPr bwMode="auto">
          <a:xfrm>
            <a:off x="2362200" y="1905000"/>
            <a:ext cx="304800" cy="1066800"/>
          </a:xfrm>
          <a:prstGeom prst="leftBrace">
            <a:avLst>
              <a:gd name="adj1" fmla="val 29167"/>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50895" name="Object 15"/>
          <p:cNvGraphicFramePr>
            <a:graphicFrameLocks noChangeAspect="1"/>
          </p:cNvGraphicFramePr>
          <p:nvPr/>
        </p:nvGraphicFramePr>
        <p:xfrm>
          <a:off x="457200" y="3124200"/>
          <a:ext cx="3262313" cy="411163"/>
        </p:xfrm>
        <a:graphic>
          <a:graphicData uri="http://schemas.openxmlformats.org/presentationml/2006/ole">
            <mc:AlternateContent xmlns:mc="http://schemas.openxmlformats.org/markup-compatibility/2006">
              <mc:Choice xmlns:v="urn:schemas-microsoft-com:vml" Requires="v">
                <p:oleObj spid="_x0000_s110904" name="公式" r:id="rId10" imgW="1158529" imgH="177097" progId="Equation.3">
                  <p:embed/>
                </p:oleObj>
              </mc:Choice>
              <mc:Fallback>
                <p:oleObj name="公式" r:id="rId10" imgW="1158529" imgH="177097"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3124200"/>
                        <a:ext cx="326231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6" name="Object 16"/>
          <p:cNvGraphicFramePr>
            <a:graphicFrameLocks noChangeAspect="1"/>
          </p:cNvGraphicFramePr>
          <p:nvPr/>
        </p:nvGraphicFramePr>
        <p:xfrm>
          <a:off x="1289050" y="3581400"/>
          <a:ext cx="2419350" cy="604838"/>
        </p:xfrm>
        <a:graphic>
          <a:graphicData uri="http://schemas.openxmlformats.org/presentationml/2006/ole">
            <mc:AlternateContent xmlns:mc="http://schemas.openxmlformats.org/markup-compatibility/2006">
              <mc:Choice xmlns:v="urn:schemas-microsoft-com:vml" Requires="v">
                <p:oleObj spid="_x0000_s110905" name="公式" r:id="rId12" imgW="837854" imgH="306426" progId="Equation.3">
                  <p:embed/>
                </p:oleObj>
              </mc:Choice>
              <mc:Fallback>
                <p:oleObj name="公式" r:id="rId12" imgW="837854" imgH="306426"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9050" y="3581400"/>
                        <a:ext cx="24193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7" name="Object 17"/>
          <p:cNvGraphicFramePr>
            <a:graphicFrameLocks noChangeAspect="1"/>
          </p:cNvGraphicFramePr>
          <p:nvPr/>
        </p:nvGraphicFramePr>
        <p:xfrm>
          <a:off x="2124075" y="4221163"/>
          <a:ext cx="3613150" cy="903287"/>
        </p:xfrm>
        <a:graphic>
          <a:graphicData uri="http://schemas.openxmlformats.org/presentationml/2006/ole">
            <mc:AlternateContent xmlns:mc="http://schemas.openxmlformats.org/markup-compatibility/2006">
              <mc:Choice xmlns:v="urn:schemas-microsoft-com:vml" Requires="v">
                <p:oleObj spid="_x0000_s110906" name="公式" r:id="rId14" imgW="1843170" imgH="421234" progId="Equation.3">
                  <p:embed/>
                </p:oleObj>
              </mc:Choice>
              <mc:Fallback>
                <p:oleObj name="公式" r:id="rId14" imgW="1843170" imgH="421234"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24075" y="4221163"/>
                        <a:ext cx="3613150"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8" name="Object 18"/>
          <p:cNvGraphicFramePr>
            <a:graphicFrameLocks noChangeAspect="1"/>
          </p:cNvGraphicFramePr>
          <p:nvPr/>
        </p:nvGraphicFramePr>
        <p:xfrm>
          <a:off x="457200" y="5029200"/>
          <a:ext cx="2981325" cy="411163"/>
        </p:xfrm>
        <a:graphic>
          <a:graphicData uri="http://schemas.openxmlformats.org/presentationml/2006/ole">
            <mc:AlternateContent xmlns:mc="http://schemas.openxmlformats.org/markup-compatibility/2006">
              <mc:Choice xmlns:v="urn:schemas-microsoft-com:vml" Requires="v">
                <p:oleObj spid="_x0000_s110907" name="公式" r:id="rId16" imgW="1053221" imgH="177097" progId="Equation.3">
                  <p:embed/>
                </p:oleObj>
              </mc:Choice>
              <mc:Fallback>
                <p:oleObj name="公式" r:id="rId16" imgW="1053221" imgH="177097"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5029200"/>
                        <a:ext cx="298132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99" name="Object 19"/>
          <p:cNvGraphicFramePr>
            <a:graphicFrameLocks noChangeAspect="1"/>
          </p:cNvGraphicFramePr>
          <p:nvPr/>
        </p:nvGraphicFramePr>
        <p:xfrm>
          <a:off x="1320800" y="5673725"/>
          <a:ext cx="3228975" cy="857250"/>
        </p:xfrm>
        <a:graphic>
          <a:graphicData uri="http://schemas.openxmlformats.org/presentationml/2006/ole">
            <mc:AlternateContent xmlns:mc="http://schemas.openxmlformats.org/markup-compatibility/2006">
              <mc:Choice xmlns:v="urn:schemas-microsoft-com:vml" Requires="v">
                <p:oleObj spid="_x0000_s110908" name="公式" r:id="rId18" imgW="1311742" imgH="406985" progId="Equation.3">
                  <p:embed/>
                </p:oleObj>
              </mc:Choice>
              <mc:Fallback>
                <p:oleObj name="公式" r:id="rId18" imgW="1311742" imgH="406985"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20800" y="5673725"/>
                        <a:ext cx="3228975"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900" name="Oval 20"/>
          <p:cNvSpPr>
            <a:spLocks noChangeArrowheads="1"/>
          </p:cNvSpPr>
          <p:nvPr/>
        </p:nvSpPr>
        <p:spPr bwMode="auto">
          <a:xfrm>
            <a:off x="4876800" y="3124200"/>
            <a:ext cx="228600" cy="228600"/>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0901" name="Line 21"/>
          <p:cNvSpPr>
            <a:spLocks noChangeShapeType="1"/>
          </p:cNvSpPr>
          <p:nvPr/>
        </p:nvSpPr>
        <p:spPr bwMode="auto">
          <a:xfrm>
            <a:off x="5105400" y="3276600"/>
            <a:ext cx="990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0902" name="Line 22"/>
          <p:cNvSpPr>
            <a:spLocks noChangeShapeType="1"/>
          </p:cNvSpPr>
          <p:nvPr/>
        </p:nvSpPr>
        <p:spPr bwMode="auto">
          <a:xfrm>
            <a:off x="6096000" y="3276600"/>
            <a:ext cx="990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0903" name="Group 23"/>
          <p:cNvGrpSpPr>
            <a:grpSpLocks/>
          </p:cNvGrpSpPr>
          <p:nvPr/>
        </p:nvGrpSpPr>
        <p:grpSpPr bwMode="auto">
          <a:xfrm>
            <a:off x="5791200" y="1524000"/>
            <a:ext cx="631825" cy="4298950"/>
            <a:chOff x="3648" y="960"/>
            <a:chExt cx="398" cy="2708"/>
          </a:xfrm>
        </p:grpSpPr>
        <p:sp>
          <p:nvSpPr>
            <p:cNvPr id="110619" name="Rectangle 24"/>
            <p:cNvSpPr>
              <a:spLocks noChangeArrowheads="1"/>
            </p:cNvSpPr>
            <p:nvPr/>
          </p:nvSpPr>
          <p:spPr bwMode="auto">
            <a:xfrm>
              <a:off x="3840" y="960"/>
              <a:ext cx="48" cy="2208"/>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0620" name="Text Box 25"/>
            <p:cNvSpPr txBox="1">
              <a:spLocks noChangeArrowheads="1"/>
            </p:cNvSpPr>
            <p:nvPr/>
          </p:nvSpPr>
          <p:spPr bwMode="auto">
            <a:xfrm>
              <a:off x="3648" y="3264"/>
              <a:ext cx="39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-a</a:t>
              </a:r>
            </a:p>
          </p:txBody>
        </p:sp>
      </p:grpSp>
      <p:grpSp>
        <p:nvGrpSpPr>
          <p:cNvPr id="250906" name="Group 26"/>
          <p:cNvGrpSpPr>
            <a:grpSpLocks/>
          </p:cNvGrpSpPr>
          <p:nvPr/>
        </p:nvGrpSpPr>
        <p:grpSpPr bwMode="auto">
          <a:xfrm>
            <a:off x="7543800" y="1524000"/>
            <a:ext cx="723900" cy="4298950"/>
            <a:chOff x="4752" y="960"/>
            <a:chExt cx="456" cy="2708"/>
          </a:xfrm>
        </p:grpSpPr>
        <p:sp>
          <p:nvSpPr>
            <p:cNvPr id="110617" name="Rectangle 27"/>
            <p:cNvSpPr>
              <a:spLocks noChangeArrowheads="1"/>
            </p:cNvSpPr>
            <p:nvPr/>
          </p:nvSpPr>
          <p:spPr bwMode="auto">
            <a:xfrm>
              <a:off x="4944" y="960"/>
              <a:ext cx="48" cy="2208"/>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0618" name="Text Box 28"/>
            <p:cNvSpPr txBox="1">
              <a:spLocks noChangeArrowheads="1"/>
            </p:cNvSpPr>
            <p:nvPr/>
          </p:nvSpPr>
          <p:spPr bwMode="auto">
            <a:xfrm>
              <a:off x="4752" y="3264"/>
              <a:ext cx="45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+a</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0903"/>
                                        </p:tgtEl>
                                        <p:attrNameLst>
                                          <p:attrName>style.visibility</p:attrName>
                                        </p:attrNameLst>
                                      </p:cBhvr>
                                      <p:to>
                                        <p:strVal val="visible"/>
                                      </p:to>
                                    </p:set>
                                    <p:anim calcmode="lin" valueType="num">
                                      <p:cBhvr additive="base">
                                        <p:cTn id="7" dur="500" fill="hold"/>
                                        <p:tgtEl>
                                          <p:spTgt spid="250903"/>
                                        </p:tgtEl>
                                        <p:attrNameLst>
                                          <p:attrName>ppt_x</p:attrName>
                                        </p:attrNameLst>
                                      </p:cBhvr>
                                      <p:tavLst>
                                        <p:tav tm="0">
                                          <p:val>
                                            <p:strVal val="0-#ppt_w/2"/>
                                          </p:val>
                                        </p:tav>
                                        <p:tav tm="100000">
                                          <p:val>
                                            <p:strVal val="#ppt_x"/>
                                          </p:val>
                                        </p:tav>
                                      </p:tavLst>
                                    </p:anim>
                                    <p:anim calcmode="lin" valueType="num">
                                      <p:cBhvr additive="base">
                                        <p:cTn id="8" dur="500" fill="hold"/>
                                        <p:tgtEl>
                                          <p:spTgt spid="25090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0883"/>
                                        </p:tgtEl>
                                        <p:attrNameLst>
                                          <p:attrName>style.visibility</p:attrName>
                                        </p:attrNameLst>
                                      </p:cBhvr>
                                      <p:to>
                                        <p:strVal val="visible"/>
                                      </p:to>
                                    </p:set>
                                    <p:animEffect transition="in" filter="wipe(left)">
                                      <p:cBhvr>
                                        <p:cTn id="13" dur="500"/>
                                        <p:tgtEl>
                                          <p:spTgt spid="2508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250906"/>
                                        </p:tgtEl>
                                        <p:attrNameLst>
                                          <p:attrName>style.visibility</p:attrName>
                                        </p:attrNameLst>
                                      </p:cBhvr>
                                      <p:to>
                                        <p:strVal val="visible"/>
                                      </p:to>
                                    </p:set>
                                    <p:anim calcmode="lin" valueType="num">
                                      <p:cBhvr additive="base">
                                        <p:cTn id="18" dur="500" fill="hold"/>
                                        <p:tgtEl>
                                          <p:spTgt spid="250906"/>
                                        </p:tgtEl>
                                        <p:attrNameLst>
                                          <p:attrName>ppt_x</p:attrName>
                                        </p:attrNameLst>
                                      </p:cBhvr>
                                      <p:tavLst>
                                        <p:tav tm="0">
                                          <p:val>
                                            <p:strVal val="0-#ppt_w/2"/>
                                          </p:val>
                                        </p:tav>
                                        <p:tav tm="100000">
                                          <p:val>
                                            <p:strVal val="#ppt_x"/>
                                          </p:val>
                                        </p:tav>
                                      </p:tavLst>
                                    </p:anim>
                                    <p:anim calcmode="lin" valueType="num">
                                      <p:cBhvr additive="base">
                                        <p:cTn id="19" dur="500" fill="hold"/>
                                        <p:tgtEl>
                                          <p:spTgt spid="25090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0884"/>
                                        </p:tgtEl>
                                        <p:attrNameLst>
                                          <p:attrName>style.visibility</p:attrName>
                                        </p:attrNameLst>
                                      </p:cBhvr>
                                      <p:to>
                                        <p:strVal val="visible"/>
                                      </p:to>
                                    </p:set>
                                    <p:animEffect transition="in" filter="wipe(left)">
                                      <p:cBhvr>
                                        <p:cTn id="24" dur="500"/>
                                        <p:tgtEl>
                                          <p:spTgt spid="2508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0885">
                                            <p:txEl>
                                              <p:pRg st="0" end="0"/>
                                            </p:txEl>
                                          </p:spTgt>
                                        </p:tgtEl>
                                        <p:attrNameLst>
                                          <p:attrName>style.visibility</p:attrName>
                                        </p:attrNameLst>
                                      </p:cBhvr>
                                      <p:to>
                                        <p:strVal val="visible"/>
                                      </p:to>
                                    </p:set>
                                    <p:animEffect transition="in" filter="wipe(left)">
                                      <p:cBhvr>
                                        <p:cTn id="29" dur="500"/>
                                        <p:tgtEl>
                                          <p:spTgt spid="250885">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0886">
                                            <p:txEl>
                                              <p:pRg st="0" end="0"/>
                                            </p:txEl>
                                          </p:spTgt>
                                        </p:tgtEl>
                                        <p:attrNameLst>
                                          <p:attrName>style.visibility</p:attrName>
                                        </p:attrNameLst>
                                      </p:cBhvr>
                                      <p:to>
                                        <p:strVal val="visible"/>
                                      </p:to>
                                    </p:set>
                                    <p:animEffect transition="in" filter="wipe(left)">
                                      <p:cBhvr>
                                        <p:cTn id="34" dur="500"/>
                                        <p:tgtEl>
                                          <p:spTgt spid="250886">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0887">
                                            <p:txEl>
                                              <p:pRg st="0" end="0"/>
                                            </p:txEl>
                                          </p:spTgt>
                                        </p:tgtEl>
                                        <p:attrNameLst>
                                          <p:attrName>style.visibility</p:attrName>
                                        </p:attrNameLst>
                                      </p:cBhvr>
                                      <p:to>
                                        <p:strVal val="visible"/>
                                      </p:to>
                                    </p:set>
                                    <p:animEffect transition="in" filter="wipe(left)">
                                      <p:cBhvr>
                                        <p:cTn id="39" dur="500"/>
                                        <p:tgtEl>
                                          <p:spTgt spid="250887">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0888">
                                            <p:txEl>
                                              <p:pRg st="0" end="0"/>
                                            </p:txEl>
                                          </p:spTgt>
                                        </p:tgtEl>
                                        <p:attrNameLst>
                                          <p:attrName>style.visibility</p:attrName>
                                        </p:attrNameLst>
                                      </p:cBhvr>
                                      <p:to>
                                        <p:strVal val="visible"/>
                                      </p:to>
                                    </p:set>
                                    <p:animEffect transition="in" filter="wipe(left)">
                                      <p:cBhvr>
                                        <p:cTn id="44" dur="500"/>
                                        <p:tgtEl>
                                          <p:spTgt spid="250888">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50889">
                                            <p:txEl>
                                              <p:pRg st="0" end="0"/>
                                            </p:txEl>
                                          </p:spTgt>
                                        </p:tgtEl>
                                        <p:attrNameLst>
                                          <p:attrName>style.visibility</p:attrName>
                                        </p:attrNameLst>
                                      </p:cBhvr>
                                      <p:to>
                                        <p:strVal val="visible"/>
                                      </p:to>
                                    </p:set>
                                    <p:animEffect transition="in" filter="wipe(left)">
                                      <p:cBhvr>
                                        <p:cTn id="49" dur="500"/>
                                        <p:tgtEl>
                                          <p:spTgt spid="250889">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0890">
                                            <p:txEl>
                                              <p:pRg st="0" end="0"/>
                                            </p:txEl>
                                          </p:spTgt>
                                        </p:tgtEl>
                                        <p:attrNameLst>
                                          <p:attrName>style.visibility</p:attrName>
                                        </p:attrNameLst>
                                      </p:cBhvr>
                                      <p:to>
                                        <p:strVal val="visible"/>
                                      </p:to>
                                    </p:set>
                                    <p:animEffect transition="in" filter="wipe(left)">
                                      <p:cBhvr>
                                        <p:cTn id="54" dur="500"/>
                                        <p:tgtEl>
                                          <p:spTgt spid="250890">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250891"/>
                                        </p:tgtEl>
                                        <p:attrNameLst>
                                          <p:attrName>style.visibility</p:attrName>
                                        </p:attrNameLst>
                                      </p:cBhvr>
                                      <p:to>
                                        <p:strVal val="visible"/>
                                      </p:to>
                                    </p:set>
                                    <p:animEffect transition="in" filter="wipe(left)">
                                      <p:cBhvr>
                                        <p:cTn id="59" dur="500"/>
                                        <p:tgtEl>
                                          <p:spTgt spid="25089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50894"/>
                                        </p:tgtEl>
                                        <p:attrNameLst>
                                          <p:attrName>style.visibility</p:attrName>
                                        </p:attrNameLst>
                                      </p:cBhvr>
                                      <p:to>
                                        <p:strVal val="visible"/>
                                      </p:to>
                                    </p:set>
                                    <p:animEffect transition="in" filter="wipe(left)">
                                      <p:cBhvr>
                                        <p:cTn id="64" dur="500"/>
                                        <p:tgtEl>
                                          <p:spTgt spid="25089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50892"/>
                                        </p:tgtEl>
                                        <p:attrNameLst>
                                          <p:attrName>style.visibility</p:attrName>
                                        </p:attrNameLst>
                                      </p:cBhvr>
                                      <p:to>
                                        <p:strVal val="visible"/>
                                      </p:to>
                                    </p:set>
                                    <p:animEffect transition="in" filter="wipe(left)">
                                      <p:cBhvr>
                                        <p:cTn id="69" dur="500"/>
                                        <p:tgtEl>
                                          <p:spTgt spid="25089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50893"/>
                                        </p:tgtEl>
                                        <p:attrNameLst>
                                          <p:attrName>style.visibility</p:attrName>
                                        </p:attrNameLst>
                                      </p:cBhvr>
                                      <p:to>
                                        <p:strVal val="visible"/>
                                      </p:to>
                                    </p:set>
                                    <p:animEffect transition="in" filter="wipe(left)">
                                      <p:cBhvr>
                                        <p:cTn id="74" dur="500"/>
                                        <p:tgtEl>
                                          <p:spTgt spid="25089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250895"/>
                                        </p:tgtEl>
                                        <p:attrNameLst>
                                          <p:attrName>style.visibility</p:attrName>
                                        </p:attrNameLst>
                                      </p:cBhvr>
                                      <p:to>
                                        <p:strVal val="visible"/>
                                      </p:to>
                                    </p:set>
                                    <p:animEffect transition="in" filter="wipe(left)">
                                      <p:cBhvr>
                                        <p:cTn id="79" dur="500"/>
                                        <p:tgtEl>
                                          <p:spTgt spid="25089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50896"/>
                                        </p:tgtEl>
                                        <p:attrNameLst>
                                          <p:attrName>style.visibility</p:attrName>
                                        </p:attrNameLst>
                                      </p:cBhvr>
                                      <p:to>
                                        <p:strVal val="visible"/>
                                      </p:to>
                                    </p:set>
                                    <p:animEffect transition="in" filter="wipe(left)">
                                      <p:cBhvr>
                                        <p:cTn id="84" dur="500"/>
                                        <p:tgtEl>
                                          <p:spTgt spid="2508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250900"/>
                                        </p:tgtEl>
                                        <p:attrNameLst>
                                          <p:attrName>style.visibility</p:attrName>
                                        </p:attrNameLst>
                                      </p:cBhvr>
                                      <p:to>
                                        <p:strVal val="visible"/>
                                      </p:to>
                                    </p:set>
                                    <p:anim calcmode="lin" valueType="num">
                                      <p:cBhvr additive="base">
                                        <p:cTn id="89" dur="500" fill="hold"/>
                                        <p:tgtEl>
                                          <p:spTgt spid="250900"/>
                                        </p:tgtEl>
                                        <p:attrNameLst>
                                          <p:attrName>ppt_x</p:attrName>
                                        </p:attrNameLst>
                                      </p:cBhvr>
                                      <p:tavLst>
                                        <p:tav tm="0">
                                          <p:val>
                                            <p:strVal val="0-#ppt_w/2"/>
                                          </p:val>
                                        </p:tav>
                                        <p:tav tm="100000">
                                          <p:val>
                                            <p:strVal val="#ppt_x"/>
                                          </p:val>
                                        </p:tav>
                                      </p:tavLst>
                                    </p:anim>
                                    <p:anim calcmode="lin" valueType="num">
                                      <p:cBhvr additive="base">
                                        <p:cTn id="90" dur="500" fill="hold"/>
                                        <p:tgtEl>
                                          <p:spTgt spid="25090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7"/>
                                            </p:cond>
                                          </p:stCondLst>
                                          <p:endCondLst>
                                            <p:cond evt="onStopAudio" delay="0">
                                              <p:tgtEl>
                                                <p:sldTgt/>
                                              </p:tgtEl>
                                            </p:cond>
                                          </p:endCondLst>
                                        </p:cTn>
                                        <p:tgtEl>
                                          <p:sndTgt r:embed="rId3" name="WHOOSH.WAV"/>
                                        </p:tgtEl>
                                      </p:cMediaNode>
                                    </p:audio>
                                  </p:sub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50901"/>
                                        </p:tgtEl>
                                        <p:attrNameLst>
                                          <p:attrName>style.visibility</p:attrName>
                                        </p:attrNameLst>
                                      </p:cBhvr>
                                      <p:to>
                                        <p:strVal val="visible"/>
                                      </p:to>
                                    </p:set>
                                    <p:animEffect transition="in" filter="wipe(left)">
                                      <p:cBhvr>
                                        <p:cTn id="95" dur="500"/>
                                        <p:tgtEl>
                                          <p:spTgt spid="250901"/>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50902"/>
                                        </p:tgtEl>
                                        <p:attrNameLst>
                                          <p:attrName>style.visibility</p:attrName>
                                        </p:attrNameLst>
                                      </p:cBhvr>
                                      <p:to>
                                        <p:strVal val="visible"/>
                                      </p:to>
                                    </p:set>
                                    <p:animEffect transition="in" filter="wipe(left)">
                                      <p:cBhvr>
                                        <p:cTn id="100" dur="500"/>
                                        <p:tgtEl>
                                          <p:spTgt spid="25090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250897"/>
                                        </p:tgtEl>
                                        <p:attrNameLst>
                                          <p:attrName>style.visibility</p:attrName>
                                        </p:attrNameLst>
                                      </p:cBhvr>
                                      <p:to>
                                        <p:strVal val="visible"/>
                                      </p:to>
                                    </p:set>
                                    <p:animEffect transition="in" filter="wipe(left)">
                                      <p:cBhvr>
                                        <p:cTn id="105" dur="500"/>
                                        <p:tgtEl>
                                          <p:spTgt spid="25089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50898"/>
                                        </p:tgtEl>
                                        <p:attrNameLst>
                                          <p:attrName>style.visibility</p:attrName>
                                        </p:attrNameLst>
                                      </p:cBhvr>
                                      <p:to>
                                        <p:strVal val="visible"/>
                                      </p:to>
                                    </p:set>
                                    <p:animEffect transition="in" filter="wipe(left)">
                                      <p:cBhvr>
                                        <p:cTn id="110" dur="500"/>
                                        <p:tgtEl>
                                          <p:spTgt spid="25089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50899"/>
                                        </p:tgtEl>
                                        <p:attrNameLst>
                                          <p:attrName>style.visibility</p:attrName>
                                        </p:attrNameLst>
                                      </p:cBhvr>
                                      <p:to>
                                        <p:strVal val="visible"/>
                                      </p:to>
                                    </p:set>
                                    <p:animEffect transition="in" filter="wipe(left)">
                                      <p:cBhvr>
                                        <p:cTn id="115" dur="500"/>
                                        <p:tgtEl>
                                          <p:spTgt spid="25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nimBg="1"/>
      <p:bldP spid="250884" grpId="0" animBg="1"/>
      <p:bldP spid="250885" grpId="0" build="p" autoUpdateAnimBg="0"/>
      <p:bldP spid="250886" grpId="0" build="p" autoUpdateAnimBg="0"/>
      <p:bldP spid="250887" grpId="0" build="p" autoUpdateAnimBg="0"/>
      <p:bldP spid="250888" grpId="0" build="p" autoUpdateAnimBg="0"/>
      <p:bldP spid="250889" grpId="0" build="p" autoUpdateAnimBg="0"/>
      <p:bldP spid="250890" grpId="0" build="p" autoUpdateAnimBg="0"/>
      <p:bldP spid="250894" grpId="0" animBg="1"/>
      <p:bldP spid="250900" grpId="0" animBg="1"/>
      <p:bldP spid="250901" grpId="0" animBg="1"/>
      <p:bldP spid="250902"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1906" name="Object 2"/>
          <p:cNvGraphicFramePr>
            <a:graphicFrameLocks noChangeAspect="1"/>
          </p:cNvGraphicFramePr>
          <p:nvPr/>
        </p:nvGraphicFramePr>
        <p:xfrm>
          <a:off x="533400" y="533400"/>
          <a:ext cx="2735263" cy="411163"/>
        </p:xfrm>
        <a:graphic>
          <a:graphicData uri="http://schemas.openxmlformats.org/presentationml/2006/ole">
            <mc:AlternateContent xmlns:mc="http://schemas.openxmlformats.org/markup-compatibility/2006">
              <mc:Choice xmlns:v="urn:schemas-microsoft-com:vml" Requires="v">
                <p:oleObj spid="_x0000_s111846" name="公式" r:id="rId3" imgW="967047" imgH="177097" progId="Equation.3">
                  <p:embed/>
                </p:oleObj>
              </mc:Choice>
              <mc:Fallback>
                <p:oleObj name="公式" r:id="rId3" imgW="967047" imgH="17709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33400"/>
                        <a:ext cx="27352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1907" name="Object 3"/>
          <p:cNvGraphicFramePr>
            <a:graphicFrameLocks noChangeAspect="1"/>
          </p:cNvGraphicFramePr>
          <p:nvPr/>
        </p:nvGraphicFramePr>
        <p:xfrm>
          <a:off x="1441450" y="1143000"/>
          <a:ext cx="2386013" cy="596900"/>
        </p:xfrm>
        <a:graphic>
          <a:graphicData uri="http://schemas.openxmlformats.org/presentationml/2006/ole">
            <mc:AlternateContent xmlns:mc="http://schemas.openxmlformats.org/markup-compatibility/2006">
              <mc:Choice xmlns:v="urn:schemas-microsoft-com:vml" Requires="v">
                <p:oleObj spid="_x0000_s111847" name="公式" r:id="rId5" imgW="837854" imgH="306426" progId="Equation.3">
                  <p:embed/>
                </p:oleObj>
              </mc:Choice>
              <mc:Fallback>
                <p:oleObj name="公式" r:id="rId5" imgW="837854" imgH="306426"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1450" y="1143000"/>
                        <a:ext cx="2386013"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1908" name="Object 4"/>
          <p:cNvGraphicFramePr>
            <a:graphicFrameLocks noChangeAspect="1"/>
          </p:cNvGraphicFramePr>
          <p:nvPr/>
        </p:nvGraphicFramePr>
        <p:xfrm>
          <a:off x="3657600" y="1066800"/>
          <a:ext cx="3429000" cy="903288"/>
        </p:xfrm>
        <a:graphic>
          <a:graphicData uri="http://schemas.openxmlformats.org/presentationml/2006/ole">
            <mc:AlternateContent xmlns:mc="http://schemas.openxmlformats.org/markup-compatibility/2006">
              <mc:Choice xmlns:v="urn:schemas-microsoft-com:vml" Requires="v">
                <p:oleObj spid="_x0000_s111848" name="公式" r:id="rId7" imgW="1627667" imgH="421234" progId="Equation.3">
                  <p:embed/>
                </p:oleObj>
              </mc:Choice>
              <mc:Fallback>
                <p:oleObj name="公式" r:id="rId7" imgW="1627667" imgH="42123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1066800"/>
                        <a:ext cx="3429000"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909" name="Line 5"/>
          <p:cNvSpPr>
            <a:spLocks noChangeShapeType="1"/>
          </p:cNvSpPr>
          <p:nvPr/>
        </p:nvSpPr>
        <p:spPr bwMode="auto">
          <a:xfrm>
            <a:off x="1066800" y="4038600"/>
            <a:ext cx="5867400" cy="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0" name="Line 6"/>
          <p:cNvSpPr>
            <a:spLocks noChangeShapeType="1"/>
          </p:cNvSpPr>
          <p:nvPr/>
        </p:nvSpPr>
        <p:spPr bwMode="auto">
          <a:xfrm>
            <a:off x="3886200" y="2286000"/>
            <a:ext cx="0" cy="3429000"/>
          </a:xfrm>
          <a:prstGeom prst="line">
            <a:avLst/>
          </a:prstGeom>
          <a:noFill/>
          <a:ln w="28575">
            <a:solidFill>
              <a:srgbClr val="00FF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251911" name="Line 7"/>
          <p:cNvSpPr>
            <a:spLocks noChangeShapeType="1"/>
          </p:cNvSpPr>
          <p:nvPr/>
        </p:nvSpPr>
        <p:spPr bwMode="auto">
          <a:xfrm flipV="1">
            <a:off x="2895600" y="3124200"/>
            <a:ext cx="1905000" cy="19050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2" name="Line 8"/>
          <p:cNvSpPr>
            <a:spLocks noChangeShapeType="1"/>
          </p:cNvSpPr>
          <p:nvPr/>
        </p:nvSpPr>
        <p:spPr bwMode="auto">
          <a:xfrm>
            <a:off x="4800600" y="3124200"/>
            <a:ext cx="2286000"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3" name="Line 9"/>
          <p:cNvSpPr>
            <a:spLocks noChangeShapeType="1"/>
          </p:cNvSpPr>
          <p:nvPr/>
        </p:nvSpPr>
        <p:spPr bwMode="auto">
          <a:xfrm flipH="1">
            <a:off x="762000" y="5029200"/>
            <a:ext cx="2133600"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4" name="Line 10"/>
          <p:cNvSpPr>
            <a:spLocks noChangeShapeType="1"/>
          </p:cNvSpPr>
          <p:nvPr/>
        </p:nvSpPr>
        <p:spPr bwMode="auto">
          <a:xfrm flipV="1">
            <a:off x="2895600" y="4038600"/>
            <a:ext cx="0" cy="9906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5" name="Line 11"/>
          <p:cNvSpPr>
            <a:spLocks noChangeShapeType="1"/>
          </p:cNvSpPr>
          <p:nvPr/>
        </p:nvSpPr>
        <p:spPr bwMode="auto">
          <a:xfrm>
            <a:off x="4800600" y="3124200"/>
            <a:ext cx="0" cy="91440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51916" name="Text Box 12"/>
          <p:cNvSpPr txBox="1">
            <a:spLocks noChangeArrowheads="1"/>
          </p:cNvSpPr>
          <p:nvPr/>
        </p:nvSpPr>
        <p:spPr bwMode="auto">
          <a:xfrm>
            <a:off x="2727325" y="3328988"/>
            <a:ext cx="6318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-a</a:t>
            </a:r>
          </a:p>
        </p:txBody>
      </p:sp>
      <p:sp>
        <p:nvSpPr>
          <p:cNvPr id="251917" name="Text Box 13"/>
          <p:cNvSpPr txBox="1">
            <a:spLocks noChangeArrowheads="1"/>
          </p:cNvSpPr>
          <p:nvPr/>
        </p:nvSpPr>
        <p:spPr bwMode="auto">
          <a:xfrm>
            <a:off x="4708525" y="3862388"/>
            <a:ext cx="7239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+a</a:t>
            </a:r>
          </a:p>
        </p:txBody>
      </p:sp>
      <p:graphicFrame>
        <p:nvGraphicFramePr>
          <p:cNvPr id="251918" name="Object 14"/>
          <p:cNvGraphicFramePr>
            <a:graphicFrameLocks noChangeAspect="1"/>
          </p:cNvGraphicFramePr>
          <p:nvPr/>
        </p:nvGraphicFramePr>
        <p:xfrm>
          <a:off x="3352800" y="2514600"/>
          <a:ext cx="488950" cy="903288"/>
        </p:xfrm>
        <a:graphic>
          <a:graphicData uri="http://schemas.openxmlformats.org/presentationml/2006/ole">
            <mc:AlternateContent xmlns:mc="http://schemas.openxmlformats.org/markup-compatibility/2006">
              <mc:Choice xmlns:v="urn:schemas-microsoft-com:vml" Requires="v">
                <p:oleObj spid="_x0000_s111849" name="公式" r:id="rId9" imgW="229752" imgH="421234" progId="Equation.3">
                  <p:embed/>
                </p:oleObj>
              </mc:Choice>
              <mc:Fallback>
                <p:oleObj name="公式" r:id="rId9" imgW="229752" imgH="421234"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2514600"/>
                        <a:ext cx="488950"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919" name="Line 15"/>
          <p:cNvSpPr>
            <a:spLocks noChangeShapeType="1"/>
          </p:cNvSpPr>
          <p:nvPr/>
        </p:nvSpPr>
        <p:spPr bwMode="auto">
          <a:xfrm flipH="1">
            <a:off x="3886200" y="3124200"/>
            <a:ext cx="914400" cy="0"/>
          </a:xfrm>
          <a:prstGeom prst="line">
            <a:avLst/>
          </a:prstGeom>
          <a:noFill/>
          <a:ln w="571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51920" name="Object 16"/>
          <p:cNvGraphicFramePr>
            <a:graphicFrameLocks noChangeAspect="1"/>
          </p:cNvGraphicFramePr>
          <p:nvPr/>
        </p:nvGraphicFramePr>
        <p:xfrm>
          <a:off x="3938588" y="2032000"/>
          <a:ext cx="292100" cy="360363"/>
        </p:xfrm>
        <a:graphic>
          <a:graphicData uri="http://schemas.openxmlformats.org/presentationml/2006/ole">
            <mc:AlternateContent xmlns:mc="http://schemas.openxmlformats.org/markup-compatibility/2006">
              <mc:Choice xmlns:v="urn:schemas-microsoft-com:vml" Requires="v">
                <p:oleObj spid="_x0000_s111850" name="公式" r:id="rId11" imgW="129329" imgH="153213" progId="Equation.3">
                  <p:embed/>
                </p:oleObj>
              </mc:Choice>
              <mc:Fallback>
                <p:oleObj name="公式" r:id="rId11" imgW="129329" imgH="153213"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8588" y="2032000"/>
                        <a:ext cx="29210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921" name="Text Box 17"/>
          <p:cNvSpPr txBox="1">
            <a:spLocks noChangeArrowheads="1"/>
          </p:cNvSpPr>
          <p:nvPr/>
        </p:nvSpPr>
        <p:spPr bwMode="auto">
          <a:xfrm>
            <a:off x="7070725" y="3711575"/>
            <a:ext cx="431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latin typeface="Bookman Old Style" panose="02050604050505020204" pitchFamily="18" charset="0"/>
              </a:rPr>
              <a:t>x</a:t>
            </a:r>
            <a:endParaRPr kumimoji="1" lang="en-US" altLang="zh-CN" sz="3600">
              <a:latin typeface="Bookman Old Style" panose="02050604050505020204" pitchFamily="18" charset="0"/>
            </a:endParaRPr>
          </a:p>
        </p:txBody>
      </p:sp>
      <p:sp>
        <p:nvSpPr>
          <p:cNvPr id="251922" name="Line 18"/>
          <p:cNvSpPr>
            <a:spLocks noChangeShapeType="1"/>
          </p:cNvSpPr>
          <p:nvPr/>
        </p:nvSpPr>
        <p:spPr bwMode="auto">
          <a:xfrm flipH="1">
            <a:off x="2971800" y="5029200"/>
            <a:ext cx="914400" cy="0"/>
          </a:xfrm>
          <a:prstGeom prst="line">
            <a:avLst/>
          </a:prstGeom>
          <a:noFill/>
          <a:ln w="571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51923" name="Object 19"/>
          <p:cNvGraphicFramePr>
            <a:graphicFrameLocks noChangeAspect="1"/>
          </p:cNvGraphicFramePr>
          <p:nvPr/>
        </p:nvGraphicFramePr>
        <p:xfrm>
          <a:off x="3962400" y="4648200"/>
          <a:ext cx="736600" cy="903288"/>
        </p:xfrm>
        <a:graphic>
          <a:graphicData uri="http://schemas.openxmlformats.org/presentationml/2006/ole">
            <mc:AlternateContent xmlns:mc="http://schemas.openxmlformats.org/markup-compatibility/2006">
              <mc:Choice xmlns:v="urn:schemas-microsoft-com:vml" Requires="v">
                <p:oleObj spid="_x0000_s111851" name="公式" r:id="rId13" imgW="359080" imgH="421234" progId="Equation.3">
                  <p:embed/>
                </p:oleObj>
              </mc:Choice>
              <mc:Fallback>
                <p:oleObj name="公式" r:id="rId13" imgW="359080" imgH="421234"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0" y="4648200"/>
                        <a:ext cx="736600"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1906"/>
                                        </p:tgtEl>
                                        <p:attrNameLst>
                                          <p:attrName>style.visibility</p:attrName>
                                        </p:attrNameLst>
                                      </p:cBhvr>
                                      <p:to>
                                        <p:strVal val="visible"/>
                                      </p:to>
                                    </p:set>
                                    <p:animEffect transition="in" filter="wipe(left)">
                                      <p:cBhvr>
                                        <p:cTn id="7" dur="500"/>
                                        <p:tgtEl>
                                          <p:spTgt spid="2519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1907"/>
                                        </p:tgtEl>
                                        <p:attrNameLst>
                                          <p:attrName>style.visibility</p:attrName>
                                        </p:attrNameLst>
                                      </p:cBhvr>
                                      <p:to>
                                        <p:strVal val="visible"/>
                                      </p:to>
                                    </p:set>
                                    <p:animEffect transition="in" filter="wipe(left)">
                                      <p:cBhvr>
                                        <p:cTn id="12" dur="500"/>
                                        <p:tgtEl>
                                          <p:spTgt spid="2519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1908"/>
                                        </p:tgtEl>
                                        <p:attrNameLst>
                                          <p:attrName>style.visibility</p:attrName>
                                        </p:attrNameLst>
                                      </p:cBhvr>
                                      <p:to>
                                        <p:strVal val="visible"/>
                                      </p:to>
                                    </p:set>
                                    <p:animEffect transition="in" filter="wipe(left)">
                                      <p:cBhvr>
                                        <p:cTn id="17" dur="500"/>
                                        <p:tgtEl>
                                          <p:spTgt spid="2519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1909"/>
                                        </p:tgtEl>
                                        <p:attrNameLst>
                                          <p:attrName>style.visibility</p:attrName>
                                        </p:attrNameLst>
                                      </p:cBhvr>
                                      <p:to>
                                        <p:strVal val="visible"/>
                                      </p:to>
                                    </p:set>
                                    <p:animEffect transition="in" filter="wipe(left)">
                                      <p:cBhvr>
                                        <p:cTn id="22" dur="500"/>
                                        <p:tgtEl>
                                          <p:spTgt spid="2519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1921">
                                            <p:txEl>
                                              <p:pRg st="0" end="0"/>
                                            </p:txEl>
                                          </p:spTgt>
                                        </p:tgtEl>
                                        <p:attrNameLst>
                                          <p:attrName>style.visibility</p:attrName>
                                        </p:attrNameLst>
                                      </p:cBhvr>
                                      <p:to>
                                        <p:strVal val="visible"/>
                                      </p:to>
                                    </p:set>
                                    <p:animEffect transition="in" filter="wipe(left)">
                                      <p:cBhvr>
                                        <p:cTn id="27" dur="500"/>
                                        <p:tgtEl>
                                          <p:spTgt spid="25192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1910"/>
                                        </p:tgtEl>
                                        <p:attrNameLst>
                                          <p:attrName>style.visibility</p:attrName>
                                        </p:attrNameLst>
                                      </p:cBhvr>
                                      <p:to>
                                        <p:strVal val="visible"/>
                                      </p:to>
                                    </p:set>
                                    <p:animEffect transition="in" filter="wipe(left)">
                                      <p:cBhvr>
                                        <p:cTn id="32" dur="500"/>
                                        <p:tgtEl>
                                          <p:spTgt spid="2519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51920"/>
                                        </p:tgtEl>
                                        <p:attrNameLst>
                                          <p:attrName>style.visibility</p:attrName>
                                        </p:attrNameLst>
                                      </p:cBhvr>
                                      <p:to>
                                        <p:strVal val="visible"/>
                                      </p:to>
                                    </p:set>
                                    <p:animEffect transition="in" filter="wipe(left)">
                                      <p:cBhvr>
                                        <p:cTn id="37" dur="500"/>
                                        <p:tgtEl>
                                          <p:spTgt spid="2519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1911"/>
                                        </p:tgtEl>
                                        <p:attrNameLst>
                                          <p:attrName>style.visibility</p:attrName>
                                        </p:attrNameLst>
                                      </p:cBhvr>
                                      <p:to>
                                        <p:strVal val="visible"/>
                                      </p:to>
                                    </p:set>
                                    <p:animEffect transition="in" filter="wipe(left)">
                                      <p:cBhvr>
                                        <p:cTn id="42" dur="500"/>
                                        <p:tgtEl>
                                          <p:spTgt spid="2519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1912"/>
                                        </p:tgtEl>
                                        <p:attrNameLst>
                                          <p:attrName>style.visibility</p:attrName>
                                        </p:attrNameLst>
                                      </p:cBhvr>
                                      <p:to>
                                        <p:strVal val="visible"/>
                                      </p:to>
                                    </p:set>
                                    <p:animEffect transition="in" filter="wipe(left)">
                                      <p:cBhvr>
                                        <p:cTn id="47" dur="500"/>
                                        <p:tgtEl>
                                          <p:spTgt spid="2519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1913"/>
                                        </p:tgtEl>
                                        <p:attrNameLst>
                                          <p:attrName>style.visibility</p:attrName>
                                        </p:attrNameLst>
                                      </p:cBhvr>
                                      <p:to>
                                        <p:strVal val="visible"/>
                                      </p:to>
                                    </p:set>
                                    <p:animEffect transition="in" filter="wipe(left)">
                                      <p:cBhvr>
                                        <p:cTn id="52" dur="500"/>
                                        <p:tgtEl>
                                          <p:spTgt spid="2519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1914"/>
                                        </p:tgtEl>
                                        <p:attrNameLst>
                                          <p:attrName>style.visibility</p:attrName>
                                        </p:attrNameLst>
                                      </p:cBhvr>
                                      <p:to>
                                        <p:strVal val="visible"/>
                                      </p:to>
                                    </p:set>
                                    <p:animEffect transition="in" filter="wipe(left)">
                                      <p:cBhvr>
                                        <p:cTn id="57" dur="500"/>
                                        <p:tgtEl>
                                          <p:spTgt spid="2519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1915"/>
                                        </p:tgtEl>
                                        <p:attrNameLst>
                                          <p:attrName>style.visibility</p:attrName>
                                        </p:attrNameLst>
                                      </p:cBhvr>
                                      <p:to>
                                        <p:strVal val="visible"/>
                                      </p:to>
                                    </p:set>
                                    <p:animEffect transition="in" filter="wipe(left)">
                                      <p:cBhvr>
                                        <p:cTn id="62" dur="500"/>
                                        <p:tgtEl>
                                          <p:spTgt spid="2519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1916">
                                            <p:txEl>
                                              <p:pRg st="0" end="0"/>
                                            </p:txEl>
                                          </p:spTgt>
                                        </p:tgtEl>
                                        <p:attrNameLst>
                                          <p:attrName>style.visibility</p:attrName>
                                        </p:attrNameLst>
                                      </p:cBhvr>
                                      <p:to>
                                        <p:strVal val="visible"/>
                                      </p:to>
                                    </p:set>
                                    <p:animEffect transition="in" filter="wipe(left)">
                                      <p:cBhvr>
                                        <p:cTn id="67" dur="500"/>
                                        <p:tgtEl>
                                          <p:spTgt spid="251916">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1917">
                                            <p:txEl>
                                              <p:pRg st="0" end="0"/>
                                            </p:txEl>
                                          </p:spTgt>
                                        </p:tgtEl>
                                        <p:attrNameLst>
                                          <p:attrName>style.visibility</p:attrName>
                                        </p:attrNameLst>
                                      </p:cBhvr>
                                      <p:to>
                                        <p:strVal val="visible"/>
                                      </p:to>
                                    </p:set>
                                    <p:animEffect transition="in" filter="wipe(left)">
                                      <p:cBhvr>
                                        <p:cTn id="72" dur="500"/>
                                        <p:tgtEl>
                                          <p:spTgt spid="251917">
                                            <p:txEl>
                                              <p:pRg st="0" end="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51918"/>
                                        </p:tgtEl>
                                        <p:attrNameLst>
                                          <p:attrName>style.visibility</p:attrName>
                                        </p:attrNameLst>
                                      </p:cBhvr>
                                      <p:to>
                                        <p:strVal val="visible"/>
                                      </p:to>
                                    </p:set>
                                    <p:animEffect transition="in" filter="wipe(left)">
                                      <p:cBhvr>
                                        <p:cTn id="77" dur="500"/>
                                        <p:tgtEl>
                                          <p:spTgt spid="2519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1919"/>
                                        </p:tgtEl>
                                        <p:attrNameLst>
                                          <p:attrName>style.visibility</p:attrName>
                                        </p:attrNameLst>
                                      </p:cBhvr>
                                      <p:to>
                                        <p:strVal val="visible"/>
                                      </p:to>
                                    </p:set>
                                    <p:animEffect transition="in" filter="wipe(left)">
                                      <p:cBhvr>
                                        <p:cTn id="82" dur="500"/>
                                        <p:tgtEl>
                                          <p:spTgt spid="2519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1922"/>
                                        </p:tgtEl>
                                        <p:attrNameLst>
                                          <p:attrName>style.visibility</p:attrName>
                                        </p:attrNameLst>
                                      </p:cBhvr>
                                      <p:to>
                                        <p:strVal val="visible"/>
                                      </p:to>
                                    </p:set>
                                    <p:animEffect transition="in" filter="wipe(left)">
                                      <p:cBhvr>
                                        <p:cTn id="87" dur="500"/>
                                        <p:tgtEl>
                                          <p:spTgt spid="25192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251923"/>
                                        </p:tgtEl>
                                        <p:attrNameLst>
                                          <p:attrName>style.visibility</p:attrName>
                                        </p:attrNameLst>
                                      </p:cBhvr>
                                      <p:to>
                                        <p:strVal val="visible"/>
                                      </p:to>
                                    </p:set>
                                    <p:animEffect transition="in" filter="wipe(left)">
                                      <p:cBhvr>
                                        <p:cTn id="92" dur="500"/>
                                        <p:tgtEl>
                                          <p:spTgt spid="25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9" grpId="0" animBg="1"/>
      <p:bldP spid="251910" grpId="0" animBg="1"/>
      <p:bldP spid="251911" grpId="0" animBg="1"/>
      <p:bldP spid="251912" grpId="0" animBg="1"/>
      <p:bldP spid="251913" grpId="0" animBg="1"/>
      <p:bldP spid="251914" grpId="0" animBg="1"/>
      <p:bldP spid="251915" grpId="0" animBg="1"/>
      <p:bldP spid="251916" grpId="0" build="p" autoUpdateAnimBg="0"/>
      <p:bldP spid="251917" grpId="0" build="p" autoUpdateAnimBg="0"/>
      <p:bldP spid="251919" grpId="0" animBg="1"/>
      <p:bldP spid="251921" grpId="0" build="p" autoUpdateAnimBg="0"/>
      <p:bldP spid="25192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365125" y="52388"/>
            <a:ext cx="8474075"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楷体_GB2312" pitchFamily="49" charset="-122"/>
                <a:ea typeface="楷体_GB2312" pitchFamily="49" charset="-122"/>
              </a:rPr>
              <a:t>例</a:t>
            </a:r>
            <a:r>
              <a:rPr lang="en-US" altLang="zh-CN" sz="2400" b="1">
                <a:latin typeface="楷体_GB2312" pitchFamily="49" charset="-122"/>
                <a:ea typeface="楷体_GB2312" pitchFamily="49" charset="-122"/>
              </a:rPr>
              <a:t>8</a:t>
            </a:r>
            <a:r>
              <a:rPr kumimoji="1" lang="zh-CN" altLang="en-US" sz="2800" b="1">
                <a:latin typeface="楷体_GB2312" pitchFamily="49" charset="-122"/>
                <a:ea typeface="楷体_GB2312" pitchFamily="49" charset="-122"/>
              </a:rPr>
              <a:t>、如图所示，在电偶极子的电场中，将一电量为</a:t>
            </a:r>
            <a:r>
              <a:rPr kumimoji="1" lang="en-US" altLang="zh-CN" sz="2800">
                <a:latin typeface="楷体_GB2312" pitchFamily="49" charset="-122"/>
                <a:ea typeface="楷体_GB2312" pitchFamily="49" charset="-122"/>
              </a:rPr>
              <a:t>q</a:t>
            </a:r>
            <a:r>
              <a:rPr kumimoji="1" lang="en-US" altLang="zh-CN" sz="2800" b="1" baseline="-25000">
                <a:latin typeface="楷体_GB2312" pitchFamily="49" charset="-122"/>
                <a:ea typeface="楷体_GB2312" pitchFamily="49" charset="-122"/>
              </a:rPr>
              <a:t>0</a:t>
            </a:r>
            <a:r>
              <a:rPr kumimoji="1" lang="zh-CN" altLang="en-US" sz="2800" b="1">
                <a:latin typeface="楷体_GB2312" pitchFamily="49" charset="-122"/>
                <a:ea typeface="楷体_GB2312" pitchFamily="49" charset="-122"/>
              </a:rPr>
              <a:t>的点电荷从Ａ点沿半径为Ｒ的圆弧</a:t>
            </a:r>
            <a:r>
              <a:rPr kumimoji="1" lang="zh-CN" altLang="en-US" sz="1800" b="1">
                <a:latin typeface="楷体_GB2312" pitchFamily="49" charset="-122"/>
                <a:ea typeface="楷体_GB2312" pitchFamily="49" charset="-122"/>
              </a:rPr>
              <a:t>（</a:t>
            </a:r>
            <a:r>
              <a:rPr kumimoji="1" lang="zh-CN" altLang="en-US" sz="2800" b="1">
                <a:latin typeface="楷体_GB2312" pitchFamily="49" charset="-122"/>
                <a:ea typeface="楷体_GB2312" pitchFamily="49" charset="-122"/>
              </a:rPr>
              <a:t>圆心与电偶极子中心重合，Ｒ＞＞电偶极子正负电荷之间的距离）移到</a:t>
            </a:r>
            <a:r>
              <a:rPr kumimoji="1" lang="en-US" altLang="zh-CN" sz="2800">
                <a:latin typeface="楷体_GB2312" pitchFamily="49" charset="-122"/>
                <a:ea typeface="楷体_GB2312" pitchFamily="49" charset="-122"/>
              </a:rPr>
              <a:t>B</a:t>
            </a:r>
            <a:r>
              <a:rPr kumimoji="1" lang="zh-CN" altLang="en-US" sz="2800" b="1">
                <a:latin typeface="楷体_GB2312" pitchFamily="49" charset="-122"/>
                <a:ea typeface="楷体_GB2312" pitchFamily="49" charset="-122"/>
              </a:rPr>
              <a:t>点，求此过程中电场力作的功。</a:t>
            </a:r>
          </a:p>
        </p:txBody>
      </p:sp>
      <p:graphicFrame>
        <p:nvGraphicFramePr>
          <p:cNvPr id="252931" name="Object 3"/>
          <p:cNvGraphicFramePr>
            <a:graphicFrameLocks noChangeAspect="1"/>
          </p:cNvGraphicFramePr>
          <p:nvPr/>
        </p:nvGraphicFramePr>
        <p:xfrm>
          <a:off x="4389438" y="1993900"/>
          <a:ext cx="4632325" cy="912813"/>
        </p:xfrm>
        <a:graphic>
          <a:graphicData uri="http://schemas.openxmlformats.org/presentationml/2006/ole">
            <mc:AlternateContent xmlns:mc="http://schemas.openxmlformats.org/markup-compatibility/2006">
              <mc:Choice xmlns:v="urn:schemas-microsoft-com:vml" Requires="v">
                <p:oleObj spid="_x0000_s112836" name="公式" r:id="rId3" imgW="2388983" imgH="406985" progId="Equation.3">
                  <p:embed/>
                </p:oleObj>
              </mc:Choice>
              <mc:Fallback>
                <p:oleObj name="公式" r:id="rId3" imgW="2388983" imgH="4069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438" y="1993900"/>
                        <a:ext cx="4632325"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2" name="Object 4"/>
          <p:cNvGraphicFramePr>
            <a:graphicFrameLocks noChangeAspect="1"/>
          </p:cNvGraphicFramePr>
          <p:nvPr/>
        </p:nvGraphicFramePr>
        <p:xfrm>
          <a:off x="4889500" y="3978275"/>
          <a:ext cx="2563813" cy="1119188"/>
        </p:xfrm>
        <a:graphic>
          <a:graphicData uri="http://schemas.openxmlformats.org/presentationml/2006/ole">
            <mc:AlternateContent xmlns:mc="http://schemas.openxmlformats.org/markup-compatibility/2006">
              <mc:Choice xmlns:v="urn:schemas-microsoft-com:vml" Requires="v">
                <p:oleObj spid="_x0000_s112837" name="公式" r:id="rId5" imgW="890508" imgH="406985" progId="Equation.3">
                  <p:embed/>
                </p:oleObj>
              </mc:Choice>
              <mc:Fallback>
                <p:oleObj name="公式" r:id="rId5" imgW="890508" imgH="40698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0" y="3978275"/>
                        <a:ext cx="2563813" cy="111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3" name="Object 5"/>
          <p:cNvGraphicFramePr>
            <a:graphicFrameLocks noChangeAspect="1"/>
          </p:cNvGraphicFramePr>
          <p:nvPr/>
        </p:nvGraphicFramePr>
        <p:xfrm>
          <a:off x="4724400" y="2971800"/>
          <a:ext cx="1917700" cy="974725"/>
        </p:xfrm>
        <a:graphic>
          <a:graphicData uri="http://schemas.openxmlformats.org/presentationml/2006/ole">
            <mc:AlternateContent xmlns:mc="http://schemas.openxmlformats.org/markup-compatibility/2006">
              <mc:Choice xmlns:v="urn:schemas-microsoft-com:vml" Requires="v">
                <p:oleObj spid="_x0000_s112838" name="公式" r:id="rId7" imgW="852103" imgH="421234" progId="Equation.3">
                  <p:embed/>
                </p:oleObj>
              </mc:Choice>
              <mc:Fallback>
                <p:oleObj name="公式" r:id="rId7" imgW="852103" imgH="421234"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2971800"/>
                        <a:ext cx="191770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646" name="Group 6"/>
          <p:cNvGrpSpPr>
            <a:grpSpLocks/>
          </p:cNvGrpSpPr>
          <p:nvPr/>
        </p:nvGrpSpPr>
        <p:grpSpPr bwMode="auto">
          <a:xfrm>
            <a:off x="0" y="2286000"/>
            <a:ext cx="4643438" cy="3951288"/>
            <a:chOff x="0" y="1440"/>
            <a:chExt cx="2925" cy="2489"/>
          </a:xfrm>
        </p:grpSpPr>
        <p:sp>
          <p:nvSpPr>
            <p:cNvPr id="112650" name="Oval 7"/>
            <p:cNvSpPr>
              <a:spLocks noChangeArrowheads="1"/>
            </p:cNvSpPr>
            <p:nvPr/>
          </p:nvSpPr>
          <p:spPr bwMode="auto">
            <a:xfrm>
              <a:off x="288" y="1440"/>
              <a:ext cx="2208" cy="2208"/>
            </a:xfrm>
            <a:prstGeom prst="ellipse">
              <a:avLst/>
            </a:prstGeom>
            <a:solidFill>
              <a:srgbClr val="FFFFFF"/>
            </a:solidFill>
            <a:ln w="76200">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651" name="Line 8"/>
            <p:cNvSpPr>
              <a:spLocks noChangeShapeType="1"/>
            </p:cNvSpPr>
            <p:nvPr/>
          </p:nvSpPr>
          <p:spPr bwMode="auto">
            <a:xfrm>
              <a:off x="288" y="2592"/>
              <a:ext cx="2208" cy="0"/>
            </a:xfrm>
            <a:prstGeom prst="line">
              <a:avLst/>
            </a:prstGeom>
            <a:noFill/>
            <a:ln w="9525">
              <a:solidFill>
                <a:srgbClr val="00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12652" name="Line 9"/>
            <p:cNvSpPr>
              <a:spLocks noChangeShapeType="1"/>
            </p:cNvSpPr>
            <p:nvPr/>
          </p:nvSpPr>
          <p:spPr bwMode="auto">
            <a:xfrm>
              <a:off x="1056" y="2592"/>
              <a:ext cx="672" cy="0"/>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12653" name="Line 10"/>
            <p:cNvSpPr>
              <a:spLocks noChangeShapeType="1"/>
            </p:cNvSpPr>
            <p:nvPr/>
          </p:nvSpPr>
          <p:spPr bwMode="auto">
            <a:xfrm flipV="1">
              <a:off x="1392" y="1728"/>
              <a:ext cx="672" cy="86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12654" name="Text Box 11"/>
            <p:cNvSpPr txBox="1">
              <a:spLocks noChangeArrowheads="1"/>
            </p:cNvSpPr>
            <p:nvPr/>
          </p:nvSpPr>
          <p:spPr bwMode="auto">
            <a:xfrm>
              <a:off x="768" y="2160"/>
              <a:ext cx="39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0000FF"/>
                  </a:solidFill>
                  <a:latin typeface="Bookman Old Style" panose="02050604050505020204" pitchFamily="18" charset="0"/>
                </a:rPr>
                <a:t>-q</a:t>
              </a:r>
            </a:p>
          </p:txBody>
        </p:sp>
        <p:sp>
          <p:nvSpPr>
            <p:cNvPr id="112655" name="Text Box 12"/>
            <p:cNvSpPr txBox="1">
              <a:spLocks noChangeArrowheads="1"/>
            </p:cNvSpPr>
            <p:nvPr/>
          </p:nvSpPr>
          <p:spPr bwMode="auto">
            <a:xfrm>
              <a:off x="1680" y="2160"/>
              <a:ext cx="45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0000FF"/>
                  </a:solidFill>
                  <a:latin typeface="Bookman Old Style" panose="02050604050505020204" pitchFamily="18" charset="0"/>
                </a:rPr>
                <a:t>+q</a:t>
              </a:r>
            </a:p>
          </p:txBody>
        </p:sp>
        <p:sp>
          <p:nvSpPr>
            <p:cNvPr id="112656" name="AutoShape 13"/>
            <p:cNvSpPr>
              <a:spLocks noChangeArrowheads="1"/>
            </p:cNvSpPr>
            <p:nvPr/>
          </p:nvSpPr>
          <p:spPr bwMode="auto">
            <a:xfrm>
              <a:off x="2064" y="3360"/>
              <a:ext cx="615" cy="306"/>
            </a:xfrm>
            <a:prstGeom prst="rightArrow">
              <a:avLst>
                <a:gd name="adj1" fmla="val 50000"/>
                <a:gd name="adj2" fmla="val 50245"/>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2657" name="Object 14"/>
            <p:cNvGraphicFramePr>
              <a:graphicFrameLocks noChangeAspect="1"/>
            </p:cNvGraphicFramePr>
            <p:nvPr/>
          </p:nvGraphicFramePr>
          <p:xfrm>
            <a:off x="1200" y="2688"/>
            <a:ext cx="300" cy="360"/>
          </p:xfrm>
          <a:graphic>
            <a:graphicData uri="http://schemas.openxmlformats.org/presentationml/2006/ole">
              <mc:AlternateContent xmlns:mc="http://schemas.openxmlformats.org/markup-compatibility/2006">
                <mc:Choice xmlns:v="urn:schemas-microsoft-com:vml" Requires="v">
                  <p:oleObj spid="_x0000_s112839" name="Equation" r:id="rId9" imgW="167598" imgH="205867" progId="Equation.3">
                    <p:embed/>
                  </p:oleObj>
                </mc:Choice>
                <mc:Fallback>
                  <p:oleObj name="Equation" r:id="rId9" imgW="167598" imgH="205867"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0" y="2688"/>
                          <a:ext cx="30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8" name="Rectangle 15"/>
            <p:cNvSpPr>
              <a:spLocks noChangeArrowheads="1"/>
            </p:cNvSpPr>
            <p:nvPr/>
          </p:nvSpPr>
          <p:spPr bwMode="auto">
            <a:xfrm>
              <a:off x="0" y="2614"/>
              <a:ext cx="2925" cy="13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659" name="Text Box 16"/>
            <p:cNvSpPr txBox="1">
              <a:spLocks noChangeArrowheads="1"/>
            </p:cNvSpPr>
            <p:nvPr/>
          </p:nvSpPr>
          <p:spPr bwMode="auto">
            <a:xfrm>
              <a:off x="2517" y="2478"/>
              <a:ext cx="404"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a:latin typeface="Bookman Old Style" panose="02050604050505020204" pitchFamily="18" charset="0"/>
                </a:rPr>
                <a:t>Ｂ</a:t>
              </a:r>
            </a:p>
          </p:txBody>
        </p:sp>
        <p:sp>
          <p:nvSpPr>
            <p:cNvPr id="112660" name="Text Box 17"/>
            <p:cNvSpPr txBox="1">
              <a:spLocks noChangeArrowheads="1"/>
            </p:cNvSpPr>
            <p:nvPr/>
          </p:nvSpPr>
          <p:spPr bwMode="auto">
            <a:xfrm>
              <a:off x="0" y="2432"/>
              <a:ext cx="404"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a:latin typeface="Bookman Old Style" panose="02050604050505020204" pitchFamily="18" charset="0"/>
                </a:rPr>
                <a:t>Ａ</a:t>
              </a:r>
            </a:p>
          </p:txBody>
        </p:sp>
      </p:grpSp>
      <p:graphicFrame>
        <p:nvGraphicFramePr>
          <p:cNvPr id="252946" name="Object 18"/>
          <p:cNvGraphicFramePr>
            <a:graphicFrameLocks noChangeAspect="1"/>
          </p:cNvGraphicFramePr>
          <p:nvPr/>
        </p:nvGraphicFramePr>
        <p:xfrm>
          <a:off x="4251325" y="5270500"/>
          <a:ext cx="4367213" cy="947738"/>
        </p:xfrm>
        <a:graphic>
          <a:graphicData uri="http://schemas.openxmlformats.org/presentationml/2006/ole">
            <mc:AlternateContent xmlns:mc="http://schemas.openxmlformats.org/markup-compatibility/2006">
              <mc:Choice xmlns:v="urn:schemas-microsoft-com:vml" Requires="v">
                <p:oleObj spid="_x0000_s112840" name="公式" r:id="rId11" imgW="1819285" imgH="406985" progId="Equation.3">
                  <p:embed/>
                </p:oleObj>
              </mc:Choice>
              <mc:Fallback>
                <p:oleObj name="公式" r:id="rId11" imgW="1819285" imgH="406985"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1325" y="5270500"/>
                        <a:ext cx="4367213"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8" name="AutoShape 19"/>
          <p:cNvSpPr>
            <a:spLocks noChangeArrowheads="1"/>
          </p:cNvSpPr>
          <p:nvPr/>
        </p:nvSpPr>
        <p:spPr bwMode="auto">
          <a:xfrm>
            <a:off x="1619250" y="4076700"/>
            <a:ext cx="144463" cy="144463"/>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649" name="AutoShape 20"/>
          <p:cNvSpPr>
            <a:spLocks noChangeArrowheads="1"/>
          </p:cNvSpPr>
          <p:nvPr/>
        </p:nvSpPr>
        <p:spPr bwMode="auto">
          <a:xfrm>
            <a:off x="2700338" y="4076700"/>
            <a:ext cx="144462" cy="144463"/>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2931"/>
                                        </p:tgtEl>
                                        <p:attrNameLst>
                                          <p:attrName>style.visibility</p:attrName>
                                        </p:attrNameLst>
                                      </p:cBhvr>
                                      <p:to>
                                        <p:strVal val="visible"/>
                                      </p:to>
                                    </p:set>
                                    <p:animEffect transition="in" filter="wipe(left)">
                                      <p:cBhvr>
                                        <p:cTn id="7" dur="500"/>
                                        <p:tgtEl>
                                          <p:spTgt spid="252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2933"/>
                                        </p:tgtEl>
                                        <p:attrNameLst>
                                          <p:attrName>style.visibility</p:attrName>
                                        </p:attrNameLst>
                                      </p:cBhvr>
                                      <p:to>
                                        <p:strVal val="visible"/>
                                      </p:to>
                                    </p:set>
                                    <p:animEffect transition="in" filter="wipe(left)">
                                      <p:cBhvr>
                                        <p:cTn id="12" dur="500"/>
                                        <p:tgtEl>
                                          <p:spTgt spid="252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2932"/>
                                        </p:tgtEl>
                                        <p:attrNameLst>
                                          <p:attrName>style.visibility</p:attrName>
                                        </p:attrNameLst>
                                      </p:cBhvr>
                                      <p:to>
                                        <p:strVal val="visible"/>
                                      </p:to>
                                    </p:set>
                                    <p:animEffect transition="in" filter="wipe(left)">
                                      <p:cBhvr>
                                        <p:cTn id="17" dur="500"/>
                                        <p:tgtEl>
                                          <p:spTgt spid="2529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2946"/>
                                        </p:tgtEl>
                                        <p:attrNameLst>
                                          <p:attrName>style.visibility</p:attrName>
                                        </p:attrNameLst>
                                      </p:cBhvr>
                                      <p:to>
                                        <p:strVal val="visible"/>
                                      </p:to>
                                    </p:set>
                                    <p:animEffect transition="in" filter="wipe(left)">
                                      <p:cBhvr>
                                        <p:cTn id="22" dur="500"/>
                                        <p:tgtEl>
                                          <p:spTgt spid="25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539750" y="404813"/>
            <a:ext cx="698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chemeClr val="tx2"/>
                </a:solidFill>
                <a:latin typeface="Times New Roman" panose="02020603050405020304" pitchFamily="18" charset="0"/>
              </a:rPr>
              <a:t>思考题</a:t>
            </a:r>
            <a:r>
              <a:rPr kumimoji="1" lang="zh-CN" altLang="en-US" sz="2400" b="1">
                <a:latin typeface="Times New Roman" panose="02020603050405020304" pitchFamily="18" charset="0"/>
              </a:rPr>
              <a:t>下例说法对否？         举例说明。</a:t>
            </a:r>
            <a:endParaRPr kumimoji="1" lang="zh-CN" altLang="en-US" sz="2400" b="1">
              <a:solidFill>
                <a:srgbClr val="0000FF"/>
              </a:solidFill>
              <a:latin typeface="Times New Roman" panose="02020603050405020304" pitchFamily="18" charset="0"/>
            </a:endParaRPr>
          </a:p>
        </p:txBody>
      </p:sp>
      <p:sp>
        <p:nvSpPr>
          <p:cNvPr id="249859" name="Text Box 3"/>
          <p:cNvSpPr txBox="1">
            <a:spLocks noChangeArrowheads="1"/>
          </p:cNvSpPr>
          <p:nvPr/>
        </p:nvSpPr>
        <p:spPr bwMode="auto">
          <a:xfrm>
            <a:off x="914400" y="1300163"/>
            <a:ext cx="2819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）场强相等的区域，电势处处相等？</a:t>
            </a:r>
          </a:p>
        </p:txBody>
      </p:sp>
      <p:sp>
        <p:nvSpPr>
          <p:cNvPr id="249860" name="Text Box 4"/>
          <p:cNvSpPr txBox="1">
            <a:spLocks noChangeArrowheads="1"/>
          </p:cNvSpPr>
          <p:nvPr/>
        </p:nvSpPr>
        <p:spPr bwMode="auto">
          <a:xfrm>
            <a:off x="1066800" y="3694113"/>
            <a:ext cx="281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）场强为零处，电势一定为零？</a:t>
            </a:r>
          </a:p>
        </p:txBody>
      </p:sp>
      <p:sp>
        <p:nvSpPr>
          <p:cNvPr id="249861" name="Text Box 5"/>
          <p:cNvSpPr txBox="1">
            <a:spLocks noChangeArrowheads="1"/>
          </p:cNvSpPr>
          <p:nvPr/>
        </p:nvSpPr>
        <p:spPr bwMode="auto">
          <a:xfrm>
            <a:off x="4876800" y="1284288"/>
            <a:ext cx="281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3</a:t>
            </a:r>
            <a:r>
              <a:rPr kumimoji="1" lang="zh-CN" altLang="en-US" sz="2400" b="1">
                <a:latin typeface="Times New Roman" panose="02020603050405020304" pitchFamily="18" charset="0"/>
              </a:rPr>
              <a:t>）电势为零处，场强一定为零？</a:t>
            </a:r>
          </a:p>
        </p:txBody>
      </p:sp>
      <p:sp>
        <p:nvSpPr>
          <p:cNvPr id="249862" name="Text Box 6"/>
          <p:cNvSpPr txBox="1">
            <a:spLocks noChangeArrowheads="1"/>
          </p:cNvSpPr>
          <p:nvPr/>
        </p:nvSpPr>
        <p:spPr bwMode="auto">
          <a:xfrm>
            <a:off x="4953000" y="3694113"/>
            <a:ext cx="281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4</a:t>
            </a:r>
            <a:r>
              <a:rPr kumimoji="1" lang="zh-CN" altLang="en-US" sz="2400" b="1">
                <a:latin typeface="Times New Roman" panose="02020603050405020304" pitchFamily="18" charset="0"/>
              </a:rPr>
              <a:t>）场强大处，电势一定高？</a:t>
            </a:r>
          </a:p>
        </p:txBody>
      </p:sp>
      <p:grpSp>
        <p:nvGrpSpPr>
          <p:cNvPr id="249863" name="Group 7"/>
          <p:cNvGrpSpPr>
            <a:grpSpLocks/>
          </p:cNvGrpSpPr>
          <p:nvPr/>
        </p:nvGrpSpPr>
        <p:grpSpPr bwMode="auto">
          <a:xfrm>
            <a:off x="1447800" y="2535238"/>
            <a:ext cx="1730375" cy="533400"/>
            <a:chOff x="952" y="1888"/>
            <a:chExt cx="1264" cy="322"/>
          </a:xfrm>
        </p:grpSpPr>
        <p:sp>
          <p:nvSpPr>
            <p:cNvPr id="113718" name="Line 8"/>
            <p:cNvSpPr>
              <a:spLocks noChangeShapeType="1"/>
            </p:cNvSpPr>
            <p:nvPr/>
          </p:nvSpPr>
          <p:spPr bwMode="auto">
            <a:xfrm flipV="1">
              <a:off x="952"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19" name="Line 9"/>
            <p:cNvSpPr>
              <a:spLocks noChangeShapeType="1"/>
            </p:cNvSpPr>
            <p:nvPr/>
          </p:nvSpPr>
          <p:spPr bwMode="auto">
            <a:xfrm flipV="1">
              <a:off x="1110"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0" name="Line 10"/>
            <p:cNvSpPr>
              <a:spLocks noChangeShapeType="1"/>
            </p:cNvSpPr>
            <p:nvPr/>
          </p:nvSpPr>
          <p:spPr bwMode="auto">
            <a:xfrm flipV="1">
              <a:off x="1268"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1" name="Line 11"/>
            <p:cNvSpPr>
              <a:spLocks noChangeShapeType="1"/>
            </p:cNvSpPr>
            <p:nvPr/>
          </p:nvSpPr>
          <p:spPr bwMode="auto">
            <a:xfrm flipV="1">
              <a:off x="1426"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2" name="Line 12"/>
            <p:cNvSpPr>
              <a:spLocks noChangeShapeType="1"/>
            </p:cNvSpPr>
            <p:nvPr/>
          </p:nvSpPr>
          <p:spPr bwMode="auto">
            <a:xfrm flipV="1">
              <a:off x="1584"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3" name="Line 13"/>
            <p:cNvSpPr>
              <a:spLocks noChangeShapeType="1"/>
            </p:cNvSpPr>
            <p:nvPr/>
          </p:nvSpPr>
          <p:spPr bwMode="auto">
            <a:xfrm flipV="1">
              <a:off x="1742"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4" name="Line 14"/>
            <p:cNvSpPr>
              <a:spLocks noChangeShapeType="1"/>
            </p:cNvSpPr>
            <p:nvPr/>
          </p:nvSpPr>
          <p:spPr bwMode="auto">
            <a:xfrm flipV="1">
              <a:off x="1900"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5" name="Line 15"/>
            <p:cNvSpPr>
              <a:spLocks noChangeShapeType="1"/>
            </p:cNvSpPr>
            <p:nvPr/>
          </p:nvSpPr>
          <p:spPr bwMode="auto">
            <a:xfrm flipV="1">
              <a:off x="2058"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6" name="Line 16"/>
            <p:cNvSpPr>
              <a:spLocks noChangeShapeType="1"/>
            </p:cNvSpPr>
            <p:nvPr/>
          </p:nvSpPr>
          <p:spPr bwMode="auto">
            <a:xfrm flipV="1">
              <a:off x="2216" y="1888"/>
              <a:ext cx="0" cy="322"/>
            </a:xfrm>
            <a:prstGeom prst="line">
              <a:avLst/>
            </a:prstGeom>
            <a:noFill/>
            <a:ln w="317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9873" name="Group 17"/>
          <p:cNvGrpSpPr>
            <a:grpSpLocks/>
          </p:cNvGrpSpPr>
          <p:nvPr/>
        </p:nvGrpSpPr>
        <p:grpSpPr bwMode="auto">
          <a:xfrm>
            <a:off x="1295400" y="2154238"/>
            <a:ext cx="1905000" cy="1295400"/>
            <a:chOff x="864" y="1584"/>
            <a:chExt cx="1392" cy="912"/>
          </a:xfrm>
        </p:grpSpPr>
        <p:sp>
          <p:nvSpPr>
            <p:cNvPr id="113714" name="Rectangle 18"/>
            <p:cNvSpPr>
              <a:spLocks noChangeArrowheads="1"/>
            </p:cNvSpPr>
            <p:nvPr/>
          </p:nvSpPr>
          <p:spPr bwMode="auto">
            <a:xfrm>
              <a:off x="912" y="1842"/>
              <a:ext cx="1344" cy="46"/>
            </a:xfrm>
            <a:prstGeom prst="rect">
              <a:avLst/>
            </a:prstGeom>
            <a:solidFill>
              <a:srgbClr val="FF0000"/>
            </a:solidFill>
            <a:ln w="31750">
              <a:solidFill>
                <a:schemeClr val="tx1"/>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715" name="Rectangle 19"/>
            <p:cNvSpPr>
              <a:spLocks noChangeArrowheads="1"/>
            </p:cNvSpPr>
            <p:nvPr/>
          </p:nvSpPr>
          <p:spPr bwMode="auto">
            <a:xfrm>
              <a:off x="912" y="2210"/>
              <a:ext cx="1344" cy="46"/>
            </a:xfrm>
            <a:prstGeom prst="rect">
              <a:avLst/>
            </a:prstGeom>
            <a:solidFill>
              <a:srgbClr val="FF0000"/>
            </a:solidFill>
            <a:ln w="31750">
              <a:solidFill>
                <a:schemeClr val="tx1"/>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3716" name="Object 20"/>
            <p:cNvGraphicFramePr>
              <a:graphicFrameLocks noChangeAspect="1"/>
            </p:cNvGraphicFramePr>
            <p:nvPr/>
          </p:nvGraphicFramePr>
          <p:xfrm>
            <a:off x="912" y="1584"/>
            <a:ext cx="384" cy="254"/>
          </p:xfrm>
          <a:graphic>
            <a:graphicData uri="http://schemas.openxmlformats.org/presentationml/2006/ole">
              <mc:AlternateContent xmlns:mc="http://schemas.openxmlformats.org/markup-compatibility/2006">
                <mc:Choice xmlns:v="urn:schemas-microsoft-com:vml" Requires="v">
                  <p:oleObj spid="_x0000_s114077" name="公式" r:id="rId3" imgW="244137" imgH="177097" progId="Equation.3">
                    <p:embed/>
                  </p:oleObj>
                </mc:Choice>
                <mc:Fallback>
                  <p:oleObj name="公式" r:id="rId3" imgW="244137" imgH="177097"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584"/>
                          <a:ext cx="38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717" name="Object 21"/>
            <p:cNvGraphicFramePr>
              <a:graphicFrameLocks noChangeAspect="1"/>
            </p:cNvGraphicFramePr>
            <p:nvPr/>
          </p:nvGraphicFramePr>
          <p:xfrm>
            <a:off x="864" y="2256"/>
            <a:ext cx="288" cy="240"/>
          </p:xfrm>
          <a:graphic>
            <a:graphicData uri="http://schemas.openxmlformats.org/presentationml/2006/ole">
              <mc:AlternateContent xmlns:mc="http://schemas.openxmlformats.org/markup-compatibility/2006">
                <mc:Choice xmlns:v="urn:schemas-microsoft-com:vml" Requires="v">
                  <p:oleObj spid="_x0000_s114078" name="Equation" r:id="rId5" imgW="129329" imgH="177097" progId="Equation.3">
                    <p:embed/>
                  </p:oleObj>
                </mc:Choice>
                <mc:Fallback>
                  <p:oleObj name="Equation" r:id="rId5" imgW="129329" imgH="177097"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2256"/>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9878" name="Rectangle 22"/>
          <p:cNvSpPr>
            <a:spLocks noChangeArrowheads="1"/>
          </p:cNvSpPr>
          <p:nvPr/>
        </p:nvSpPr>
        <p:spPr bwMode="auto">
          <a:xfrm>
            <a:off x="3352800" y="1131888"/>
            <a:ext cx="685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6600">
                <a:solidFill>
                  <a:srgbClr val="FF0000"/>
                </a:solidFill>
                <a:latin typeface="Times New Roman" panose="02020603050405020304" pitchFamily="18" charset="0"/>
                <a:sym typeface="Wingdings 2" panose="05020102010507070707" pitchFamily="18" charset="2"/>
              </a:rPr>
              <a:t></a:t>
            </a:r>
          </a:p>
        </p:txBody>
      </p:sp>
      <p:sp>
        <p:nvSpPr>
          <p:cNvPr id="249879" name="Rectangle 23"/>
          <p:cNvSpPr>
            <a:spLocks noChangeArrowheads="1"/>
          </p:cNvSpPr>
          <p:nvPr/>
        </p:nvSpPr>
        <p:spPr bwMode="auto">
          <a:xfrm>
            <a:off x="7086600" y="1239838"/>
            <a:ext cx="685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6600">
                <a:solidFill>
                  <a:srgbClr val="FF0000"/>
                </a:solidFill>
                <a:latin typeface="Times New Roman" panose="02020603050405020304" pitchFamily="18" charset="0"/>
                <a:sym typeface="Wingdings 2" panose="05020102010507070707" pitchFamily="18" charset="2"/>
              </a:rPr>
              <a:t></a:t>
            </a:r>
          </a:p>
        </p:txBody>
      </p:sp>
      <p:sp>
        <p:nvSpPr>
          <p:cNvPr id="249880" name="Rectangle 24"/>
          <p:cNvSpPr>
            <a:spLocks noChangeArrowheads="1"/>
          </p:cNvSpPr>
          <p:nvPr/>
        </p:nvSpPr>
        <p:spPr bwMode="auto">
          <a:xfrm>
            <a:off x="3048000" y="3754438"/>
            <a:ext cx="685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6600">
                <a:solidFill>
                  <a:srgbClr val="FF0000"/>
                </a:solidFill>
                <a:latin typeface="Times New Roman" panose="02020603050405020304" pitchFamily="18" charset="0"/>
                <a:sym typeface="Wingdings 2" panose="05020102010507070707" pitchFamily="18" charset="2"/>
              </a:rPr>
              <a:t></a:t>
            </a:r>
          </a:p>
        </p:txBody>
      </p:sp>
      <p:sp>
        <p:nvSpPr>
          <p:cNvPr id="249881" name="Rectangle 25"/>
          <p:cNvSpPr>
            <a:spLocks noChangeArrowheads="1"/>
          </p:cNvSpPr>
          <p:nvPr/>
        </p:nvSpPr>
        <p:spPr bwMode="auto">
          <a:xfrm>
            <a:off x="6858000" y="3449638"/>
            <a:ext cx="7620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6600">
                <a:solidFill>
                  <a:srgbClr val="FF0000"/>
                </a:solidFill>
                <a:latin typeface="Times New Roman" panose="02020603050405020304" pitchFamily="18" charset="0"/>
                <a:sym typeface="Wingdings 2" panose="05020102010507070707" pitchFamily="18" charset="2"/>
              </a:rPr>
              <a:t></a:t>
            </a:r>
          </a:p>
        </p:txBody>
      </p:sp>
      <p:grpSp>
        <p:nvGrpSpPr>
          <p:cNvPr id="249882" name="Group 26"/>
          <p:cNvGrpSpPr>
            <a:grpSpLocks/>
          </p:cNvGrpSpPr>
          <p:nvPr/>
        </p:nvGrpSpPr>
        <p:grpSpPr bwMode="auto">
          <a:xfrm>
            <a:off x="1828800" y="4516438"/>
            <a:ext cx="1295400" cy="1295400"/>
            <a:chOff x="816" y="2008"/>
            <a:chExt cx="765" cy="784"/>
          </a:xfrm>
        </p:grpSpPr>
        <p:grpSp>
          <p:nvGrpSpPr>
            <p:cNvPr id="113699" name="Group 27"/>
            <p:cNvGrpSpPr>
              <a:grpSpLocks/>
            </p:cNvGrpSpPr>
            <p:nvPr/>
          </p:nvGrpSpPr>
          <p:grpSpPr bwMode="auto">
            <a:xfrm>
              <a:off x="816" y="2008"/>
              <a:ext cx="765" cy="784"/>
              <a:chOff x="816" y="2008"/>
              <a:chExt cx="765" cy="784"/>
            </a:xfrm>
          </p:grpSpPr>
          <p:graphicFrame>
            <p:nvGraphicFramePr>
              <p:cNvPr id="113703" name="Object 28"/>
              <p:cNvGraphicFramePr>
                <a:graphicFrameLocks noChangeAspect="1"/>
              </p:cNvGraphicFramePr>
              <p:nvPr/>
            </p:nvGraphicFramePr>
            <p:xfrm>
              <a:off x="912" y="2112"/>
              <a:ext cx="141" cy="152"/>
            </p:xfrm>
            <a:graphic>
              <a:graphicData uri="http://schemas.openxmlformats.org/presentationml/2006/ole">
                <mc:AlternateContent xmlns:mc="http://schemas.openxmlformats.org/markup-compatibility/2006">
                  <mc:Choice xmlns:v="urn:schemas-microsoft-com:vml" Requires="v">
                    <p:oleObj spid="_x0000_s114079" name="Equation" r:id="rId7" imgW="138828" imgH="153213" progId="Equation.3">
                      <p:embed/>
                    </p:oleObj>
                  </mc:Choice>
                  <mc:Fallback>
                    <p:oleObj name="Equation" r:id="rId7" imgW="138828" imgH="153213"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2112"/>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04" name="Object 29"/>
              <p:cNvGraphicFramePr>
                <a:graphicFrameLocks noChangeAspect="1"/>
              </p:cNvGraphicFramePr>
              <p:nvPr/>
            </p:nvGraphicFramePr>
            <p:xfrm>
              <a:off x="1344" y="2112"/>
              <a:ext cx="141" cy="152"/>
            </p:xfrm>
            <a:graphic>
              <a:graphicData uri="http://schemas.openxmlformats.org/presentationml/2006/ole">
                <mc:AlternateContent xmlns:mc="http://schemas.openxmlformats.org/markup-compatibility/2006">
                  <mc:Choice xmlns:v="urn:schemas-microsoft-com:vml" Requires="v">
                    <p:oleObj spid="_x0000_s114080" name="Equation" r:id="rId9" imgW="138828" imgH="153213" progId="Equation.3">
                      <p:embed/>
                    </p:oleObj>
                  </mc:Choice>
                  <mc:Fallback>
                    <p:oleObj name="Equation" r:id="rId9" imgW="138828" imgH="153213"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2112"/>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05" name="Object 30"/>
              <p:cNvGraphicFramePr>
                <a:graphicFrameLocks noChangeAspect="1"/>
              </p:cNvGraphicFramePr>
              <p:nvPr/>
            </p:nvGraphicFramePr>
            <p:xfrm>
              <a:off x="1344" y="2544"/>
              <a:ext cx="141" cy="152"/>
            </p:xfrm>
            <a:graphic>
              <a:graphicData uri="http://schemas.openxmlformats.org/presentationml/2006/ole">
                <mc:AlternateContent xmlns:mc="http://schemas.openxmlformats.org/markup-compatibility/2006">
                  <mc:Choice xmlns:v="urn:schemas-microsoft-com:vml" Requires="v">
                    <p:oleObj spid="_x0000_s114081" name="Equation" r:id="rId11" imgW="138828" imgH="153213" progId="Equation.3">
                      <p:embed/>
                    </p:oleObj>
                  </mc:Choice>
                  <mc:Fallback>
                    <p:oleObj name="Equation" r:id="rId11" imgW="138828" imgH="153213"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 y="2544"/>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706" name="Group 31"/>
              <p:cNvGrpSpPr>
                <a:grpSpLocks/>
              </p:cNvGrpSpPr>
              <p:nvPr/>
            </p:nvGrpSpPr>
            <p:grpSpPr bwMode="auto">
              <a:xfrm>
                <a:off x="816" y="2008"/>
                <a:ext cx="765" cy="784"/>
                <a:chOff x="816" y="2008"/>
                <a:chExt cx="765" cy="784"/>
              </a:xfrm>
            </p:grpSpPr>
            <p:grpSp>
              <p:nvGrpSpPr>
                <p:cNvPr id="113708" name="Group 32"/>
                <p:cNvGrpSpPr>
                  <a:grpSpLocks/>
                </p:cNvGrpSpPr>
                <p:nvPr/>
              </p:nvGrpSpPr>
              <p:grpSpPr bwMode="auto">
                <a:xfrm>
                  <a:off x="816" y="2112"/>
                  <a:ext cx="765" cy="576"/>
                  <a:chOff x="816" y="2112"/>
                  <a:chExt cx="765" cy="576"/>
                </a:xfrm>
              </p:grpSpPr>
              <p:sp>
                <p:nvSpPr>
                  <p:cNvPr id="113711" name="Oval 33"/>
                  <p:cNvSpPr>
                    <a:spLocks noChangeArrowheads="1"/>
                  </p:cNvSpPr>
                  <p:nvPr/>
                </p:nvSpPr>
                <p:spPr bwMode="auto">
                  <a:xfrm>
                    <a:off x="909" y="2112"/>
                    <a:ext cx="556" cy="576"/>
                  </a:xfrm>
                  <a:prstGeom prst="ellipse">
                    <a:avLst/>
                  </a:prstGeom>
                  <a:noFill/>
                  <a:ln w="31750">
                    <a:solidFill>
                      <a:schemeClr val="tx1"/>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3712" name="Object 34"/>
                  <p:cNvGraphicFramePr>
                    <a:graphicFrameLocks noChangeAspect="1"/>
                  </p:cNvGraphicFramePr>
                  <p:nvPr/>
                </p:nvGraphicFramePr>
                <p:xfrm>
                  <a:off x="816" y="2324"/>
                  <a:ext cx="141" cy="152"/>
                </p:xfrm>
                <a:graphic>
                  <a:graphicData uri="http://schemas.openxmlformats.org/presentationml/2006/ole">
                    <mc:AlternateContent xmlns:mc="http://schemas.openxmlformats.org/markup-compatibility/2006">
                      <mc:Choice xmlns:v="urn:schemas-microsoft-com:vml" Requires="v">
                        <p:oleObj spid="_x0000_s114082" name="Equation" r:id="rId13" imgW="138828" imgH="153213" progId="Equation.3">
                          <p:embed/>
                        </p:oleObj>
                      </mc:Choice>
                      <mc:Fallback>
                        <p:oleObj name="Equation" r:id="rId13" imgW="138828" imgH="153213"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 y="2324"/>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13" name="Object 35"/>
                  <p:cNvGraphicFramePr>
                    <a:graphicFrameLocks noChangeAspect="1"/>
                  </p:cNvGraphicFramePr>
                  <p:nvPr/>
                </p:nvGraphicFramePr>
                <p:xfrm>
                  <a:off x="1440" y="2324"/>
                  <a:ext cx="141" cy="152"/>
                </p:xfrm>
                <a:graphic>
                  <a:graphicData uri="http://schemas.openxmlformats.org/presentationml/2006/ole">
                    <mc:AlternateContent xmlns:mc="http://schemas.openxmlformats.org/markup-compatibility/2006">
                      <mc:Choice xmlns:v="urn:schemas-microsoft-com:vml" Requires="v">
                        <p:oleObj spid="_x0000_s114083" name="Equation" r:id="rId15" imgW="138828" imgH="153213" progId="Equation.3">
                          <p:embed/>
                        </p:oleObj>
                      </mc:Choice>
                      <mc:Fallback>
                        <p:oleObj name="Equation" r:id="rId15" imgW="138828" imgH="153213"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0" y="2324"/>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3709" name="Object 36"/>
                <p:cNvGraphicFramePr>
                  <a:graphicFrameLocks noChangeAspect="1"/>
                </p:cNvGraphicFramePr>
                <p:nvPr/>
              </p:nvGraphicFramePr>
              <p:xfrm>
                <a:off x="1128" y="2008"/>
                <a:ext cx="141" cy="152"/>
              </p:xfrm>
              <a:graphic>
                <a:graphicData uri="http://schemas.openxmlformats.org/presentationml/2006/ole">
                  <mc:AlternateContent xmlns:mc="http://schemas.openxmlformats.org/markup-compatibility/2006">
                    <mc:Choice xmlns:v="urn:schemas-microsoft-com:vml" Requires="v">
                      <p:oleObj spid="_x0000_s114084" name="Equation" r:id="rId17" imgW="138828" imgH="153213" progId="Equation.3">
                        <p:embed/>
                      </p:oleObj>
                    </mc:Choice>
                    <mc:Fallback>
                      <p:oleObj name="Equation" r:id="rId17" imgW="138828" imgH="153213" progId="Equation.3">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8" y="2008"/>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10" name="Object 37"/>
                <p:cNvGraphicFramePr>
                  <a:graphicFrameLocks noChangeAspect="1"/>
                </p:cNvGraphicFramePr>
                <p:nvPr/>
              </p:nvGraphicFramePr>
              <p:xfrm>
                <a:off x="1128" y="2640"/>
                <a:ext cx="141" cy="152"/>
              </p:xfrm>
              <a:graphic>
                <a:graphicData uri="http://schemas.openxmlformats.org/presentationml/2006/ole">
                  <mc:AlternateContent xmlns:mc="http://schemas.openxmlformats.org/markup-compatibility/2006">
                    <mc:Choice xmlns:v="urn:schemas-microsoft-com:vml" Requires="v">
                      <p:oleObj spid="_x0000_s114085" name="Equation" r:id="rId19" imgW="138828" imgH="153213" progId="Equation.3">
                        <p:embed/>
                      </p:oleObj>
                    </mc:Choice>
                    <mc:Fallback>
                      <p:oleObj name="Equation" r:id="rId19" imgW="138828" imgH="153213" progId="Equation.3">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8" y="2640"/>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3707" name="Object 38"/>
              <p:cNvGraphicFramePr>
                <a:graphicFrameLocks noChangeAspect="1"/>
              </p:cNvGraphicFramePr>
              <p:nvPr/>
            </p:nvGraphicFramePr>
            <p:xfrm>
              <a:off x="915" y="2536"/>
              <a:ext cx="141" cy="152"/>
            </p:xfrm>
            <a:graphic>
              <a:graphicData uri="http://schemas.openxmlformats.org/presentationml/2006/ole">
                <mc:AlternateContent xmlns:mc="http://schemas.openxmlformats.org/markup-compatibility/2006">
                  <mc:Choice xmlns:v="urn:schemas-microsoft-com:vml" Requires="v">
                    <p:oleObj spid="_x0000_s114086" name="Equation" r:id="rId21" imgW="138828" imgH="153213" progId="Equation.3">
                      <p:embed/>
                    </p:oleObj>
                  </mc:Choice>
                  <mc:Fallback>
                    <p:oleObj name="Equation" r:id="rId21" imgW="138828" imgH="153213"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5" y="2536"/>
                            <a:ext cx="14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3700" name="Group 39"/>
            <p:cNvGrpSpPr>
              <a:grpSpLocks/>
            </p:cNvGrpSpPr>
            <p:nvPr/>
          </p:nvGrpSpPr>
          <p:grpSpPr bwMode="auto">
            <a:xfrm>
              <a:off x="1152" y="2160"/>
              <a:ext cx="336" cy="277"/>
              <a:chOff x="1152" y="2160"/>
              <a:chExt cx="336" cy="277"/>
            </a:xfrm>
          </p:grpSpPr>
          <p:sp>
            <p:nvSpPr>
              <p:cNvPr id="113701" name="Line 40"/>
              <p:cNvSpPr>
                <a:spLocks noChangeShapeType="1"/>
              </p:cNvSpPr>
              <p:nvPr/>
            </p:nvSpPr>
            <p:spPr bwMode="auto">
              <a:xfrm>
                <a:off x="1200" y="2400"/>
                <a:ext cx="288" cy="0"/>
              </a:xfrm>
              <a:prstGeom prst="line">
                <a:avLst/>
              </a:prstGeom>
              <a:noFill/>
              <a:ln w="3175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02" name="Text Box 41"/>
              <p:cNvSpPr txBox="1">
                <a:spLocks noChangeArrowheads="1"/>
              </p:cNvSpPr>
              <p:nvPr/>
            </p:nvSpPr>
            <p:spPr bwMode="auto">
              <a:xfrm>
                <a:off x="1152" y="2160"/>
                <a:ext cx="28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solidFill>
                      <a:srgbClr val="FF0000"/>
                    </a:solidFill>
                    <a:latin typeface="Times New Roman" panose="02020603050405020304" pitchFamily="18" charset="0"/>
                  </a:rPr>
                  <a:t>R</a:t>
                </a:r>
              </a:p>
            </p:txBody>
          </p:sp>
        </p:grpSp>
      </p:grpSp>
      <p:grpSp>
        <p:nvGrpSpPr>
          <p:cNvPr id="249898" name="Group 42"/>
          <p:cNvGrpSpPr>
            <a:grpSpLocks/>
          </p:cNvGrpSpPr>
          <p:nvPr/>
        </p:nvGrpSpPr>
        <p:grpSpPr bwMode="auto">
          <a:xfrm>
            <a:off x="5257800" y="4135438"/>
            <a:ext cx="1600200" cy="1752600"/>
            <a:chOff x="3552" y="2688"/>
            <a:chExt cx="1008" cy="1104"/>
          </a:xfrm>
        </p:grpSpPr>
        <p:sp>
          <p:nvSpPr>
            <p:cNvPr id="113689" name="Oval 43"/>
            <p:cNvSpPr>
              <a:spLocks noChangeArrowheads="1"/>
            </p:cNvSpPr>
            <p:nvPr/>
          </p:nvSpPr>
          <p:spPr bwMode="auto">
            <a:xfrm>
              <a:off x="3972" y="3155"/>
              <a:ext cx="168" cy="170"/>
            </a:xfrm>
            <a:prstGeom prst="ellipse">
              <a:avLst/>
            </a:prstGeom>
            <a:solidFill>
              <a:srgbClr val="FFCCCC"/>
            </a:solidFill>
            <a:ln w="31750">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90" name="Freeform 44"/>
            <p:cNvSpPr>
              <a:spLocks/>
            </p:cNvSpPr>
            <p:nvPr/>
          </p:nvSpPr>
          <p:spPr bwMode="auto">
            <a:xfrm>
              <a:off x="4098" y="3282"/>
              <a:ext cx="377" cy="340"/>
            </a:xfrm>
            <a:custGeom>
              <a:avLst/>
              <a:gdLst>
                <a:gd name="T0" fmla="*/ 0 w 504"/>
                <a:gd name="T1" fmla="*/ 0 h 486"/>
                <a:gd name="T2" fmla="*/ 118 w 504"/>
                <a:gd name="T3" fmla="*/ 82 h 486"/>
                <a:gd name="T4" fmla="*/ 0 60000 65536"/>
                <a:gd name="T5" fmla="*/ 0 60000 65536"/>
              </a:gdLst>
              <a:ahLst/>
              <a:cxnLst>
                <a:cxn ang="T4">
                  <a:pos x="T0" y="T1"/>
                </a:cxn>
                <a:cxn ang="T5">
                  <a:pos x="T2" y="T3"/>
                </a:cxn>
              </a:cxnLst>
              <a:rect l="0" t="0" r="r" b="b"/>
              <a:pathLst>
                <a:path w="504" h="486">
                  <a:moveTo>
                    <a:pt x="0" y="0"/>
                  </a:moveTo>
                  <a:lnTo>
                    <a:pt x="504" y="486"/>
                  </a:lnTo>
                </a:path>
              </a:pathLst>
            </a:custGeom>
            <a:noFill/>
            <a:ln w="31750" cap="flat" cmpd="sng">
              <a:solidFill>
                <a:srgbClr val="FF0000"/>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1" name="Freeform 45"/>
            <p:cNvSpPr>
              <a:spLocks/>
            </p:cNvSpPr>
            <p:nvPr/>
          </p:nvSpPr>
          <p:spPr bwMode="auto">
            <a:xfrm>
              <a:off x="3678" y="3282"/>
              <a:ext cx="336" cy="340"/>
            </a:xfrm>
            <a:custGeom>
              <a:avLst/>
              <a:gdLst>
                <a:gd name="T0" fmla="*/ 0 w 457"/>
                <a:gd name="T1" fmla="*/ 121 h 440"/>
                <a:gd name="T2" fmla="*/ 99 w 457"/>
                <a:gd name="T3" fmla="*/ 0 h 440"/>
                <a:gd name="T4" fmla="*/ 0 60000 65536"/>
                <a:gd name="T5" fmla="*/ 0 60000 65536"/>
              </a:gdLst>
              <a:ahLst/>
              <a:cxnLst>
                <a:cxn ang="T4">
                  <a:pos x="T0" y="T1"/>
                </a:cxn>
                <a:cxn ang="T5">
                  <a:pos x="T2" y="T3"/>
                </a:cxn>
              </a:cxnLst>
              <a:rect l="0" t="0" r="r" b="b"/>
              <a:pathLst>
                <a:path w="457" h="440">
                  <a:moveTo>
                    <a:pt x="0" y="440"/>
                  </a:moveTo>
                  <a:lnTo>
                    <a:pt x="457" y="0"/>
                  </a:lnTo>
                </a:path>
              </a:pathLst>
            </a:custGeom>
            <a:noFill/>
            <a:ln w="317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2" name="Line 46"/>
            <p:cNvSpPr>
              <a:spLocks noChangeShapeType="1"/>
            </p:cNvSpPr>
            <p:nvPr/>
          </p:nvSpPr>
          <p:spPr bwMode="auto">
            <a:xfrm flipV="1">
              <a:off x="4056" y="3325"/>
              <a:ext cx="0" cy="467"/>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3" name="Line 47"/>
            <p:cNvSpPr>
              <a:spLocks noChangeShapeType="1"/>
            </p:cNvSpPr>
            <p:nvPr/>
          </p:nvSpPr>
          <p:spPr bwMode="auto">
            <a:xfrm flipV="1">
              <a:off x="4056" y="2688"/>
              <a:ext cx="0" cy="467"/>
            </a:xfrm>
            <a:prstGeom prst="line">
              <a:avLst/>
            </a:prstGeom>
            <a:noFill/>
            <a:ln w="317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4" name="Freeform 48"/>
            <p:cNvSpPr>
              <a:spLocks/>
            </p:cNvSpPr>
            <p:nvPr/>
          </p:nvSpPr>
          <p:spPr bwMode="auto">
            <a:xfrm>
              <a:off x="3648" y="2880"/>
              <a:ext cx="335" cy="298"/>
            </a:xfrm>
            <a:custGeom>
              <a:avLst/>
              <a:gdLst>
                <a:gd name="T0" fmla="*/ 0 w 504"/>
                <a:gd name="T1" fmla="*/ 0 h 486"/>
                <a:gd name="T2" fmla="*/ 65 w 504"/>
                <a:gd name="T3" fmla="*/ 42 h 486"/>
                <a:gd name="T4" fmla="*/ 0 60000 65536"/>
                <a:gd name="T5" fmla="*/ 0 60000 65536"/>
              </a:gdLst>
              <a:ahLst/>
              <a:cxnLst>
                <a:cxn ang="T4">
                  <a:pos x="T0" y="T1"/>
                </a:cxn>
                <a:cxn ang="T5">
                  <a:pos x="T2" y="T3"/>
                </a:cxn>
              </a:cxnLst>
              <a:rect l="0" t="0" r="r" b="b"/>
              <a:pathLst>
                <a:path w="504" h="486">
                  <a:moveTo>
                    <a:pt x="0" y="0"/>
                  </a:moveTo>
                  <a:lnTo>
                    <a:pt x="504" y="486"/>
                  </a:lnTo>
                </a:path>
              </a:pathLst>
            </a:custGeom>
            <a:noFill/>
            <a:ln w="317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5" name="Line 49"/>
            <p:cNvSpPr>
              <a:spLocks noChangeShapeType="1"/>
            </p:cNvSpPr>
            <p:nvPr/>
          </p:nvSpPr>
          <p:spPr bwMode="auto">
            <a:xfrm>
              <a:off x="3552" y="3264"/>
              <a:ext cx="420" cy="0"/>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6" name="Line 50"/>
            <p:cNvSpPr>
              <a:spLocks noChangeShapeType="1"/>
            </p:cNvSpPr>
            <p:nvPr/>
          </p:nvSpPr>
          <p:spPr bwMode="auto">
            <a:xfrm>
              <a:off x="4140" y="3240"/>
              <a:ext cx="420" cy="0"/>
            </a:xfrm>
            <a:prstGeom prst="line">
              <a:avLst/>
            </a:prstGeom>
            <a:noFill/>
            <a:ln w="317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7" name="Freeform 51"/>
            <p:cNvSpPr>
              <a:spLocks/>
            </p:cNvSpPr>
            <p:nvPr/>
          </p:nvSpPr>
          <p:spPr bwMode="auto">
            <a:xfrm>
              <a:off x="4140" y="2858"/>
              <a:ext cx="336" cy="340"/>
            </a:xfrm>
            <a:custGeom>
              <a:avLst/>
              <a:gdLst>
                <a:gd name="T0" fmla="*/ 0 w 457"/>
                <a:gd name="T1" fmla="*/ 121 h 440"/>
                <a:gd name="T2" fmla="*/ 99 w 457"/>
                <a:gd name="T3" fmla="*/ 0 h 440"/>
                <a:gd name="T4" fmla="*/ 0 60000 65536"/>
                <a:gd name="T5" fmla="*/ 0 60000 65536"/>
              </a:gdLst>
              <a:ahLst/>
              <a:cxnLst>
                <a:cxn ang="T4">
                  <a:pos x="T0" y="T1"/>
                </a:cxn>
                <a:cxn ang="T5">
                  <a:pos x="T2" y="T3"/>
                </a:cxn>
              </a:cxnLst>
              <a:rect l="0" t="0" r="r" b="b"/>
              <a:pathLst>
                <a:path w="457" h="440">
                  <a:moveTo>
                    <a:pt x="0" y="440"/>
                  </a:moveTo>
                  <a:lnTo>
                    <a:pt x="457" y="0"/>
                  </a:lnTo>
                </a:path>
              </a:pathLst>
            </a:custGeom>
            <a:noFill/>
            <a:ln w="31750" cap="flat" cmpd="sng">
              <a:solidFill>
                <a:srgbClr val="FF0000"/>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8" name="Line 52"/>
            <p:cNvSpPr>
              <a:spLocks noChangeShapeType="1"/>
            </p:cNvSpPr>
            <p:nvPr/>
          </p:nvSpPr>
          <p:spPr bwMode="auto">
            <a:xfrm>
              <a:off x="4014" y="3240"/>
              <a:ext cx="84" cy="0"/>
            </a:xfrm>
            <a:prstGeom prst="line">
              <a:avLst/>
            </a:prstGeom>
            <a:noFill/>
            <a:ln w="3175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9909" name="Group 53"/>
          <p:cNvGrpSpPr>
            <a:grpSpLocks/>
          </p:cNvGrpSpPr>
          <p:nvPr/>
        </p:nvGrpSpPr>
        <p:grpSpPr bwMode="auto">
          <a:xfrm>
            <a:off x="4800600" y="1316038"/>
            <a:ext cx="76200" cy="2819400"/>
            <a:chOff x="912" y="0"/>
            <a:chExt cx="576" cy="4224"/>
          </a:xfrm>
        </p:grpSpPr>
        <p:sp>
          <p:nvSpPr>
            <p:cNvPr id="113686" name="AutoShape 54"/>
            <p:cNvSpPr>
              <a:spLocks noChangeArrowheads="1"/>
            </p:cNvSpPr>
            <p:nvPr/>
          </p:nvSpPr>
          <p:spPr bwMode="auto">
            <a:xfrm>
              <a:off x="912" y="0"/>
              <a:ext cx="576" cy="1440"/>
            </a:xfrm>
            <a:prstGeom prst="can">
              <a:avLst>
                <a:gd name="adj" fmla="val 25683"/>
              </a:avLst>
            </a:prstGeom>
            <a:noFill/>
            <a:ln w="31750" cap="rnd">
              <a:solidFill>
                <a:schemeClr val="tx1"/>
              </a:solidFill>
              <a:prstDash val="sysDot"/>
              <a:round/>
              <a:headEnd/>
              <a:tailEnd type="none" w="sm" len="lg"/>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87" name="AutoShape 55"/>
            <p:cNvSpPr>
              <a:spLocks noChangeArrowheads="1"/>
            </p:cNvSpPr>
            <p:nvPr/>
          </p:nvSpPr>
          <p:spPr bwMode="auto">
            <a:xfrm>
              <a:off x="912" y="2544"/>
              <a:ext cx="576" cy="1680"/>
            </a:xfrm>
            <a:prstGeom prst="can">
              <a:avLst>
                <a:gd name="adj" fmla="val 41373"/>
              </a:avLst>
            </a:prstGeom>
            <a:noFill/>
            <a:ln w="31750" cap="rnd">
              <a:solidFill>
                <a:schemeClr val="tx1"/>
              </a:solidFill>
              <a:prstDash val="sysDot"/>
              <a:round/>
              <a:headEnd/>
              <a:tailEnd type="none" w="sm" len="lg"/>
            </a:ln>
            <a:effectLst/>
            <a:extLst>
              <a:ext uri="{909E8E84-426E-40DD-AFC4-6F175D3DCCD1}">
                <a14:hiddenFill xmlns:a14="http://schemas.microsoft.com/office/drawing/2010/main">
                  <a:solidFill>
                    <a:srgbClr val="FFCC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88" name="AutoShape 56"/>
            <p:cNvSpPr>
              <a:spLocks noChangeArrowheads="1"/>
            </p:cNvSpPr>
            <p:nvPr/>
          </p:nvSpPr>
          <p:spPr bwMode="auto">
            <a:xfrm>
              <a:off x="912" y="1344"/>
              <a:ext cx="576" cy="1440"/>
            </a:xfrm>
            <a:prstGeom prst="can">
              <a:avLst>
                <a:gd name="adj" fmla="val 20255"/>
              </a:avLst>
            </a:prstGeom>
            <a:solidFill>
              <a:srgbClr val="FFCC66"/>
            </a:solidFill>
            <a:ln w="31750">
              <a:solidFill>
                <a:schemeClr val="tx1"/>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49913" name="Group 57"/>
          <p:cNvGrpSpPr>
            <a:grpSpLocks/>
          </p:cNvGrpSpPr>
          <p:nvPr/>
        </p:nvGrpSpPr>
        <p:grpSpPr bwMode="auto">
          <a:xfrm>
            <a:off x="4876800" y="2382838"/>
            <a:ext cx="1387475" cy="579437"/>
            <a:chOff x="864" y="2256"/>
            <a:chExt cx="912" cy="502"/>
          </a:xfrm>
        </p:grpSpPr>
        <p:sp>
          <p:nvSpPr>
            <p:cNvPr id="113684" name="Line 58"/>
            <p:cNvSpPr>
              <a:spLocks noChangeShapeType="1"/>
            </p:cNvSpPr>
            <p:nvPr/>
          </p:nvSpPr>
          <p:spPr bwMode="auto">
            <a:xfrm>
              <a:off x="864" y="2640"/>
              <a:ext cx="912"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5" name="Rectangle 59"/>
            <p:cNvSpPr>
              <a:spLocks noChangeArrowheads="1"/>
            </p:cNvSpPr>
            <p:nvPr/>
          </p:nvSpPr>
          <p:spPr bwMode="auto">
            <a:xfrm>
              <a:off x="1200" y="2256"/>
              <a:ext cx="255" cy="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b="1" i="1">
                  <a:latin typeface="Times New Roman" panose="02020603050405020304" pitchFamily="18" charset="0"/>
                </a:rPr>
                <a:t>a</a:t>
              </a:r>
            </a:p>
          </p:txBody>
        </p:sp>
      </p:grpSp>
      <p:grpSp>
        <p:nvGrpSpPr>
          <p:cNvPr id="249916" name="Group 60"/>
          <p:cNvGrpSpPr>
            <a:grpSpLocks/>
          </p:cNvGrpSpPr>
          <p:nvPr/>
        </p:nvGrpSpPr>
        <p:grpSpPr bwMode="auto">
          <a:xfrm>
            <a:off x="6248400" y="2687638"/>
            <a:ext cx="584200" cy="457200"/>
            <a:chOff x="3168" y="2592"/>
            <a:chExt cx="432" cy="507"/>
          </a:xfrm>
        </p:grpSpPr>
        <p:sp>
          <p:nvSpPr>
            <p:cNvPr id="113682" name="Oval 61"/>
            <p:cNvSpPr>
              <a:spLocks noChangeArrowheads="1"/>
            </p:cNvSpPr>
            <p:nvPr/>
          </p:nvSpPr>
          <p:spPr bwMode="auto">
            <a:xfrm>
              <a:off x="3168" y="2736"/>
              <a:ext cx="48" cy="48"/>
            </a:xfrm>
            <a:prstGeom prst="ellipse">
              <a:avLst/>
            </a:prstGeom>
            <a:solidFill>
              <a:srgbClr val="FF0000"/>
            </a:solidFill>
            <a:ln w="28575">
              <a:solidFill>
                <a:srgbClr val="FF0000"/>
              </a:solidFill>
              <a:round/>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83" name="Text Box 62"/>
            <p:cNvSpPr txBox="1">
              <a:spLocks noChangeArrowheads="1"/>
            </p:cNvSpPr>
            <p:nvPr/>
          </p:nvSpPr>
          <p:spPr bwMode="auto">
            <a:xfrm>
              <a:off x="3216" y="2592"/>
              <a:ext cx="384"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solidFill>
                    <a:srgbClr val="FF0000"/>
                  </a:solidFill>
                  <a:latin typeface="Times New Roman" panose="02020603050405020304" pitchFamily="18" charset="0"/>
                </a:rPr>
                <a:t>P</a:t>
              </a:r>
              <a:r>
                <a:rPr kumimoji="1" lang="en-US" altLang="zh-CN" sz="2400" b="1" baseline="-25000">
                  <a:solidFill>
                    <a:srgbClr val="FF0000"/>
                  </a:solidFill>
                  <a:latin typeface="Times New Roman" panose="02020603050405020304" pitchFamily="18" charset="0"/>
                </a:rPr>
                <a:t>0</a:t>
              </a:r>
              <a:endParaRPr kumimoji="1" lang="en-US" altLang="zh-CN" sz="2400" b="1">
                <a:solidFill>
                  <a:srgbClr val="FF0000"/>
                </a:solidFill>
                <a:latin typeface="Times New Roman" panose="02020603050405020304" pitchFamily="18" charset="0"/>
              </a:endParaRPr>
            </a:p>
          </p:txBody>
        </p:sp>
      </p:grpSp>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2000"/>
                                  </p:stCondLst>
                                  <p:iterate type="lt">
                                    <p:tmPct val="100000"/>
                                  </p:iterate>
                                  <p:childTnLst>
                                    <p:set>
                                      <p:cBhvr>
                                        <p:cTn id="6" dur="1" fill="hold">
                                          <p:stCondLst>
                                            <p:cond delay="0"/>
                                          </p:stCondLst>
                                        </p:cTn>
                                        <p:tgtEl>
                                          <p:spTgt spid="249859"/>
                                        </p:tgtEl>
                                        <p:attrNameLst>
                                          <p:attrName>style.visibility</p:attrName>
                                        </p:attrNameLst>
                                      </p:cBhvr>
                                      <p:to>
                                        <p:strVal val="visible"/>
                                      </p:to>
                                    </p:set>
                                    <p:animEffect transition="in" filter="wipe(left)">
                                      <p:cBhvr>
                                        <p:cTn id="7" dur="75"/>
                                        <p:tgtEl>
                                          <p:spTgt spid="249859"/>
                                        </p:tgtEl>
                                      </p:cBhvr>
                                    </p:animEffect>
                                  </p:childTnLst>
                                </p:cTn>
                              </p:par>
                            </p:childTnLst>
                          </p:cTn>
                        </p:par>
                        <p:par>
                          <p:cTn id="8" fill="hold" nodeType="afterGroup">
                            <p:stCondLst>
                              <p:cond delay="3350"/>
                            </p:stCondLst>
                            <p:childTnLst>
                              <p:par>
                                <p:cTn id="9" presetID="22" presetClass="entr" presetSubtype="8" fill="hold" grpId="0" nodeType="afterEffect">
                                  <p:stCondLst>
                                    <p:cond delay="2000"/>
                                  </p:stCondLst>
                                  <p:iterate type="lt">
                                    <p:tmPct val="100000"/>
                                  </p:iterate>
                                  <p:childTnLst>
                                    <p:set>
                                      <p:cBhvr>
                                        <p:cTn id="10" dur="1" fill="hold">
                                          <p:stCondLst>
                                            <p:cond delay="0"/>
                                          </p:stCondLst>
                                        </p:cTn>
                                        <p:tgtEl>
                                          <p:spTgt spid="249860"/>
                                        </p:tgtEl>
                                        <p:attrNameLst>
                                          <p:attrName>style.visibility</p:attrName>
                                        </p:attrNameLst>
                                      </p:cBhvr>
                                      <p:to>
                                        <p:strVal val="visible"/>
                                      </p:to>
                                    </p:set>
                                    <p:animEffect transition="in" filter="wipe(left)">
                                      <p:cBhvr>
                                        <p:cTn id="11" dur="75"/>
                                        <p:tgtEl>
                                          <p:spTgt spid="249860"/>
                                        </p:tgtEl>
                                      </p:cBhvr>
                                    </p:animEffect>
                                  </p:childTnLst>
                                </p:cTn>
                              </p:par>
                            </p:childTnLst>
                          </p:cTn>
                        </p:par>
                        <p:par>
                          <p:cTn id="12" fill="hold" nodeType="afterGroup">
                            <p:stCondLst>
                              <p:cond delay="6550"/>
                            </p:stCondLst>
                            <p:childTnLst>
                              <p:par>
                                <p:cTn id="13" presetID="22" presetClass="entr" presetSubtype="8" fill="hold" grpId="0" nodeType="afterEffect">
                                  <p:stCondLst>
                                    <p:cond delay="2000"/>
                                  </p:stCondLst>
                                  <p:iterate type="lt">
                                    <p:tmPct val="100000"/>
                                  </p:iterate>
                                  <p:childTnLst>
                                    <p:set>
                                      <p:cBhvr>
                                        <p:cTn id="14" dur="1" fill="hold">
                                          <p:stCondLst>
                                            <p:cond delay="0"/>
                                          </p:stCondLst>
                                        </p:cTn>
                                        <p:tgtEl>
                                          <p:spTgt spid="249861"/>
                                        </p:tgtEl>
                                        <p:attrNameLst>
                                          <p:attrName>style.visibility</p:attrName>
                                        </p:attrNameLst>
                                      </p:cBhvr>
                                      <p:to>
                                        <p:strVal val="visible"/>
                                      </p:to>
                                    </p:set>
                                    <p:animEffect transition="in" filter="wipe(left)">
                                      <p:cBhvr>
                                        <p:cTn id="15" dur="75"/>
                                        <p:tgtEl>
                                          <p:spTgt spid="249861"/>
                                        </p:tgtEl>
                                      </p:cBhvr>
                                    </p:animEffect>
                                  </p:childTnLst>
                                </p:cTn>
                              </p:par>
                            </p:childTnLst>
                          </p:cTn>
                        </p:par>
                        <p:par>
                          <p:cTn id="16" fill="hold" nodeType="afterGroup">
                            <p:stCondLst>
                              <p:cond delay="9750"/>
                            </p:stCondLst>
                            <p:childTnLst>
                              <p:par>
                                <p:cTn id="17" presetID="22" presetClass="entr" presetSubtype="8" fill="hold" grpId="0" nodeType="afterEffect">
                                  <p:stCondLst>
                                    <p:cond delay="2000"/>
                                  </p:stCondLst>
                                  <p:iterate type="lt">
                                    <p:tmPct val="100000"/>
                                  </p:iterate>
                                  <p:childTnLst>
                                    <p:set>
                                      <p:cBhvr>
                                        <p:cTn id="18" dur="1" fill="hold">
                                          <p:stCondLst>
                                            <p:cond delay="0"/>
                                          </p:stCondLst>
                                        </p:cTn>
                                        <p:tgtEl>
                                          <p:spTgt spid="249862"/>
                                        </p:tgtEl>
                                        <p:attrNameLst>
                                          <p:attrName>style.visibility</p:attrName>
                                        </p:attrNameLst>
                                      </p:cBhvr>
                                      <p:to>
                                        <p:strVal val="visible"/>
                                      </p:to>
                                    </p:set>
                                    <p:animEffect transition="in" filter="wipe(left)">
                                      <p:cBhvr>
                                        <p:cTn id="19" dur="75"/>
                                        <p:tgtEl>
                                          <p:spTgt spid="24986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249878"/>
                                        </p:tgtEl>
                                        <p:attrNameLst>
                                          <p:attrName>style.visibility</p:attrName>
                                        </p:attrNameLst>
                                      </p:cBhvr>
                                      <p:to>
                                        <p:strVal val="visible"/>
                                      </p:to>
                                    </p:set>
                                    <p:anim calcmode="lin" valueType="num">
                                      <p:cBhvr>
                                        <p:cTn id="24" dur="1000" fill="hold"/>
                                        <p:tgtEl>
                                          <p:spTgt spid="249878"/>
                                        </p:tgtEl>
                                        <p:attrNameLst>
                                          <p:attrName>ppt_w</p:attrName>
                                        </p:attrNameLst>
                                      </p:cBhvr>
                                      <p:tavLst>
                                        <p:tav tm="0">
                                          <p:val>
                                            <p:fltVal val="0"/>
                                          </p:val>
                                        </p:tav>
                                        <p:tav tm="100000">
                                          <p:val>
                                            <p:strVal val="#ppt_w"/>
                                          </p:val>
                                        </p:tav>
                                      </p:tavLst>
                                    </p:anim>
                                    <p:anim calcmode="lin" valueType="num">
                                      <p:cBhvr>
                                        <p:cTn id="25" dur="1000" fill="hold"/>
                                        <p:tgtEl>
                                          <p:spTgt spid="249878"/>
                                        </p:tgtEl>
                                        <p:attrNameLst>
                                          <p:attrName>ppt_h</p:attrName>
                                        </p:attrNameLst>
                                      </p:cBhvr>
                                      <p:tavLst>
                                        <p:tav tm="0">
                                          <p:val>
                                            <p:fltVal val="0"/>
                                          </p:val>
                                        </p:tav>
                                        <p:tav tm="100000">
                                          <p:val>
                                            <p:strVal val="#ppt_h"/>
                                          </p:val>
                                        </p:tav>
                                      </p:tavLst>
                                    </p:anim>
                                    <p:anim calcmode="lin" valueType="num">
                                      <p:cBhvr>
                                        <p:cTn id="26" dur="1000" fill="hold"/>
                                        <p:tgtEl>
                                          <p:spTgt spid="24987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4987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249873"/>
                                        </p:tgtEl>
                                        <p:attrNameLst>
                                          <p:attrName>style.visibility</p:attrName>
                                        </p:attrNameLst>
                                      </p:cBhvr>
                                      <p:to>
                                        <p:strVal val="visible"/>
                                      </p:to>
                                    </p:set>
                                    <p:animEffect transition="in" filter="wipe(right)">
                                      <p:cBhvr>
                                        <p:cTn id="32" dur="500"/>
                                        <p:tgtEl>
                                          <p:spTgt spid="249873"/>
                                        </p:tgtEl>
                                      </p:cBhvr>
                                    </p:animEffect>
                                  </p:childTnLst>
                                </p:cTn>
                              </p:par>
                            </p:childTnLst>
                          </p:cTn>
                        </p:par>
                        <p:par>
                          <p:cTn id="33" fill="hold" nodeType="afterGroup">
                            <p:stCondLst>
                              <p:cond delay="500"/>
                            </p:stCondLst>
                            <p:childTnLst>
                              <p:par>
                                <p:cTn id="34" presetID="22" presetClass="entr" presetSubtype="4" fill="hold" nodeType="afterEffect">
                                  <p:stCondLst>
                                    <p:cond delay="2000"/>
                                  </p:stCondLst>
                                  <p:childTnLst>
                                    <p:set>
                                      <p:cBhvr>
                                        <p:cTn id="35" dur="1" fill="hold">
                                          <p:stCondLst>
                                            <p:cond delay="0"/>
                                          </p:stCondLst>
                                        </p:cTn>
                                        <p:tgtEl>
                                          <p:spTgt spid="249863"/>
                                        </p:tgtEl>
                                        <p:attrNameLst>
                                          <p:attrName>style.visibility</p:attrName>
                                        </p:attrNameLst>
                                      </p:cBhvr>
                                      <p:to>
                                        <p:strVal val="visible"/>
                                      </p:to>
                                    </p:set>
                                    <p:animEffect transition="in" filter="wipe(down)">
                                      <p:cBhvr>
                                        <p:cTn id="36" dur="500"/>
                                        <p:tgtEl>
                                          <p:spTgt spid="249863"/>
                                        </p:tgtEl>
                                      </p:cBhvr>
                                    </p:animEffect>
                                  </p:childTnLst>
                                </p:cTn>
                              </p:par>
                            </p:childTnLst>
                          </p:cTn>
                        </p:par>
                        <p:par>
                          <p:cTn id="37" fill="hold" nodeType="afterGroup">
                            <p:stCondLst>
                              <p:cond delay="3000"/>
                            </p:stCondLst>
                            <p:childTnLst>
                              <p:par>
                                <p:cTn id="38" presetID="15" presetClass="entr" presetSubtype="0" fill="hold" grpId="0" nodeType="afterEffect">
                                  <p:stCondLst>
                                    <p:cond delay="0"/>
                                  </p:stCondLst>
                                  <p:childTnLst>
                                    <p:set>
                                      <p:cBhvr>
                                        <p:cTn id="39" dur="1" fill="hold">
                                          <p:stCondLst>
                                            <p:cond delay="0"/>
                                          </p:stCondLst>
                                        </p:cTn>
                                        <p:tgtEl>
                                          <p:spTgt spid="249880"/>
                                        </p:tgtEl>
                                        <p:attrNameLst>
                                          <p:attrName>style.visibility</p:attrName>
                                        </p:attrNameLst>
                                      </p:cBhvr>
                                      <p:to>
                                        <p:strVal val="visible"/>
                                      </p:to>
                                    </p:set>
                                    <p:anim calcmode="lin" valueType="num">
                                      <p:cBhvr>
                                        <p:cTn id="40" dur="1000" fill="hold"/>
                                        <p:tgtEl>
                                          <p:spTgt spid="249880"/>
                                        </p:tgtEl>
                                        <p:attrNameLst>
                                          <p:attrName>ppt_w</p:attrName>
                                        </p:attrNameLst>
                                      </p:cBhvr>
                                      <p:tavLst>
                                        <p:tav tm="0">
                                          <p:val>
                                            <p:fltVal val="0"/>
                                          </p:val>
                                        </p:tav>
                                        <p:tav tm="100000">
                                          <p:val>
                                            <p:strVal val="#ppt_w"/>
                                          </p:val>
                                        </p:tav>
                                      </p:tavLst>
                                    </p:anim>
                                    <p:anim calcmode="lin" valueType="num">
                                      <p:cBhvr>
                                        <p:cTn id="41" dur="1000" fill="hold"/>
                                        <p:tgtEl>
                                          <p:spTgt spid="249880"/>
                                        </p:tgtEl>
                                        <p:attrNameLst>
                                          <p:attrName>ppt_h</p:attrName>
                                        </p:attrNameLst>
                                      </p:cBhvr>
                                      <p:tavLst>
                                        <p:tav tm="0">
                                          <p:val>
                                            <p:fltVal val="0"/>
                                          </p:val>
                                        </p:tav>
                                        <p:tav tm="100000">
                                          <p:val>
                                            <p:strVal val="#ppt_h"/>
                                          </p:val>
                                        </p:tav>
                                      </p:tavLst>
                                    </p:anim>
                                    <p:anim calcmode="lin" valueType="num">
                                      <p:cBhvr>
                                        <p:cTn id="42" dur="1000" fill="hold"/>
                                        <p:tgtEl>
                                          <p:spTgt spid="249880"/>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2498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nodeType="clickEffect">
                                  <p:stCondLst>
                                    <p:cond delay="0"/>
                                  </p:stCondLst>
                                  <p:childTnLst>
                                    <p:set>
                                      <p:cBhvr>
                                        <p:cTn id="47" dur="1" fill="hold">
                                          <p:stCondLst>
                                            <p:cond delay="0"/>
                                          </p:stCondLst>
                                        </p:cTn>
                                        <p:tgtEl>
                                          <p:spTgt spid="249882"/>
                                        </p:tgtEl>
                                        <p:attrNameLst>
                                          <p:attrName>style.visibility</p:attrName>
                                        </p:attrNameLst>
                                      </p:cBhvr>
                                      <p:to>
                                        <p:strVal val="visible"/>
                                      </p:to>
                                    </p:set>
                                    <p:animEffect transition="in" filter="box(out)">
                                      <p:cBhvr>
                                        <p:cTn id="48" dur="500"/>
                                        <p:tgtEl>
                                          <p:spTgt spid="249882"/>
                                        </p:tgtEl>
                                      </p:cBhvr>
                                    </p:animEffect>
                                  </p:childTnLst>
                                </p:cTn>
                              </p:par>
                            </p:childTnLst>
                          </p:cTn>
                        </p:par>
                        <p:par>
                          <p:cTn id="49" fill="hold" nodeType="afterGroup">
                            <p:stCondLst>
                              <p:cond delay="500"/>
                            </p:stCondLst>
                            <p:childTnLst>
                              <p:par>
                                <p:cTn id="50" presetID="15" presetClass="entr" presetSubtype="0" fill="hold" grpId="0" nodeType="afterEffect">
                                  <p:stCondLst>
                                    <p:cond delay="0"/>
                                  </p:stCondLst>
                                  <p:childTnLst>
                                    <p:set>
                                      <p:cBhvr>
                                        <p:cTn id="51" dur="1" fill="hold">
                                          <p:stCondLst>
                                            <p:cond delay="0"/>
                                          </p:stCondLst>
                                        </p:cTn>
                                        <p:tgtEl>
                                          <p:spTgt spid="249879"/>
                                        </p:tgtEl>
                                        <p:attrNameLst>
                                          <p:attrName>style.visibility</p:attrName>
                                        </p:attrNameLst>
                                      </p:cBhvr>
                                      <p:to>
                                        <p:strVal val="visible"/>
                                      </p:to>
                                    </p:set>
                                    <p:anim calcmode="lin" valueType="num">
                                      <p:cBhvr>
                                        <p:cTn id="52" dur="1000" fill="hold"/>
                                        <p:tgtEl>
                                          <p:spTgt spid="249879"/>
                                        </p:tgtEl>
                                        <p:attrNameLst>
                                          <p:attrName>ppt_w</p:attrName>
                                        </p:attrNameLst>
                                      </p:cBhvr>
                                      <p:tavLst>
                                        <p:tav tm="0">
                                          <p:val>
                                            <p:fltVal val="0"/>
                                          </p:val>
                                        </p:tav>
                                        <p:tav tm="100000">
                                          <p:val>
                                            <p:strVal val="#ppt_w"/>
                                          </p:val>
                                        </p:tav>
                                      </p:tavLst>
                                    </p:anim>
                                    <p:anim calcmode="lin" valueType="num">
                                      <p:cBhvr>
                                        <p:cTn id="53" dur="1000" fill="hold"/>
                                        <p:tgtEl>
                                          <p:spTgt spid="249879"/>
                                        </p:tgtEl>
                                        <p:attrNameLst>
                                          <p:attrName>ppt_h</p:attrName>
                                        </p:attrNameLst>
                                      </p:cBhvr>
                                      <p:tavLst>
                                        <p:tav tm="0">
                                          <p:val>
                                            <p:fltVal val="0"/>
                                          </p:val>
                                        </p:tav>
                                        <p:tav tm="100000">
                                          <p:val>
                                            <p:strVal val="#ppt_h"/>
                                          </p:val>
                                        </p:tav>
                                      </p:tavLst>
                                    </p:anim>
                                    <p:anim calcmode="lin" valueType="num">
                                      <p:cBhvr>
                                        <p:cTn id="54" dur="1000" fill="hold"/>
                                        <p:tgtEl>
                                          <p:spTgt spid="249879"/>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2498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249909"/>
                                        </p:tgtEl>
                                        <p:attrNameLst>
                                          <p:attrName>style.visibility</p:attrName>
                                        </p:attrNameLst>
                                      </p:cBhvr>
                                      <p:to>
                                        <p:strVal val="visible"/>
                                      </p:to>
                                    </p:set>
                                    <p:anim calcmode="lin" valueType="num">
                                      <p:cBhvr additive="base">
                                        <p:cTn id="60" dur="500" fill="hold"/>
                                        <p:tgtEl>
                                          <p:spTgt spid="249909"/>
                                        </p:tgtEl>
                                        <p:attrNameLst>
                                          <p:attrName>ppt_x</p:attrName>
                                        </p:attrNameLst>
                                      </p:cBhvr>
                                      <p:tavLst>
                                        <p:tav tm="0">
                                          <p:val>
                                            <p:strVal val="#ppt_x"/>
                                          </p:val>
                                        </p:tav>
                                        <p:tav tm="100000">
                                          <p:val>
                                            <p:strVal val="#ppt_x"/>
                                          </p:val>
                                        </p:tav>
                                      </p:tavLst>
                                    </p:anim>
                                    <p:anim calcmode="lin" valueType="num">
                                      <p:cBhvr additive="base">
                                        <p:cTn id="61" dur="500" fill="hold"/>
                                        <p:tgtEl>
                                          <p:spTgt spid="249909"/>
                                        </p:tgtEl>
                                        <p:attrNameLst>
                                          <p:attrName>ppt_y</p:attrName>
                                        </p:attrNameLst>
                                      </p:cBhvr>
                                      <p:tavLst>
                                        <p:tav tm="0">
                                          <p:val>
                                            <p:strVal val="1+#ppt_h/2"/>
                                          </p:val>
                                        </p:tav>
                                        <p:tav tm="100000">
                                          <p:val>
                                            <p:strVal val="#ppt_y"/>
                                          </p:val>
                                        </p:tav>
                                      </p:tavLst>
                                    </p:anim>
                                  </p:childTnLst>
                                </p:cTn>
                              </p:par>
                            </p:childTnLst>
                          </p:cTn>
                        </p:par>
                        <p:par>
                          <p:cTn id="62" fill="hold" nodeType="afterGroup">
                            <p:stCondLst>
                              <p:cond delay="500"/>
                            </p:stCondLst>
                            <p:childTnLst>
                              <p:par>
                                <p:cTn id="63" presetID="23" presetClass="entr" presetSubtype="288" fill="hold" nodeType="afterEffect">
                                  <p:stCondLst>
                                    <p:cond delay="1000"/>
                                  </p:stCondLst>
                                  <p:childTnLst>
                                    <p:set>
                                      <p:cBhvr>
                                        <p:cTn id="64" dur="1" fill="hold">
                                          <p:stCondLst>
                                            <p:cond delay="0"/>
                                          </p:stCondLst>
                                        </p:cTn>
                                        <p:tgtEl>
                                          <p:spTgt spid="249916"/>
                                        </p:tgtEl>
                                        <p:attrNameLst>
                                          <p:attrName>style.visibility</p:attrName>
                                        </p:attrNameLst>
                                      </p:cBhvr>
                                      <p:to>
                                        <p:strVal val="visible"/>
                                      </p:to>
                                    </p:set>
                                    <p:anim calcmode="lin" valueType="num">
                                      <p:cBhvr>
                                        <p:cTn id="65" dur="500" fill="hold"/>
                                        <p:tgtEl>
                                          <p:spTgt spid="249916"/>
                                        </p:tgtEl>
                                        <p:attrNameLst>
                                          <p:attrName>ppt_w</p:attrName>
                                        </p:attrNameLst>
                                      </p:cBhvr>
                                      <p:tavLst>
                                        <p:tav tm="0">
                                          <p:val>
                                            <p:strVal val="4/3*#ppt_w"/>
                                          </p:val>
                                        </p:tav>
                                        <p:tav tm="100000">
                                          <p:val>
                                            <p:strVal val="#ppt_w"/>
                                          </p:val>
                                        </p:tav>
                                      </p:tavLst>
                                    </p:anim>
                                    <p:anim calcmode="lin" valueType="num">
                                      <p:cBhvr>
                                        <p:cTn id="66" dur="500" fill="hold"/>
                                        <p:tgtEl>
                                          <p:spTgt spid="249916"/>
                                        </p:tgtEl>
                                        <p:attrNameLst>
                                          <p:attrName>ppt_h</p:attrName>
                                        </p:attrNameLst>
                                      </p:cBhvr>
                                      <p:tavLst>
                                        <p:tav tm="0">
                                          <p:val>
                                            <p:strVal val="4/3*#ppt_h"/>
                                          </p:val>
                                        </p:tav>
                                        <p:tav tm="100000">
                                          <p:val>
                                            <p:strVal val="#ppt_h"/>
                                          </p:val>
                                        </p:tav>
                                      </p:tavLst>
                                    </p:anim>
                                  </p:childTnLst>
                                </p:cTn>
                              </p:par>
                            </p:childTnLst>
                          </p:cTn>
                        </p:par>
                        <p:par>
                          <p:cTn id="67" fill="hold" nodeType="afterGroup">
                            <p:stCondLst>
                              <p:cond delay="2000"/>
                            </p:stCondLst>
                            <p:childTnLst>
                              <p:par>
                                <p:cTn id="68" presetID="16" presetClass="entr" presetSubtype="37" fill="hold" nodeType="afterEffect">
                                  <p:stCondLst>
                                    <p:cond delay="1000"/>
                                  </p:stCondLst>
                                  <p:childTnLst>
                                    <p:set>
                                      <p:cBhvr>
                                        <p:cTn id="69" dur="1" fill="hold">
                                          <p:stCondLst>
                                            <p:cond delay="0"/>
                                          </p:stCondLst>
                                        </p:cTn>
                                        <p:tgtEl>
                                          <p:spTgt spid="249913"/>
                                        </p:tgtEl>
                                        <p:attrNameLst>
                                          <p:attrName>style.visibility</p:attrName>
                                        </p:attrNameLst>
                                      </p:cBhvr>
                                      <p:to>
                                        <p:strVal val="visible"/>
                                      </p:to>
                                    </p:set>
                                    <p:animEffect transition="in" filter="barn(outVertical)">
                                      <p:cBhvr>
                                        <p:cTn id="70" dur="500"/>
                                        <p:tgtEl>
                                          <p:spTgt spid="249913"/>
                                        </p:tgtEl>
                                      </p:cBhvr>
                                    </p:animEffect>
                                  </p:childTnLst>
                                </p:cTn>
                              </p:par>
                            </p:childTnLst>
                          </p:cTn>
                        </p:par>
                        <p:par>
                          <p:cTn id="71" fill="hold" nodeType="afterGroup">
                            <p:stCondLst>
                              <p:cond delay="3500"/>
                            </p:stCondLst>
                            <p:childTnLst>
                              <p:par>
                                <p:cTn id="72" presetID="15" presetClass="entr" presetSubtype="0" fill="hold" grpId="0" nodeType="afterEffect">
                                  <p:stCondLst>
                                    <p:cond delay="0"/>
                                  </p:stCondLst>
                                  <p:childTnLst>
                                    <p:set>
                                      <p:cBhvr>
                                        <p:cTn id="73" dur="1" fill="hold">
                                          <p:stCondLst>
                                            <p:cond delay="0"/>
                                          </p:stCondLst>
                                        </p:cTn>
                                        <p:tgtEl>
                                          <p:spTgt spid="249881"/>
                                        </p:tgtEl>
                                        <p:attrNameLst>
                                          <p:attrName>style.visibility</p:attrName>
                                        </p:attrNameLst>
                                      </p:cBhvr>
                                      <p:to>
                                        <p:strVal val="visible"/>
                                      </p:to>
                                    </p:set>
                                    <p:anim calcmode="lin" valueType="num">
                                      <p:cBhvr>
                                        <p:cTn id="74" dur="1000" fill="hold"/>
                                        <p:tgtEl>
                                          <p:spTgt spid="249881"/>
                                        </p:tgtEl>
                                        <p:attrNameLst>
                                          <p:attrName>ppt_w</p:attrName>
                                        </p:attrNameLst>
                                      </p:cBhvr>
                                      <p:tavLst>
                                        <p:tav tm="0">
                                          <p:val>
                                            <p:fltVal val="0"/>
                                          </p:val>
                                        </p:tav>
                                        <p:tav tm="100000">
                                          <p:val>
                                            <p:strVal val="#ppt_w"/>
                                          </p:val>
                                        </p:tav>
                                      </p:tavLst>
                                    </p:anim>
                                    <p:anim calcmode="lin" valueType="num">
                                      <p:cBhvr>
                                        <p:cTn id="75" dur="1000" fill="hold"/>
                                        <p:tgtEl>
                                          <p:spTgt spid="249881"/>
                                        </p:tgtEl>
                                        <p:attrNameLst>
                                          <p:attrName>ppt_h</p:attrName>
                                        </p:attrNameLst>
                                      </p:cBhvr>
                                      <p:tavLst>
                                        <p:tav tm="0">
                                          <p:val>
                                            <p:fltVal val="0"/>
                                          </p:val>
                                        </p:tav>
                                        <p:tav tm="100000">
                                          <p:val>
                                            <p:strVal val="#ppt_h"/>
                                          </p:val>
                                        </p:tav>
                                      </p:tavLst>
                                    </p:anim>
                                    <p:anim calcmode="lin" valueType="num">
                                      <p:cBhvr>
                                        <p:cTn id="76" dur="1000" fill="hold"/>
                                        <p:tgtEl>
                                          <p:spTgt spid="249881"/>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24988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3" presetClass="entr" presetSubtype="288" fill="hold" nodeType="clickEffect">
                                  <p:stCondLst>
                                    <p:cond delay="0"/>
                                  </p:stCondLst>
                                  <p:childTnLst>
                                    <p:set>
                                      <p:cBhvr>
                                        <p:cTn id="81" dur="1" fill="hold">
                                          <p:stCondLst>
                                            <p:cond delay="0"/>
                                          </p:stCondLst>
                                        </p:cTn>
                                        <p:tgtEl>
                                          <p:spTgt spid="249898"/>
                                        </p:tgtEl>
                                        <p:attrNameLst>
                                          <p:attrName>style.visibility</p:attrName>
                                        </p:attrNameLst>
                                      </p:cBhvr>
                                      <p:to>
                                        <p:strVal val="visible"/>
                                      </p:to>
                                    </p:set>
                                    <p:anim calcmode="lin" valueType="num">
                                      <p:cBhvr>
                                        <p:cTn id="82" dur="500" fill="hold"/>
                                        <p:tgtEl>
                                          <p:spTgt spid="249898"/>
                                        </p:tgtEl>
                                        <p:attrNameLst>
                                          <p:attrName>ppt_w</p:attrName>
                                        </p:attrNameLst>
                                      </p:cBhvr>
                                      <p:tavLst>
                                        <p:tav tm="0">
                                          <p:val>
                                            <p:strVal val="4/3*#ppt_w"/>
                                          </p:val>
                                        </p:tav>
                                        <p:tav tm="100000">
                                          <p:val>
                                            <p:strVal val="#ppt_w"/>
                                          </p:val>
                                        </p:tav>
                                      </p:tavLst>
                                    </p:anim>
                                    <p:anim calcmode="lin" valueType="num">
                                      <p:cBhvr>
                                        <p:cTn id="83" dur="500" fill="hold"/>
                                        <p:tgtEl>
                                          <p:spTgt spid="24989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autoUpdateAnimBg="0"/>
      <p:bldP spid="249860" grpId="0" autoUpdateAnimBg="0"/>
      <p:bldP spid="249861" grpId="0" autoUpdateAnimBg="0"/>
      <p:bldP spid="249862" grpId="0" autoUpdateAnimBg="0"/>
      <p:bldP spid="249878" grpId="0" autoUpdateAnimBg="0"/>
      <p:bldP spid="249879" grpId="0" autoUpdateAnimBg="0"/>
      <p:bldP spid="249880" grpId="0" autoUpdateAnimBg="0"/>
      <p:bldP spid="249881"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395" name="Group 3"/>
          <p:cNvGrpSpPr>
            <a:grpSpLocks/>
          </p:cNvGrpSpPr>
          <p:nvPr/>
        </p:nvGrpSpPr>
        <p:grpSpPr bwMode="auto">
          <a:xfrm>
            <a:off x="971550" y="1844675"/>
            <a:ext cx="5334000" cy="5013325"/>
            <a:chOff x="1248" y="816"/>
            <a:chExt cx="3360" cy="3360"/>
          </a:xfrm>
        </p:grpSpPr>
        <p:sp>
          <p:nvSpPr>
            <p:cNvPr id="114710" name="Line 4"/>
            <p:cNvSpPr>
              <a:spLocks noChangeShapeType="1"/>
            </p:cNvSpPr>
            <p:nvPr/>
          </p:nvSpPr>
          <p:spPr bwMode="auto">
            <a:xfrm flipH="1">
              <a:off x="1248" y="2561"/>
              <a:ext cx="3360" cy="0"/>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1" name="Line 5"/>
            <p:cNvSpPr>
              <a:spLocks noChangeShapeType="1"/>
            </p:cNvSpPr>
            <p:nvPr/>
          </p:nvSpPr>
          <p:spPr bwMode="auto">
            <a:xfrm flipH="1" flipV="1">
              <a:off x="1304" y="1931"/>
              <a:ext cx="3116" cy="1260"/>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2" name="Line 6"/>
            <p:cNvSpPr>
              <a:spLocks noChangeShapeType="1"/>
            </p:cNvSpPr>
            <p:nvPr/>
          </p:nvSpPr>
          <p:spPr bwMode="auto">
            <a:xfrm flipH="1" flipV="1">
              <a:off x="1654" y="1395"/>
              <a:ext cx="2460" cy="2318"/>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3" name="Line 7"/>
            <p:cNvSpPr>
              <a:spLocks noChangeShapeType="1"/>
            </p:cNvSpPr>
            <p:nvPr/>
          </p:nvSpPr>
          <p:spPr bwMode="auto">
            <a:xfrm flipH="1">
              <a:off x="2244" y="975"/>
              <a:ext cx="1329" cy="3054"/>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4" name="Line 8"/>
            <p:cNvSpPr>
              <a:spLocks noChangeShapeType="1"/>
            </p:cNvSpPr>
            <p:nvPr/>
          </p:nvSpPr>
          <p:spPr bwMode="auto">
            <a:xfrm flipH="1">
              <a:off x="1351" y="1987"/>
              <a:ext cx="3157" cy="1147"/>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5" name="Line 9"/>
            <p:cNvSpPr>
              <a:spLocks noChangeShapeType="1"/>
            </p:cNvSpPr>
            <p:nvPr/>
          </p:nvSpPr>
          <p:spPr bwMode="auto">
            <a:xfrm flipV="1">
              <a:off x="1720" y="1328"/>
              <a:ext cx="2419" cy="2333"/>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6" name="Line 10"/>
            <p:cNvSpPr>
              <a:spLocks noChangeShapeType="1"/>
            </p:cNvSpPr>
            <p:nvPr/>
          </p:nvSpPr>
          <p:spPr bwMode="auto">
            <a:xfrm flipV="1">
              <a:off x="2862" y="816"/>
              <a:ext cx="0" cy="3360"/>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7" name="Line 11"/>
            <p:cNvSpPr>
              <a:spLocks noChangeShapeType="1"/>
            </p:cNvSpPr>
            <p:nvPr/>
          </p:nvSpPr>
          <p:spPr bwMode="auto">
            <a:xfrm flipH="1" flipV="1">
              <a:off x="2180" y="960"/>
              <a:ext cx="1367" cy="3069"/>
            </a:xfrm>
            <a:prstGeom prst="line">
              <a:avLst/>
            </a:prstGeom>
            <a:noFill/>
            <a:ln w="12700">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18" name="Oval 12"/>
            <p:cNvSpPr>
              <a:spLocks noChangeArrowheads="1"/>
            </p:cNvSpPr>
            <p:nvPr/>
          </p:nvSpPr>
          <p:spPr bwMode="auto">
            <a:xfrm>
              <a:off x="2766" y="2431"/>
              <a:ext cx="210" cy="233"/>
            </a:xfrm>
            <a:prstGeom prst="ellipse">
              <a:avLst/>
            </a:prstGeom>
            <a:solidFill>
              <a:srgbClr val="CC0066"/>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719" name="Rectangle 13"/>
            <p:cNvSpPr>
              <a:spLocks noChangeArrowheads="1"/>
            </p:cNvSpPr>
            <p:nvPr/>
          </p:nvSpPr>
          <p:spPr bwMode="auto">
            <a:xfrm>
              <a:off x="2736" y="2376"/>
              <a:ext cx="27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a:spcBef>
                  <a:spcPct val="0"/>
                </a:spcBef>
                <a:buClrTx/>
                <a:buSzTx/>
                <a:buFontTx/>
                <a:buNone/>
              </a:pPr>
              <a:r>
                <a:rPr kumimoji="1" lang="en-US" altLang="zh-CN">
                  <a:latin typeface="Bookman Old Style" panose="02050604050505020204" pitchFamily="18" charset="0"/>
                </a:rPr>
                <a:t>+</a:t>
              </a:r>
            </a:p>
          </p:txBody>
        </p:sp>
      </p:grpSp>
      <p:grpSp>
        <p:nvGrpSpPr>
          <p:cNvPr id="315406" name="Group 14"/>
          <p:cNvGrpSpPr>
            <a:grpSpLocks/>
          </p:cNvGrpSpPr>
          <p:nvPr/>
        </p:nvGrpSpPr>
        <p:grpSpPr bwMode="auto">
          <a:xfrm>
            <a:off x="1258888" y="2060575"/>
            <a:ext cx="4648200" cy="4572000"/>
            <a:chOff x="1924" y="1347"/>
            <a:chExt cx="2008" cy="2008"/>
          </a:xfrm>
        </p:grpSpPr>
        <p:sp>
          <p:nvSpPr>
            <p:cNvPr id="114706" name="Oval 15"/>
            <p:cNvSpPr>
              <a:spLocks noChangeArrowheads="1"/>
            </p:cNvSpPr>
            <p:nvPr/>
          </p:nvSpPr>
          <p:spPr bwMode="auto">
            <a:xfrm>
              <a:off x="2308" y="1779"/>
              <a:ext cx="1192" cy="1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707" name="Oval 16"/>
            <p:cNvSpPr>
              <a:spLocks noChangeArrowheads="1"/>
            </p:cNvSpPr>
            <p:nvPr/>
          </p:nvSpPr>
          <p:spPr bwMode="auto">
            <a:xfrm>
              <a:off x="2548" y="2019"/>
              <a:ext cx="712" cy="71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708" name="Oval 17"/>
            <p:cNvSpPr>
              <a:spLocks noChangeArrowheads="1"/>
            </p:cNvSpPr>
            <p:nvPr/>
          </p:nvSpPr>
          <p:spPr bwMode="auto">
            <a:xfrm>
              <a:off x="1924" y="1347"/>
              <a:ext cx="2008" cy="20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4709" name="Oval 18"/>
            <p:cNvSpPr>
              <a:spLocks noChangeArrowheads="1"/>
            </p:cNvSpPr>
            <p:nvPr/>
          </p:nvSpPr>
          <p:spPr bwMode="auto">
            <a:xfrm>
              <a:off x="2692" y="2163"/>
              <a:ext cx="424" cy="42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315411" name="Text Box 19"/>
          <p:cNvSpPr txBox="1">
            <a:spLocks noChangeArrowheads="1"/>
          </p:cNvSpPr>
          <p:nvPr/>
        </p:nvSpPr>
        <p:spPr bwMode="auto">
          <a:xfrm>
            <a:off x="7885113" y="3716338"/>
            <a:ext cx="8747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rgbClr val="FFCCCC"/>
                </a:solidFill>
                <a:latin typeface="Bookman Old Style" panose="02050604050505020204" pitchFamily="18" charset="0"/>
              </a:rPr>
              <a:t>12V</a:t>
            </a:r>
          </a:p>
        </p:txBody>
      </p:sp>
      <p:sp>
        <p:nvSpPr>
          <p:cNvPr id="315412" name="Line 20"/>
          <p:cNvSpPr>
            <a:spLocks noChangeShapeType="1"/>
          </p:cNvSpPr>
          <p:nvPr/>
        </p:nvSpPr>
        <p:spPr bwMode="auto">
          <a:xfrm flipH="1">
            <a:off x="3924300" y="4005263"/>
            <a:ext cx="3962400" cy="71437"/>
          </a:xfrm>
          <a:prstGeom prst="line">
            <a:avLst/>
          </a:prstGeom>
          <a:noFill/>
          <a:ln w="38100">
            <a:solidFill>
              <a:srgbClr val="FF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15413" name="Line 21"/>
          <p:cNvSpPr>
            <a:spLocks noChangeShapeType="1"/>
          </p:cNvSpPr>
          <p:nvPr/>
        </p:nvSpPr>
        <p:spPr bwMode="auto">
          <a:xfrm flipH="1">
            <a:off x="3995738" y="3573463"/>
            <a:ext cx="3024187" cy="71437"/>
          </a:xfrm>
          <a:prstGeom prst="line">
            <a:avLst/>
          </a:prstGeom>
          <a:noFill/>
          <a:ln w="38100">
            <a:solidFill>
              <a:srgbClr val="FF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15414" name="Text Box 22"/>
          <p:cNvSpPr txBox="1">
            <a:spLocks noChangeArrowheads="1"/>
          </p:cNvSpPr>
          <p:nvPr/>
        </p:nvSpPr>
        <p:spPr bwMode="auto">
          <a:xfrm>
            <a:off x="7164388" y="3213100"/>
            <a:ext cx="8747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rgbClr val="FFCCCC"/>
                </a:solidFill>
                <a:latin typeface="Bookman Old Style" panose="02050604050505020204" pitchFamily="18" charset="0"/>
              </a:rPr>
              <a:t>10V</a:t>
            </a:r>
          </a:p>
        </p:txBody>
      </p:sp>
      <p:sp>
        <p:nvSpPr>
          <p:cNvPr id="315415" name="Line 23"/>
          <p:cNvSpPr>
            <a:spLocks noChangeShapeType="1"/>
          </p:cNvSpPr>
          <p:nvPr/>
        </p:nvSpPr>
        <p:spPr bwMode="auto">
          <a:xfrm flipH="1">
            <a:off x="4140200" y="3068638"/>
            <a:ext cx="2376488" cy="63500"/>
          </a:xfrm>
          <a:prstGeom prst="line">
            <a:avLst/>
          </a:prstGeom>
          <a:noFill/>
          <a:ln w="38100">
            <a:solidFill>
              <a:srgbClr val="FF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15416" name="Text Box 24"/>
          <p:cNvSpPr txBox="1">
            <a:spLocks noChangeArrowheads="1"/>
          </p:cNvSpPr>
          <p:nvPr/>
        </p:nvSpPr>
        <p:spPr bwMode="auto">
          <a:xfrm>
            <a:off x="6516688" y="2781300"/>
            <a:ext cx="65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rgbClr val="FFCCCC"/>
                </a:solidFill>
                <a:latin typeface="Bookman Old Style" panose="02050604050505020204" pitchFamily="18" charset="0"/>
              </a:rPr>
              <a:t>8V</a:t>
            </a:r>
          </a:p>
        </p:txBody>
      </p:sp>
      <p:sp>
        <p:nvSpPr>
          <p:cNvPr id="315417" name="Line 25"/>
          <p:cNvSpPr>
            <a:spLocks noChangeShapeType="1"/>
          </p:cNvSpPr>
          <p:nvPr/>
        </p:nvSpPr>
        <p:spPr bwMode="auto">
          <a:xfrm flipH="1" flipV="1">
            <a:off x="4572000" y="2205038"/>
            <a:ext cx="1295400" cy="7937"/>
          </a:xfrm>
          <a:prstGeom prst="line">
            <a:avLst/>
          </a:prstGeom>
          <a:noFill/>
          <a:ln w="38100">
            <a:solidFill>
              <a:srgbClr val="FFCC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15418" name="Text Box 26"/>
          <p:cNvSpPr txBox="1">
            <a:spLocks noChangeArrowheads="1"/>
          </p:cNvSpPr>
          <p:nvPr/>
        </p:nvSpPr>
        <p:spPr bwMode="auto">
          <a:xfrm>
            <a:off x="5940425" y="1916113"/>
            <a:ext cx="6540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rgbClr val="FFCCCC"/>
                </a:solidFill>
                <a:latin typeface="Bookman Old Style" panose="02050604050505020204" pitchFamily="18" charset="0"/>
              </a:rPr>
              <a:t>6V</a:t>
            </a:r>
          </a:p>
        </p:txBody>
      </p:sp>
      <p:sp>
        <p:nvSpPr>
          <p:cNvPr id="315419" name="Text Box 27"/>
          <p:cNvSpPr txBox="1">
            <a:spLocks noChangeArrowheads="1"/>
          </p:cNvSpPr>
          <p:nvPr/>
        </p:nvSpPr>
        <p:spPr bwMode="auto">
          <a:xfrm>
            <a:off x="654050" y="728663"/>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chemeClr val="hlink"/>
                </a:solidFill>
                <a:latin typeface="黑体" panose="02010609060101010101" pitchFamily="49" charset="-122"/>
                <a:ea typeface="黑体" panose="02010609060101010101" pitchFamily="49" charset="-122"/>
              </a:rPr>
              <a:t>等势面</a:t>
            </a:r>
          </a:p>
        </p:txBody>
      </p:sp>
      <p:sp>
        <p:nvSpPr>
          <p:cNvPr id="315420" name="Text Box 28"/>
          <p:cNvSpPr txBox="1">
            <a:spLocks noChangeArrowheads="1"/>
          </p:cNvSpPr>
          <p:nvPr/>
        </p:nvSpPr>
        <p:spPr bwMode="auto">
          <a:xfrm>
            <a:off x="2771775" y="765175"/>
            <a:ext cx="59769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t>电势相等的空间各点所组成的面</a:t>
            </a:r>
            <a:r>
              <a:rPr lang="zh-CN" altLang="en-US" sz="2400" b="1"/>
              <a:t> </a:t>
            </a:r>
          </a:p>
        </p:txBody>
      </p:sp>
      <p:sp>
        <p:nvSpPr>
          <p:cNvPr id="315421" name="Text Box 29"/>
          <p:cNvSpPr txBox="1">
            <a:spLocks noChangeArrowheads="1"/>
          </p:cNvSpPr>
          <p:nvPr/>
        </p:nvSpPr>
        <p:spPr bwMode="auto">
          <a:xfrm>
            <a:off x="250825" y="1268413"/>
            <a:ext cx="3854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hlink"/>
                </a:solidFill>
                <a:latin typeface="Times New Roman" panose="02020603050405020304" pitchFamily="18" charset="0"/>
                <a:ea typeface="华文中宋" panose="02010600040101010101" pitchFamily="2" charset="-122"/>
              </a:rPr>
              <a:t>1 </a:t>
            </a:r>
            <a:r>
              <a:rPr kumimoji="1" lang="zh-CN" altLang="en-US" sz="2800" b="1">
                <a:solidFill>
                  <a:schemeClr val="hlink"/>
                </a:solidFill>
                <a:latin typeface="Times New Roman" panose="02020603050405020304" pitchFamily="18" charset="0"/>
                <a:ea typeface="华文中宋" panose="02010600040101010101" pitchFamily="2" charset="-122"/>
              </a:rPr>
              <a:t>等势面画法规定：</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sp>
        <p:nvSpPr>
          <p:cNvPr id="315422" name="Text Box 30"/>
          <p:cNvSpPr txBox="1">
            <a:spLocks noChangeArrowheads="1"/>
          </p:cNvSpPr>
          <p:nvPr/>
        </p:nvSpPr>
        <p:spPr bwMode="auto">
          <a:xfrm>
            <a:off x="3276600" y="1341438"/>
            <a:ext cx="55181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0000"/>
                </a:solidFill>
                <a:latin typeface="Times New Roman" panose="02020603050405020304" pitchFamily="18" charset="0"/>
                <a:ea typeface="华文中宋" panose="02010600040101010101" pitchFamily="2" charset="-122"/>
              </a:rPr>
              <a:t>任两相邻等势面间的电势差相等。</a:t>
            </a:r>
          </a:p>
          <a:p>
            <a:pPr eaLnBrk="1" hangingPunct="1">
              <a:spcBef>
                <a:spcPct val="0"/>
              </a:spcBef>
              <a:buClrTx/>
              <a:buSzTx/>
              <a:buFontTx/>
              <a:buNone/>
            </a:pPr>
            <a:endParaRPr kumimoji="1" lang="en-US" altLang="zh-CN" sz="2200" b="1">
              <a:solidFill>
                <a:srgbClr val="FF0000"/>
              </a:solidFill>
              <a:latin typeface="Times New Roman" panose="02020603050405020304" pitchFamily="18" charset="0"/>
              <a:ea typeface="华文中宋" panose="02010600040101010101" pitchFamily="2" charset="-122"/>
            </a:endParaRPr>
          </a:p>
        </p:txBody>
      </p:sp>
      <p:sp>
        <p:nvSpPr>
          <p:cNvPr id="315423" name="Text Box 31"/>
          <p:cNvSpPr txBox="1">
            <a:spLocks noChangeArrowheads="1"/>
          </p:cNvSpPr>
          <p:nvPr/>
        </p:nvSpPr>
        <p:spPr bwMode="auto">
          <a:xfrm>
            <a:off x="971550" y="-171450"/>
            <a:ext cx="69850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marL="457200" fontAlgn="base">
              <a:spcBef>
                <a:spcPct val="0"/>
              </a:spcBef>
              <a:spcAft>
                <a:spcPct val="0"/>
              </a:spcAft>
              <a:defRPr>
                <a:solidFill>
                  <a:schemeClr val="tx1"/>
                </a:solidFill>
                <a:latin typeface="Arial" charset="0"/>
                <a:ea typeface="宋体" pitchFamily="2" charset="-122"/>
              </a:defRPr>
            </a:lvl6pPr>
            <a:lvl7pPr marL="914400" fontAlgn="base">
              <a:spcBef>
                <a:spcPct val="0"/>
              </a:spcBef>
              <a:spcAft>
                <a:spcPct val="0"/>
              </a:spcAft>
              <a:defRPr>
                <a:solidFill>
                  <a:schemeClr val="tx1"/>
                </a:solidFill>
                <a:latin typeface="Arial" charset="0"/>
                <a:ea typeface="宋体" pitchFamily="2" charset="-122"/>
              </a:defRPr>
            </a:lvl7pPr>
            <a:lvl8pPr marL="1371600" fontAlgn="base">
              <a:spcBef>
                <a:spcPct val="0"/>
              </a:spcBef>
              <a:spcAft>
                <a:spcPct val="0"/>
              </a:spcAft>
              <a:defRPr>
                <a:solidFill>
                  <a:schemeClr val="tx1"/>
                </a:solidFill>
                <a:latin typeface="Arial" charset="0"/>
                <a:ea typeface="宋体" pitchFamily="2" charset="-122"/>
              </a:defRPr>
            </a:lvl8pPr>
            <a:lvl9pPr marL="1828800" fontAlgn="base">
              <a:spcBef>
                <a:spcPct val="0"/>
              </a:spcBef>
              <a:spcAft>
                <a:spcPct val="0"/>
              </a:spcAft>
              <a:defRPr>
                <a:solidFill>
                  <a:schemeClr val="tx1"/>
                </a:solidFill>
                <a:latin typeface="Arial" charset="0"/>
                <a:ea typeface="宋体" pitchFamily="2" charset="-122"/>
              </a:defRPr>
            </a:lvl9pPr>
          </a:lstStyle>
          <a:p>
            <a:pPr>
              <a:defRPr/>
            </a:pPr>
            <a:r>
              <a:rPr lang="en-US" altLang="zh-CN" sz="4000" b="1" i="1" dirty="0">
                <a:solidFill>
                  <a:schemeClr val="tx2"/>
                </a:solidFill>
                <a:effectLst>
                  <a:outerShdw blurRad="38100" dist="38100" dir="2700000" algn="tl">
                    <a:srgbClr val="000000"/>
                  </a:outerShdw>
                </a:effectLst>
                <a:latin typeface="黑体" pitchFamily="2" charset="-122"/>
                <a:ea typeface="黑体" pitchFamily="2" charset="-122"/>
                <a:cs typeface="Times New Roman" pitchFamily="18" charset="0"/>
              </a:rPr>
              <a:t>§8.4 </a:t>
            </a:r>
            <a:r>
              <a:rPr lang="zh-CN" altLang="en-US" sz="4000" b="1" i="1" dirty="0">
                <a:solidFill>
                  <a:schemeClr val="tx2"/>
                </a:solidFill>
                <a:effectLst>
                  <a:outerShdw blurRad="38100" dist="38100" dir="2700000" algn="tl">
                    <a:srgbClr val="000000"/>
                  </a:outerShdw>
                </a:effectLst>
                <a:latin typeface="黑体" pitchFamily="2" charset="-122"/>
                <a:ea typeface="黑体" pitchFamily="2" charset="-122"/>
                <a:cs typeface="Times New Roman" pitchFamily="18" charset="0"/>
              </a:rPr>
              <a:t>电势梯度</a:t>
            </a:r>
            <a:r>
              <a:rPr lang="zh-CN" altLang="en-US" sz="4400" b="1" i="1" dirty="0">
                <a:solidFill>
                  <a:schemeClr val="tx2"/>
                </a:solidFill>
                <a:effectLst>
                  <a:outerShdw blurRad="38100" dist="38100" dir="2700000" algn="tl">
                    <a:srgbClr val="000000"/>
                  </a:outerShdw>
                </a:effectLst>
                <a:latin typeface="黑体" pitchFamily="2" charset="-122"/>
                <a:ea typeface="黑体" pitchFamily="2" charset="-122"/>
                <a:cs typeface="Times New Roman" pitchFamily="18" charset="0"/>
              </a:rPr>
              <a:t> </a:t>
            </a:r>
          </a:p>
        </p:txBody>
      </p:sp>
      <p:sp>
        <p:nvSpPr>
          <p:cNvPr id="315425" name="Text Box 33"/>
          <p:cNvSpPr txBox="1">
            <a:spLocks noChangeArrowheads="1"/>
          </p:cNvSpPr>
          <p:nvPr/>
        </p:nvSpPr>
        <p:spPr bwMode="auto">
          <a:xfrm>
            <a:off x="-396875" y="2492375"/>
            <a:ext cx="1252538"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t>点电荷的电力线与等势面</a:t>
            </a:r>
          </a:p>
          <a:p>
            <a:pPr eaLnBrk="1" hangingPunct="1">
              <a:spcBef>
                <a:spcPct val="50000"/>
              </a:spcBef>
              <a:buClrTx/>
              <a:buSzTx/>
              <a:buFontTx/>
              <a:buNone/>
            </a:pPr>
            <a:endParaRPr lang="en-US" altLang="zh-CN" sz="280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19"/>
                                        </p:tgtEl>
                                        <p:attrNameLst>
                                          <p:attrName>style.visibility</p:attrName>
                                        </p:attrNameLst>
                                      </p:cBhvr>
                                      <p:to>
                                        <p:strVal val="visible"/>
                                      </p:to>
                                    </p:set>
                                    <p:animEffect transition="in" filter="wipe(left)">
                                      <p:cBhvr>
                                        <p:cTn id="7" dur="500"/>
                                        <p:tgtEl>
                                          <p:spTgt spid="315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5420"/>
                                        </p:tgtEl>
                                        <p:attrNameLst>
                                          <p:attrName>style.visibility</p:attrName>
                                        </p:attrNameLst>
                                      </p:cBhvr>
                                      <p:to>
                                        <p:strVal val="visible"/>
                                      </p:to>
                                    </p:set>
                                    <p:animEffect transition="in" filter="wipe(left)">
                                      <p:cBhvr>
                                        <p:cTn id="12" dur="500"/>
                                        <p:tgtEl>
                                          <p:spTgt spid="315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5421"/>
                                        </p:tgtEl>
                                        <p:attrNameLst>
                                          <p:attrName>style.visibility</p:attrName>
                                        </p:attrNameLst>
                                      </p:cBhvr>
                                      <p:to>
                                        <p:strVal val="visible"/>
                                      </p:to>
                                    </p:set>
                                    <p:animEffect transition="in" filter="wipe(left)">
                                      <p:cBhvr>
                                        <p:cTn id="17" dur="500"/>
                                        <p:tgtEl>
                                          <p:spTgt spid="3154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5422"/>
                                        </p:tgtEl>
                                        <p:attrNameLst>
                                          <p:attrName>style.visibility</p:attrName>
                                        </p:attrNameLst>
                                      </p:cBhvr>
                                      <p:to>
                                        <p:strVal val="visible"/>
                                      </p:to>
                                    </p:set>
                                    <p:animEffect transition="in" filter="wipe(left)">
                                      <p:cBhvr>
                                        <p:cTn id="22" dur="500"/>
                                        <p:tgtEl>
                                          <p:spTgt spid="315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54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15395"/>
                                        </p:tgtEl>
                                        <p:attrNameLst>
                                          <p:attrName>style.visibility</p:attrName>
                                        </p:attrNameLst>
                                      </p:cBhvr>
                                      <p:to>
                                        <p:strVal val="visible"/>
                                      </p:to>
                                    </p:set>
                                    <p:animEffect transition="in" filter="wipe(left)">
                                      <p:cBhvr>
                                        <p:cTn id="31" dur="500"/>
                                        <p:tgtEl>
                                          <p:spTgt spid="31539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315406"/>
                                        </p:tgtEl>
                                        <p:attrNameLst>
                                          <p:attrName>style.visibility</p:attrName>
                                        </p:attrNameLst>
                                      </p:cBhvr>
                                      <p:to>
                                        <p:strVal val="visible"/>
                                      </p:to>
                                    </p:set>
                                    <p:anim calcmode="lin" valueType="num">
                                      <p:cBhvr>
                                        <p:cTn id="36" dur="1000" fill="hold"/>
                                        <p:tgtEl>
                                          <p:spTgt spid="315406"/>
                                        </p:tgtEl>
                                        <p:attrNameLst>
                                          <p:attrName>ppt_w</p:attrName>
                                        </p:attrNameLst>
                                      </p:cBhvr>
                                      <p:tavLst>
                                        <p:tav tm="0">
                                          <p:val>
                                            <p:fltVal val="0"/>
                                          </p:val>
                                        </p:tav>
                                        <p:tav tm="100000">
                                          <p:val>
                                            <p:strVal val="#ppt_w"/>
                                          </p:val>
                                        </p:tav>
                                      </p:tavLst>
                                    </p:anim>
                                    <p:anim calcmode="lin" valueType="num">
                                      <p:cBhvr>
                                        <p:cTn id="37" dur="1000" fill="hold"/>
                                        <p:tgtEl>
                                          <p:spTgt spid="315406"/>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5412"/>
                                        </p:tgtEl>
                                        <p:attrNameLst>
                                          <p:attrName>style.visibility</p:attrName>
                                        </p:attrNameLst>
                                      </p:cBhvr>
                                      <p:to>
                                        <p:strVal val="visible"/>
                                      </p:to>
                                    </p:set>
                                    <p:animEffect transition="in" filter="wipe(left)">
                                      <p:cBhvr>
                                        <p:cTn id="42" dur="500"/>
                                        <p:tgtEl>
                                          <p:spTgt spid="315412"/>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5411"/>
                                        </p:tgtEl>
                                        <p:attrNameLst>
                                          <p:attrName>style.visibility</p:attrName>
                                        </p:attrNameLst>
                                      </p:cBhvr>
                                      <p:to>
                                        <p:strVal val="visible"/>
                                      </p:to>
                                    </p:set>
                                    <p:animEffect transition="in" filter="wipe(left)">
                                      <p:cBhvr>
                                        <p:cTn id="46" dur="500"/>
                                        <p:tgtEl>
                                          <p:spTgt spid="3154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15413"/>
                                        </p:tgtEl>
                                        <p:attrNameLst>
                                          <p:attrName>style.visibility</p:attrName>
                                        </p:attrNameLst>
                                      </p:cBhvr>
                                      <p:to>
                                        <p:strVal val="visible"/>
                                      </p:to>
                                    </p:set>
                                    <p:animEffect transition="in" filter="wipe(left)">
                                      <p:cBhvr>
                                        <p:cTn id="51" dur="500"/>
                                        <p:tgtEl>
                                          <p:spTgt spid="315413"/>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15414"/>
                                        </p:tgtEl>
                                        <p:attrNameLst>
                                          <p:attrName>style.visibility</p:attrName>
                                        </p:attrNameLst>
                                      </p:cBhvr>
                                      <p:to>
                                        <p:strVal val="visible"/>
                                      </p:to>
                                    </p:set>
                                    <p:animEffect transition="in" filter="wipe(left)">
                                      <p:cBhvr>
                                        <p:cTn id="55" dur="500"/>
                                        <p:tgtEl>
                                          <p:spTgt spid="3154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15415"/>
                                        </p:tgtEl>
                                        <p:attrNameLst>
                                          <p:attrName>style.visibility</p:attrName>
                                        </p:attrNameLst>
                                      </p:cBhvr>
                                      <p:to>
                                        <p:strVal val="visible"/>
                                      </p:to>
                                    </p:set>
                                    <p:animEffect transition="in" filter="wipe(left)">
                                      <p:cBhvr>
                                        <p:cTn id="60" dur="500"/>
                                        <p:tgtEl>
                                          <p:spTgt spid="315415"/>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315416"/>
                                        </p:tgtEl>
                                        <p:attrNameLst>
                                          <p:attrName>style.visibility</p:attrName>
                                        </p:attrNameLst>
                                      </p:cBhvr>
                                      <p:to>
                                        <p:strVal val="visible"/>
                                      </p:to>
                                    </p:set>
                                    <p:animEffect transition="in" filter="wipe(left)">
                                      <p:cBhvr>
                                        <p:cTn id="64" dur="500"/>
                                        <p:tgtEl>
                                          <p:spTgt spid="31541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15417"/>
                                        </p:tgtEl>
                                        <p:attrNameLst>
                                          <p:attrName>style.visibility</p:attrName>
                                        </p:attrNameLst>
                                      </p:cBhvr>
                                      <p:to>
                                        <p:strVal val="visible"/>
                                      </p:to>
                                    </p:set>
                                    <p:animEffect transition="in" filter="wipe(left)">
                                      <p:cBhvr>
                                        <p:cTn id="69" dur="500"/>
                                        <p:tgtEl>
                                          <p:spTgt spid="315417"/>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315418"/>
                                        </p:tgtEl>
                                        <p:attrNameLst>
                                          <p:attrName>style.visibility</p:attrName>
                                        </p:attrNameLst>
                                      </p:cBhvr>
                                      <p:to>
                                        <p:strVal val="visible"/>
                                      </p:to>
                                    </p:set>
                                    <p:animEffect transition="in" filter="wipe(left)">
                                      <p:cBhvr>
                                        <p:cTn id="73" dur="500"/>
                                        <p:tgtEl>
                                          <p:spTgt spid="315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11" grpId="0"/>
      <p:bldP spid="315412" grpId="0" animBg="1"/>
      <p:bldP spid="315413" grpId="0" animBg="1"/>
      <p:bldP spid="315414" grpId="0"/>
      <p:bldP spid="315415" grpId="0" animBg="1"/>
      <p:bldP spid="315416" grpId="0"/>
      <p:bldP spid="315417" grpId="0" animBg="1"/>
      <p:bldP spid="315418" grpId="0"/>
      <p:bldP spid="315419" grpId="0" autoUpdateAnimBg="0"/>
      <p:bldP spid="315420" grpId="0" autoUpdateAnimBg="0"/>
      <p:bldP spid="315421" grpId="0" autoUpdateAnimBg="0"/>
      <p:bldP spid="315422" grpId="0" autoUpdateAnimBg="0"/>
      <p:bldP spid="3154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Text Box 4"/>
          <p:cNvSpPr txBox="1">
            <a:spLocks noChangeArrowheads="1"/>
          </p:cNvSpPr>
          <p:nvPr/>
        </p:nvSpPr>
        <p:spPr bwMode="auto">
          <a:xfrm>
            <a:off x="468313" y="2492375"/>
            <a:ext cx="5400675"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en-US" altLang="zh-CN" sz="2800" b="1">
                <a:solidFill>
                  <a:srgbClr val="FFFFCC"/>
                </a:solidFill>
                <a:latin typeface="Times New Roman" panose="02020603050405020304" pitchFamily="18" charset="0"/>
                <a:ea typeface="仿宋_GB2312" pitchFamily="49" charset="-122"/>
              </a:rPr>
              <a:t>    </a:t>
            </a:r>
            <a:r>
              <a:rPr kumimoji="1" lang="zh-CN" altLang="en-US" sz="2800" b="1">
                <a:solidFill>
                  <a:srgbClr val="FFFFCC"/>
                </a:solidFill>
                <a:latin typeface="Times New Roman" panose="02020603050405020304" pitchFamily="18" charset="0"/>
              </a:rPr>
              <a:t>真空中两个静止点电荷相互作用力</a:t>
            </a:r>
            <a:r>
              <a:rPr kumimoji="1" lang="en-US" altLang="zh-CN" sz="2800" b="1" i="1">
                <a:solidFill>
                  <a:srgbClr val="FFFFCC"/>
                </a:solidFill>
                <a:latin typeface="Times New Roman" panose="02020603050405020304" pitchFamily="18" charset="0"/>
              </a:rPr>
              <a:t>F </a:t>
            </a:r>
            <a:r>
              <a:rPr kumimoji="1" lang="zh-CN" altLang="en-US" sz="2800" b="1">
                <a:solidFill>
                  <a:srgbClr val="FFFFCC"/>
                </a:solidFill>
                <a:latin typeface="Times New Roman" panose="02020603050405020304" pitchFamily="18" charset="0"/>
              </a:rPr>
              <a:t>的大小与这两个点电荷所带电量 </a:t>
            </a:r>
            <a:r>
              <a:rPr kumimoji="1" lang="en-US" altLang="zh-CN" sz="2800" b="1" i="1">
                <a:solidFill>
                  <a:srgbClr val="FFFFCC"/>
                </a:solidFill>
                <a:latin typeface="Times New Roman" panose="02020603050405020304" pitchFamily="18" charset="0"/>
              </a:rPr>
              <a:t>q</a:t>
            </a:r>
            <a:r>
              <a:rPr kumimoji="1" lang="en-US" altLang="zh-CN" sz="2800" b="1" baseline="-25000">
                <a:solidFill>
                  <a:srgbClr val="FFFFCC"/>
                </a:solidFill>
                <a:latin typeface="Times New Roman" panose="02020603050405020304" pitchFamily="18" charset="0"/>
              </a:rPr>
              <a:t>1</a:t>
            </a:r>
            <a:r>
              <a:rPr kumimoji="1" lang="zh-CN" altLang="en-US" sz="2800" b="1">
                <a:solidFill>
                  <a:srgbClr val="FFFFCC"/>
                </a:solidFill>
                <a:latin typeface="Times New Roman" panose="02020603050405020304" pitchFamily="18" charset="0"/>
              </a:rPr>
              <a:t>和</a:t>
            </a:r>
            <a:r>
              <a:rPr kumimoji="1" lang="en-US" altLang="zh-CN" sz="2800" b="1" i="1">
                <a:solidFill>
                  <a:srgbClr val="FFFFCC"/>
                </a:solidFill>
                <a:latin typeface="Times New Roman" panose="02020603050405020304" pitchFamily="18" charset="0"/>
              </a:rPr>
              <a:t>q</a:t>
            </a:r>
            <a:r>
              <a:rPr kumimoji="1" lang="en-US" altLang="zh-CN" sz="2800" b="1" baseline="-25000">
                <a:solidFill>
                  <a:srgbClr val="FFFFCC"/>
                </a:solidFill>
                <a:latin typeface="Times New Roman" panose="02020603050405020304" pitchFamily="18" charset="0"/>
              </a:rPr>
              <a:t>2 </a:t>
            </a:r>
            <a:r>
              <a:rPr kumimoji="1" lang="zh-CN" altLang="en-US" sz="2800" b="1">
                <a:solidFill>
                  <a:srgbClr val="FFFFCC"/>
                </a:solidFill>
                <a:latin typeface="Times New Roman" panose="02020603050405020304" pitchFamily="18" charset="0"/>
              </a:rPr>
              <a:t>的乘积成正比，与它们之间的距离</a:t>
            </a:r>
            <a:r>
              <a:rPr kumimoji="1" lang="en-US" altLang="zh-CN" sz="2800" b="1" i="1">
                <a:solidFill>
                  <a:srgbClr val="FFFFCC"/>
                </a:solidFill>
                <a:latin typeface="Times New Roman" panose="02020603050405020304" pitchFamily="18" charset="0"/>
              </a:rPr>
              <a:t>r </a:t>
            </a:r>
            <a:r>
              <a:rPr kumimoji="1" lang="zh-CN" altLang="en-US" sz="2800" b="1">
                <a:solidFill>
                  <a:srgbClr val="FFFFCC"/>
                </a:solidFill>
                <a:latin typeface="Times New Roman" panose="02020603050405020304" pitchFamily="18" charset="0"/>
              </a:rPr>
              <a:t>的平方成反比。作用力</a:t>
            </a:r>
            <a:r>
              <a:rPr kumimoji="1" lang="en-US" altLang="zh-CN" sz="2800" b="1" i="1">
                <a:solidFill>
                  <a:srgbClr val="FFFFCC"/>
                </a:solidFill>
                <a:latin typeface="Times New Roman" panose="02020603050405020304" pitchFamily="18" charset="0"/>
              </a:rPr>
              <a:t>F </a:t>
            </a:r>
            <a:r>
              <a:rPr kumimoji="1" lang="zh-CN" altLang="en-US" sz="2800" b="1">
                <a:solidFill>
                  <a:srgbClr val="FFFFCC"/>
                </a:solidFill>
                <a:latin typeface="Times New Roman" panose="02020603050405020304" pitchFamily="18" charset="0"/>
              </a:rPr>
              <a:t>的方向沿它们的连线方向，同号相斥，异号相吸。</a:t>
            </a:r>
          </a:p>
        </p:txBody>
      </p:sp>
      <p:sp>
        <p:nvSpPr>
          <p:cNvPr id="191493" name="Text Box 5"/>
          <p:cNvSpPr txBox="1">
            <a:spLocks noChangeArrowheads="1"/>
          </p:cNvSpPr>
          <p:nvPr/>
        </p:nvSpPr>
        <p:spPr bwMode="auto">
          <a:xfrm>
            <a:off x="324643" y="1700808"/>
            <a:ext cx="56880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dirty="0">
                <a:solidFill>
                  <a:schemeClr val="hlink"/>
                </a:solidFill>
                <a:latin typeface="Times New Roman" panose="02020603050405020304" pitchFamily="18" charset="0"/>
                <a:ea typeface="黑体" panose="02010609060101010101" pitchFamily="49" charset="-122"/>
              </a:rPr>
              <a:t>真空中的库仑定律（实验定律）：</a:t>
            </a:r>
          </a:p>
        </p:txBody>
      </p:sp>
      <p:pic>
        <p:nvPicPr>
          <p:cNvPr id="191494" name="Picture 6" descr="扭秤-2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989138"/>
            <a:ext cx="21939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95536" y="34944"/>
            <a:ext cx="2376264" cy="1384995"/>
          </a:xfrm>
          <a:prstGeom prst="rect">
            <a:avLst/>
          </a:prstGeom>
          <a:noFill/>
        </p:spPr>
        <p:txBody>
          <a:bodyPr wrap="square" rtlCol="0">
            <a:spAutoFit/>
          </a:bodyPr>
          <a:lstStyle/>
          <a:p>
            <a:r>
              <a:rPr lang="zh-CN" altLang="en-US" sz="2800" dirty="0"/>
              <a:t>   </a:t>
            </a:r>
            <a:r>
              <a:rPr lang="en-US" altLang="zh-CN" sz="2800" b="1" dirty="0"/>
              <a:t>1875</a:t>
            </a:r>
            <a:r>
              <a:rPr lang="zh-CN" altLang="en-US" sz="2800" b="1" dirty="0"/>
              <a:t>年</a:t>
            </a:r>
            <a:endParaRPr lang="en-US" altLang="zh-CN" sz="2800" b="1" dirty="0"/>
          </a:p>
          <a:p>
            <a:r>
              <a:rPr lang="en-US" altLang="zh-CN" sz="2800" b="1" dirty="0">
                <a:latin typeface="宋体" panose="02010600030101010101" pitchFamily="2" charset="-122"/>
              </a:rPr>
              <a:t>《</a:t>
            </a:r>
            <a:r>
              <a:rPr lang="zh-CN" altLang="en-US" sz="2800" b="1" dirty="0">
                <a:latin typeface="宋体" panose="02010600030101010101" pitchFamily="2" charset="-122"/>
              </a:rPr>
              <a:t>电力定律</a:t>
            </a:r>
            <a:r>
              <a:rPr lang="en-US" altLang="zh-CN" sz="2800" b="1" dirty="0">
                <a:latin typeface="宋体" panose="02010600030101010101" pitchFamily="2" charset="-122"/>
              </a:rPr>
              <a:t>》</a:t>
            </a:r>
            <a:endParaRPr lang="en-US" altLang="zh-CN" sz="2800" b="1" dirty="0"/>
          </a:p>
          <a:p>
            <a:r>
              <a:rPr lang="zh-CN" altLang="en-US" sz="2800" b="1" dirty="0"/>
              <a:t>库仑扭秤实验 </a:t>
            </a:r>
          </a:p>
        </p:txBody>
      </p:sp>
      <p:sp>
        <p:nvSpPr>
          <p:cNvPr id="6" name="文本框 5"/>
          <p:cNvSpPr txBox="1"/>
          <p:nvPr/>
        </p:nvSpPr>
        <p:spPr>
          <a:xfrm>
            <a:off x="4101084" y="256084"/>
            <a:ext cx="4536504" cy="954107"/>
          </a:xfrm>
          <a:prstGeom prst="rect">
            <a:avLst/>
          </a:prstGeom>
          <a:noFill/>
        </p:spPr>
        <p:txBody>
          <a:bodyPr wrap="square" rtlCol="0">
            <a:spAutoFit/>
          </a:bodyPr>
          <a:lstStyle/>
          <a:p>
            <a:r>
              <a:rPr lang="zh-CN" altLang="en-US" sz="2800" b="1" dirty="0"/>
              <a:t>早几十年，卡文迪许的同心球电荷分布实验</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1493"/>
                                        </p:tgtEl>
                                        <p:attrNameLst>
                                          <p:attrName>style.visibility</p:attrName>
                                        </p:attrNameLst>
                                      </p:cBhvr>
                                      <p:to>
                                        <p:strVal val="visible"/>
                                      </p:to>
                                    </p:set>
                                    <p:anim calcmode="lin" valueType="num">
                                      <p:cBhvr additive="base">
                                        <p:cTn id="7" dur="500" fill="hold"/>
                                        <p:tgtEl>
                                          <p:spTgt spid="191493"/>
                                        </p:tgtEl>
                                        <p:attrNameLst>
                                          <p:attrName>ppt_x</p:attrName>
                                        </p:attrNameLst>
                                      </p:cBhvr>
                                      <p:tavLst>
                                        <p:tav tm="0">
                                          <p:val>
                                            <p:strVal val="0-#ppt_w/2"/>
                                          </p:val>
                                        </p:tav>
                                        <p:tav tm="100000">
                                          <p:val>
                                            <p:strVal val="#ppt_x"/>
                                          </p:val>
                                        </p:tav>
                                      </p:tavLst>
                                    </p:anim>
                                    <p:anim calcmode="lin" valueType="num">
                                      <p:cBhvr additive="base">
                                        <p:cTn id="8" dur="500" fill="hold"/>
                                        <p:tgtEl>
                                          <p:spTgt spid="1914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91494"/>
                                        </p:tgtEl>
                                        <p:attrNameLst>
                                          <p:attrName>style.visibility</p:attrName>
                                        </p:attrNameLst>
                                      </p:cBhvr>
                                      <p:to>
                                        <p:strVal val="visible"/>
                                      </p:to>
                                    </p:set>
                                    <p:animEffect transition="in" filter="fade">
                                      <p:cBhvr>
                                        <p:cTn id="13" dur="2000"/>
                                        <p:tgtEl>
                                          <p:spTgt spid="1914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191492"/>
                                        </p:tgtEl>
                                        <p:attrNameLst>
                                          <p:attrName>style.visibility</p:attrName>
                                        </p:attrNameLst>
                                      </p:cBhvr>
                                      <p:to>
                                        <p:strVal val="visible"/>
                                      </p:to>
                                    </p:set>
                                    <p:animEffect transition="in" filter="box(out)">
                                      <p:cBhvr>
                                        <p:cTn id="18" dur="500"/>
                                        <p:tgtEl>
                                          <p:spTgt spid="19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utoUpdateAnimBg="0"/>
      <p:bldP spid="191493"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6418" name="Group 2"/>
          <p:cNvGrpSpPr>
            <a:grpSpLocks/>
          </p:cNvGrpSpPr>
          <p:nvPr/>
        </p:nvGrpSpPr>
        <p:grpSpPr bwMode="auto">
          <a:xfrm>
            <a:off x="830263" y="1776413"/>
            <a:ext cx="7454900" cy="4419600"/>
            <a:chOff x="523" y="1119"/>
            <a:chExt cx="4696" cy="2784"/>
          </a:xfrm>
        </p:grpSpPr>
        <p:sp>
          <p:nvSpPr>
            <p:cNvPr id="115764" name="Arc 3"/>
            <p:cNvSpPr>
              <a:spLocks/>
            </p:cNvSpPr>
            <p:nvPr/>
          </p:nvSpPr>
          <p:spPr bwMode="auto">
            <a:xfrm rot="10800000">
              <a:off x="3015" y="1263"/>
              <a:ext cx="1248" cy="1169"/>
            </a:xfrm>
            <a:custGeom>
              <a:avLst/>
              <a:gdLst>
                <a:gd name="T0" fmla="*/ 0 w 21600"/>
                <a:gd name="T1" fmla="*/ 0 h 17541"/>
                <a:gd name="T2" fmla="*/ 0 w 21600"/>
                <a:gd name="T3" fmla="*/ 0 h 17541"/>
                <a:gd name="T4" fmla="*/ 0 w 21600"/>
                <a:gd name="T5" fmla="*/ 0 h 17541"/>
                <a:gd name="T6" fmla="*/ 0 60000 65536"/>
                <a:gd name="T7" fmla="*/ 0 60000 65536"/>
                <a:gd name="T8" fmla="*/ 0 60000 65536"/>
              </a:gdLst>
              <a:ahLst/>
              <a:cxnLst>
                <a:cxn ang="T6">
                  <a:pos x="T0" y="T1"/>
                </a:cxn>
                <a:cxn ang="T7">
                  <a:pos x="T2" y="T3"/>
                </a:cxn>
                <a:cxn ang="T8">
                  <a:pos x="T4" y="T5"/>
                </a:cxn>
              </a:cxnLst>
              <a:rect l="0" t="0" r="r" b="b"/>
              <a:pathLst>
                <a:path w="21600" h="17541" fill="none" extrusionOk="0">
                  <a:moveTo>
                    <a:pt x="21600" y="0"/>
                  </a:moveTo>
                  <a:cubicBezTo>
                    <a:pt x="21600" y="6954"/>
                    <a:pt x="18251" y="13483"/>
                    <a:pt x="12604" y="17541"/>
                  </a:cubicBezTo>
                </a:path>
                <a:path w="21600" h="17541" stroke="0" extrusionOk="0">
                  <a:moveTo>
                    <a:pt x="21600" y="0"/>
                  </a:moveTo>
                  <a:cubicBezTo>
                    <a:pt x="21600" y="6954"/>
                    <a:pt x="18251" y="13483"/>
                    <a:pt x="12604" y="17541"/>
                  </a:cubicBezTo>
                  <a:lnTo>
                    <a:pt x="0" y="0"/>
                  </a:lnTo>
                  <a:lnTo>
                    <a:pt x="21600" y="0"/>
                  </a:lnTo>
                  <a:close/>
                </a:path>
              </a:pathLst>
            </a:custGeom>
            <a:noFill/>
            <a:ln w="28575"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65" name="Oval 4"/>
            <p:cNvSpPr>
              <a:spLocks noChangeArrowheads="1"/>
            </p:cNvSpPr>
            <p:nvPr/>
          </p:nvSpPr>
          <p:spPr bwMode="auto">
            <a:xfrm>
              <a:off x="523" y="1315"/>
              <a:ext cx="2056" cy="205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66" name="Oval 5"/>
            <p:cNvSpPr>
              <a:spLocks noChangeArrowheads="1"/>
            </p:cNvSpPr>
            <p:nvPr/>
          </p:nvSpPr>
          <p:spPr bwMode="auto">
            <a:xfrm>
              <a:off x="1003" y="1699"/>
              <a:ext cx="1432" cy="138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67" name="Oval 6"/>
            <p:cNvSpPr>
              <a:spLocks noChangeArrowheads="1"/>
            </p:cNvSpPr>
            <p:nvPr/>
          </p:nvSpPr>
          <p:spPr bwMode="auto">
            <a:xfrm>
              <a:off x="1387" y="1891"/>
              <a:ext cx="952" cy="95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68" name="Oval 7"/>
            <p:cNvSpPr>
              <a:spLocks noChangeArrowheads="1"/>
            </p:cNvSpPr>
            <p:nvPr/>
          </p:nvSpPr>
          <p:spPr bwMode="auto">
            <a:xfrm>
              <a:off x="1675" y="2083"/>
              <a:ext cx="568" cy="56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69" name="Oval 8"/>
            <p:cNvSpPr>
              <a:spLocks noChangeArrowheads="1"/>
            </p:cNvSpPr>
            <p:nvPr/>
          </p:nvSpPr>
          <p:spPr bwMode="auto">
            <a:xfrm>
              <a:off x="3499" y="2083"/>
              <a:ext cx="568" cy="56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70" name="Oval 9"/>
            <p:cNvSpPr>
              <a:spLocks noChangeArrowheads="1"/>
            </p:cNvSpPr>
            <p:nvPr/>
          </p:nvSpPr>
          <p:spPr bwMode="auto">
            <a:xfrm>
              <a:off x="3403" y="1891"/>
              <a:ext cx="952" cy="95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71" name="Oval 10"/>
            <p:cNvSpPr>
              <a:spLocks noChangeArrowheads="1"/>
            </p:cNvSpPr>
            <p:nvPr/>
          </p:nvSpPr>
          <p:spPr bwMode="auto">
            <a:xfrm>
              <a:off x="3307" y="1699"/>
              <a:ext cx="1432" cy="138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72" name="Oval 11"/>
            <p:cNvSpPr>
              <a:spLocks noChangeArrowheads="1"/>
            </p:cNvSpPr>
            <p:nvPr/>
          </p:nvSpPr>
          <p:spPr bwMode="auto">
            <a:xfrm>
              <a:off x="3163" y="1315"/>
              <a:ext cx="2056" cy="205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73" name="Arc 12"/>
            <p:cNvSpPr>
              <a:spLocks/>
            </p:cNvSpPr>
            <p:nvPr/>
          </p:nvSpPr>
          <p:spPr bwMode="auto">
            <a:xfrm>
              <a:off x="1335" y="2367"/>
              <a:ext cx="1392" cy="1248"/>
            </a:xfrm>
            <a:custGeom>
              <a:avLst/>
              <a:gdLst>
                <a:gd name="T0" fmla="*/ 0 w 21600"/>
                <a:gd name="T1" fmla="*/ 0 h 18703"/>
                <a:gd name="T2" fmla="*/ 0 w 21600"/>
                <a:gd name="T3" fmla="*/ 0 h 18703"/>
                <a:gd name="T4" fmla="*/ 0 w 21600"/>
                <a:gd name="T5" fmla="*/ 0 h 18703"/>
                <a:gd name="T6" fmla="*/ 0 60000 65536"/>
                <a:gd name="T7" fmla="*/ 0 60000 65536"/>
                <a:gd name="T8" fmla="*/ 0 60000 65536"/>
              </a:gdLst>
              <a:ahLst/>
              <a:cxnLst>
                <a:cxn ang="T6">
                  <a:pos x="T0" y="T1"/>
                </a:cxn>
                <a:cxn ang="T7">
                  <a:pos x="T2" y="T3"/>
                </a:cxn>
                <a:cxn ang="T8">
                  <a:pos x="T4" y="T5"/>
                </a:cxn>
              </a:cxnLst>
              <a:rect l="0" t="0" r="r" b="b"/>
              <a:pathLst>
                <a:path w="21600" h="18703" fill="none" extrusionOk="0">
                  <a:moveTo>
                    <a:pt x="21600" y="0"/>
                  </a:moveTo>
                  <a:cubicBezTo>
                    <a:pt x="21600" y="7714"/>
                    <a:pt x="17485" y="14843"/>
                    <a:pt x="10805" y="18702"/>
                  </a:cubicBezTo>
                </a:path>
                <a:path w="21600" h="18703" stroke="0" extrusionOk="0">
                  <a:moveTo>
                    <a:pt x="21600" y="0"/>
                  </a:moveTo>
                  <a:cubicBezTo>
                    <a:pt x="21600" y="7714"/>
                    <a:pt x="17485" y="14843"/>
                    <a:pt x="10805" y="18702"/>
                  </a:cubicBezTo>
                  <a:lnTo>
                    <a:pt x="0" y="0"/>
                  </a:lnTo>
                  <a:lnTo>
                    <a:pt x="21600" y="0"/>
                  </a:lnTo>
                  <a:close/>
                </a:path>
              </a:pathLst>
            </a:custGeom>
            <a:noFill/>
            <a:ln w="28575"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74" name="Line 13"/>
            <p:cNvSpPr>
              <a:spLocks noChangeShapeType="1"/>
            </p:cNvSpPr>
            <p:nvPr/>
          </p:nvSpPr>
          <p:spPr bwMode="auto">
            <a:xfrm>
              <a:off x="2871" y="1119"/>
              <a:ext cx="0" cy="2784"/>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75" name="Arc 14"/>
            <p:cNvSpPr>
              <a:spLocks/>
            </p:cNvSpPr>
            <p:nvPr/>
          </p:nvSpPr>
          <p:spPr bwMode="auto">
            <a:xfrm>
              <a:off x="3016" y="2367"/>
              <a:ext cx="1248" cy="1169"/>
            </a:xfrm>
            <a:custGeom>
              <a:avLst/>
              <a:gdLst>
                <a:gd name="T0" fmla="*/ 0 w 21600"/>
                <a:gd name="T1" fmla="*/ 0 h 17533"/>
                <a:gd name="T2" fmla="*/ 0 w 21600"/>
                <a:gd name="T3" fmla="*/ 0 h 17533"/>
                <a:gd name="T4" fmla="*/ 0 w 21600"/>
                <a:gd name="T5" fmla="*/ 0 h 17533"/>
                <a:gd name="T6" fmla="*/ 0 60000 65536"/>
                <a:gd name="T7" fmla="*/ 0 60000 65536"/>
                <a:gd name="T8" fmla="*/ 0 60000 65536"/>
              </a:gdLst>
              <a:ahLst/>
              <a:cxnLst>
                <a:cxn ang="T6">
                  <a:pos x="T0" y="T1"/>
                </a:cxn>
                <a:cxn ang="T7">
                  <a:pos x="T2" y="T3"/>
                </a:cxn>
                <a:cxn ang="T8">
                  <a:pos x="T4" y="T5"/>
                </a:cxn>
              </a:cxnLst>
              <a:rect l="0" t="0" r="r" b="b"/>
              <a:pathLst>
                <a:path w="21600" h="17533" fill="none" extrusionOk="0">
                  <a:moveTo>
                    <a:pt x="8984" y="17532"/>
                  </a:moveTo>
                  <a:cubicBezTo>
                    <a:pt x="3343" y="13474"/>
                    <a:pt x="0" y="6949"/>
                    <a:pt x="0" y="0"/>
                  </a:cubicBezTo>
                </a:path>
                <a:path w="21600" h="17533" stroke="0" extrusionOk="0">
                  <a:moveTo>
                    <a:pt x="8984" y="17532"/>
                  </a:moveTo>
                  <a:cubicBezTo>
                    <a:pt x="3343" y="13474"/>
                    <a:pt x="0" y="6949"/>
                    <a:pt x="0" y="0"/>
                  </a:cubicBezTo>
                  <a:lnTo>
                    <a:pt x="21600" y="0"/>
                  </a:lnTo>
                  <a:lnTo>
                    <a:pt x="8984" y="17532"/>
                  </a:lnTo>
                  <a:close/>
                </a:path>
              </a:pathLst>
            </a:custGeom>
            <a:noFill/>
            <a:ln w="28575"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76" name="Arc 15"/>
            <p:cNvSpPr>
              <a:spLocks/>
            </p:cNvSpPr>
            <p:nvPr/>
          </p:nvSpPr>
          <p:spPr bwMode="auto">
            <a:xfrm rot="10800000">
              <a:off x="1335" y="1225"/>
              <a:ext cx="1392" cy="1127"/>
            </a:xfrm>
            <a:custGeom>
              <a:avLst/>
              <a:gdLst>
                <a:gd name="T0" fmla="*/ 0 w 21600"/>
                <a:gd name="T1" fmla="*/ 0 h 17488"/>
                <a:gd name="T2" fmla="*/ 0 w 21600"/>
                <a:gd name="T3" fmla="*/ 0 h 17488"/>
                <a:gd name="T4" fmla="*/ 0 w 21600"/>
                <a:gd name="T5" fmla="*/ 0 h 17488"/>
                <a:gd name="T6" fmla="*/ 0 60000 65536"/>
                <a:gd name="T7" fmla="*/ 0 60000 65536"/>
                <a:gd name="T8" fmla="*/ 0 60000 65536"/>
              </a:gdLst>
              <a:ahLst/>
              <a:cxnLst>
                <a:cxn ang="T6">
                  <a:pos x="T0" y="T1"/>
                </a:cxn>
                <a:cxn ang="T7">
                  <a:pos x="T2" y="T3"/>
                </a:cxn>
                <a:cxn ang="T8">
                  <a:pos x="T4" y="T5"/>
                </a:cxn>
              </a:cxnLst>
              <a:rect l="0" t="0" r="r" b="b"/>
              <a:pathLst>
                <a:path w="21600" h="17488" fill="none" extrusionOk="0">
                  <a:moveTo>
                    <a:pt x="8922" y="17487"/>
                  </a:moveTo>
                  <a:cubicBezTo>
                    <a:pt x="3317" y="13425"/>
                    <a:pt x="0" y="6922"/>
                    <a:pt x="0" y="0"/>
                  </a:cubicBezTo>
                </a:path>
                <a:path w="21600" h="17488" stroke="0" extrusionOk="0">
                  <a:moveTo>
                    <a:pt x="8922" y="17487"/>
                  </a:moveTo>
                  <a:cubicBezTo>
                    <a:pt x="3317" y="13425"/>
                    <a:pt x="0" y="6922"/>
                    <a:pt x="0" y="0"/>
                  </a:cubicBezTo>
                  <a:lnTo>
                    <a:pt x="21600" y="0"/>
                  </a:lnTo>
                  <a:lnTo>
                    <a:pt x="8922" y="17487"/>
                  </a:lnTo>
                  <a:close/>
                </a:path>
              </a:pathLst>
            </a:custGeom>
            <a:noFill/>
            <a:ln w="28575"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6432" name="Group 16"/>
          <p:cNvGrpSpPr>
            <a:grpSpLocks/>
          </p:cNvGrpSpPr>
          <p:nvPr/>
        </p:nvGrpSpPr>
        <p:grpSpPr bwMode="auto">
          <a:xfrm>
            <a:off x="823913" y="450850"/>
            <a:ext cx="8701087" cy="6864350"/>
            <a:chOff x="519" y="284"/>
            <a:chExt cx="5481" cy="4324"/>
          </a:xfrm>
        </p:grpSpPr>
        <p:sp>
          <p:nvSpPr>
            <p:cNvPr id="115716" name="Line 17"/>
            <p:cNvSpPr>
              <a:spLocks noChangeShapeType="1"/>
            </p:cNvSpPr>
            <p:nvPr/>
          </p:nvSpPr>
          <p:spPr bwMode="auto">
            <a:xfrm>
              <a:off x="1095" y="2367"/>
              <a:ext cx="873"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7" name="Arc 18"/>
            <p:cNvSpPr>
              <a:spLocks/>
            </p:cNvSpPr>
            <p:nvPr/>
          </p:nvSpPr>
          <p:spPr bwMode="auto">
            <a:xfrm>
              <a:off x="2007" y="2511"/>
              <a:ext cx="1776" cy="1728"/>
            </a:xfrm>
            <a:custGeom>
              <a:avLst/>
              <a:gdLst>
                <a:gd name="T0" fmla="*/ 0 w 43199"/>
                <a:gd name="T1" fmla="*/ 0 h 21600"/>
                <a:gd name="T2" fmla="*/ 0 w 43199"/>
                <a:gd name="T3" fmla="*/ 0 h 21600"/>
                <a:gd name="T4" fmla="*/ 0 w 43199"/>
                <a:gd name="T5" fmla="*/ 0 h 21600"/>
                <a:gd name="T6" fmla="*/ 0 60000 65536"/>
                <a:gd name="T7" fmla="*/ 0 60000 65536"/>
                <a:gd name="T8" fmla="*/ 0 60000 65536"/>
              </a:gdLst>
              <a:ahLst/>
              <a:cxnLst>
                <a:cxn ang="T6">
                  <a:pos x="T0" y="T1"/>
                </a:cxn>
                <a:cxn ang="T7">
                  <a:pos x="T2" y="T3"/>
                </a:cxn>
                <a:cxn ang="T8">
                  <a:pos x="T4" y="T5"/>
                </a:cxn>
              </a:cxnLst>
              <a:rect l="0" t="0" r="r" b="b"/>
              <a:pathLst>
                <a:path w="43199" h="21600" fill="none" extrusionOk="0">
                  <a:moveTo>
                    <a:pt x="43198" y="224"/>
                  </a:moveTo>
                  <a:cubicBezTo>
                    <a:pt x="43075" y="12065"/>
                    <a:pt x="33441" y="21599"/>
                    <a:pt x="21600" y="21600"/>
                  </a:cubicBezTo>
                  <a:cubicBezTo>
                    <a:pt x="9670" y="21600"/>
                    <a:pt x="0" y="11929"/>
                    <a:pt x="0" y="0"/>
                  </a:cubicBezTo>
                </a:path>
                <a:path w="43199" h="21600" stroke="0" extrusionOk="0">
                  <a:moveTo>
                    <a:pt x="43198" y="224"/>
                  </a:moveTo>
                  <a:cubicBezTo>
                    <a:pt x="43075" y="12065"/>
                    <a:pt x="33441" y="21599"/>
                    <a:pt x="21600" y="21600"/>
                  </a:cubicBezTo>
                  <a:cubicBezTo>
                    <a:pt x="9670" y="21600"/>
                    <a:pt x="0" y="11929"/>
                    <a:pt x="0" y="0"/>
                  </a:cubicBezTo>
                  <a:lnTo>
                    <a:pt x="21600" y="0"/>
                  </a:lnTo>
                  <a:lnTo>
                    <a:pt x="43198" y="224"/>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8" name="Arc 19"/>
            <p:cNvSpPr>
              <a:spLocks/>
            </p:cNvSpPr>
            <p:nvPr/>
          </p:nvSpPr>
          <p:spPr bwMode="auto">
            <a:xfrm rot="10800000">
              <a:off x="1311" y="2421"/>
              <a:ext cx="1081" cy="1901"/>
            </a:xfrm>
            <a:custGeom>
              <a:avLst/>
              <a:gdLst>
                <a:gd name="T0" fmla="*/ 0 w 16208"/>
                <a:gd name="T1" fmla="*/ 0 h 20362"/>
                <a:gd name="T2" fmla="*/ 0 w 16208"/>
                <a:gd name="T3" fmla="*/ 0 h 20362"/>
                <a:gd name="T4" fmla="*/ 0 w 16208"/>
                <a:gd name="T5" fmla="*/ 0 h 20362"/>
                <a:gd name="T6" fmla="*/ 0 60000 65536"/>
                <a:gd name="T7" fmla="*/ 0 60000 65536"/>
                <a:gd name="T8" fmla="*/ 0 60000 65536"/>
              </a:gdLst>
              <a:ahLst/>
              <a:cxnLst>
                <a:cxn ang="T6">
                  <a:pos x="T0" y="T1"/>
                </a:cxn>
                <a:cxn ang="T7">
                  <a:pos x="T2" y="T3"/>
                </a:cxn>
                <a:cxn ang="T8">
                  <a:pos x="T4" y="T5"/>
                </a:cxn>
              </a:cxnLst>
              <a:rect l="0" t="0" r="r" b="b"/>
              <a:pathLst>
                <a:path w="16208" h="20362" fill="none" extrusionOk="0">
                  <a:moveTo>
                    <a:pt x="16207" y="14277"/>
                  </a:moveTo>
                  <a:cubicBezTo>
                    <a:pt x="13774" y="17040"/>
                    <a:pt x="10676" y="19134"/>
                    <a:pt x="7206" y="20362"/>
                  </a:cubicBezTo>
                </a:path>
                <a:path w="16208" h="20362" stroke="0" extrusionOk="0">
                  <a:moveTo>
                    <a:pt x="16207" y="14277"/>
                  </a:moveTo>
                  <a:cubicBezTo>
                    <a:pt x="13774" y="17040"/>
                    <a:pt x="10676" y="19134"/>
                    <a:pt x="7206" y="20362"/>
                  </a:cubicBezTo>
                  <a:lnTo>
                    <a:pt x="0" y="0"/>
                  </a:lnTo>
                  <a:lnTo>
                    <a:pt x="16207" y="14277"/>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Arc 20"/>
            <p:cNvSpPr>
              <a:spLocks/>
            </p:cNvSpPr>
            <p:nvPr/>
          </p:nvSpPr>
          <p:spPr bwMode="auto">
            <a:xfrm>
              <a:off x="2069" y="689"/>
              <a:ext cx="1666" cy="1558"/>
            </a:xfrm>
            <a:custGeom>
              <a:avLst/>
              <a:gdLst>
                <a:gd name="T0" fmla="*/ 0 w 41624"/>
                <a:gd name="T1" fmla="*/ 0 h 23247"/>
                <a:gd name="T2" fmla="*/ 0 w 41624"/>
                <a:gd name="T3" fmla="*/ 0 h 23247"/>
                <a:gd name="T4" fmla="*/ 0 w 41624"/>
                <a:gd name="T5" fmla="*/ 0 h 23247"/>
                <a:gd name="T6" fmla="*/ 0 60000 65536"/>
                <a:gd name="T7" fmla="*/ 0 60000 65536"/>
                <a:gd name="T8" fmla="*/ 0 60000 65536"/>
              </a:gdLst>
              <a:ahLst/>
              <a:cxnLst>
                <a:cxn ang="T6">
                  <a:pos x="T0" y="T1"/>
                </a:cxn>
                <a:cxn ang="T7">
                  <a:pos x="T2" y="T3"/>
                </a:cxn>
                <a:cxn ang="T8">
                  <a:pos x="T4" y="T5"/>
                </a:cxn>
              </a:cxnLst>
              <a:rect l="0" t="0" r="r" b="b"/>
              <a:pathLst>
                <a:path w="41624" h="23247" fill="none" extrusionOk="0">
                  <a:moveTo>
                    <a:pt x="0" y="13500"/>
                  </a:moveTo>
                  <a:cubicBezTo>
                    <a:pt x="3300" y="5340"/>
                    <a:pt x="11222" y="-1"/>
                    <a:pt x="20024" y="0"/>
                  </a:cubicBezTo>
                  <a:cubicBezTo>
                    <a:pt x="31953" y="0"/>
                    <a:pt x="41624" y="9670"/>
                    <a:pt x="41624" y="21600"/>
                  </a:cubicBezTo>
                  <a:cubicBezTo>
                    <a:pt x="41624" y="22149"/>
                    <a:pt x="41603" y="22699"/>
                    <a:pt x="41561" y="23247"/>
                  </a:cubicBezTo>
                </a:path>
                <a:path w="41624" h="23247" stroke="0" extrusionOk="0">
                  <a:moveTo>
                    <a:pt x="0" y="13500"/>
                  </a:moveTo>
                  <a:cubicBezTo>
                    <a:pt x="3300" y="5340"/>
                    <a:pt x="11222" y="-1"/>
                    <a:pt x="20024" y="0"/>
                  </a:cubicBezTo>
                  <a:cubicBezTo>
                    <a:pt x="31953" y="0"/>
                    <a:pt x="41624" y="9670"/>
                    <a:pt x="41624" y="21600"/>
                  </a:cubicBezTo>
                  <a:cubicBezTo>
                    <a:pt x="41624" y="22149"/>
                    <a:pt x="41603" y="22699"/>
                    <a:pt x="41561" y="23247"/>
                  </a:cubicBezTo>
                  <a:lnTo>
                    <a:pt x="20024" y="21600"/>
                  </a:lnTo>
                  <a:lnTo>
                    <a:pt x="0" y="13500"/>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0" name="Arc 21"/>
            <p:cNvSpPr>
              <a:spLocks/>
            </p:cNvSpPr>
            <p:nvPr/>
          </p:nvSpPr>
          <p:spPr bwMode="auto">
            <a:xfrm>
              <a:off x="2028" y="1217"/>
              <a:ext cx="1652" cy="1488"/>
            </a:xfrm>
            <a:custGeom>
              <a:avLst/>
              <a:gdLst>
                <a:gd name="T0" fmla="*/ 0 w 41056"/>
                <a:gd name="T1" fmla="*/ 0 h 21600"/>
                <a:gd name="T2" fmla="*/ 0 w 41056"/>
                <a:gd name="T3" fmla="*/ 0 h 21600"/>
                <a:gd name="T4" fmla="*/ 0 w 41056"/>
                <a:gd name="T5" fmla="*/ 0 h 21600"/>
                <a:gd name="T6" fmla="*/ 0 60000 65536"/>
                <a:gd name="T7" fmla="*/ 0 60000 65536"/>
                <a:gd name="T8" fmla="*/ 0 60000 65536"/>
              </a:gdLst>
              <a:ahLst/>
              <a:cxnLst>
                <a:cxn ang="T6">
                  <a:pos x="T0" y="T1"/>
                </a:cxn>
                <a:cxn ang="T7">
                  <a:pos x="T2" y="T3"/>
                </a:cxn>
                <a:cxn ang="T8">
                  <a:pos x="T4" y="T5"/>
                </a:cxn>
              </a:cxnLst>
              <a:rect l="0" t="0" r="r" b="b"/>
              <a:pathLst>
                <a:path w="41056" h="21600" fill="none" extrusionOk="0">
                  <a:moveTo>
                    <a:pt x="0" y="14699"/>
                  </a:moveTo>
                  <a:cubicBezTo>
                    <a:pt x="2961" y="5914"/>
                    <a:pt x="11198" y="-1"/>
                    <a:pt x="20468" y="0"/>
                  </a:cubicBezTo>
                  <a:cubicBezTo>
                    <a:pt x="29879" y="0"/>
                    <a:pt x="38208" y="6094"/>
                    <a:pt x="41055" y="15065"/>
                  </a:cubicBezTo>
                </a:path>
                <a:path w="41056" h="21600" stroke="0" extrusionOk="0">
                  <a:moveTo>
                    <a:pt x="0" y="14699"/>
                  </a:moveTo>
                  <a:cubicBezTo>
                    <a:pt x="2961" y="5914"/>
                    <a:pt x="11198" y="-1"/>
                    <a:pt x="20468" y="0"/>
                  </a:cubicBezTo>
                  <a:cubicBezTo>
                    <a:pt x="29879" y="0"/>
                    <a:pt x="38208" y="6094"/>
                    <a:pt x="41055" y="15065"/>
                  </a:cubicBezTo>
                  <a:lnTo>
                    <a:pt x="20468" y="21600"/>
                  </a:lnTo>
                  <a:lnTo>
                    <a:pt x="0" y="14699"/>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1" name="Arc 22"/>
            <p:cNvSpPr>
              <a:spLocks/>
            </p:cNvSpPr>
            <p:nvPr/>
          </p:nvSpPr>
          <p:spPr bwMode="auto">
            <a:xfrm rot="10800000">
              <a:off x="2211" y="2078"/>
              <a:ext cx="1536" cy="1488"/>
            </a:xfrm>
            <a:custGeom>
              <a:avLst/>
              <a:gdLst>
                <a:gd name="T0" fmla="*/ 0 w 37076"/>
                <a:gd name="T1" fmla="*/ 0 h 21600"/>
                <a:gd name="T2" fmla="*/ 0 w 37076"/>
                <a:gd name="T3" fmla="*/ 0 h 21600"/>
                <a:gd name="T4" fmla="*/ 0 w 37076"/>
                <a:gd name="T5" fmla="*/ 0 h 21600"/>
                <a:gd name="T6" fmla="*/ 0 60000 65536"/>
                <a:gd name="T7" fmla="*/ 0 60000 65536"/>
                <a:gd name="T8" fmla="*/ 0 60000 65536"/>
              </a:gdLst>
              <a:ahLst/>
              <a:cxnLst>
                <a:cxn ang="T6">
                  <a:pos x="T0" y="T1"/>
                </a:cxn>
                <a:cxn ang="T7">
                  <a:pos x="T2" y="T3"/>
                </a:cxn>
                <a:cxn ang="T8">
                  <a:pos x="T4" y="T5"/>
                </a:cxn>
              </a:cxnLst>
              <a:rect l="0" t="0" r="r" b="b"/>
              <a:pathLst>
                <a:path w="37076" h="21600" fill="none" extrusionOk="0">
                  <a:moveTo>
                    <a:pt x="0" y="15742"/>
                  </a:moveTo>
                  <a:cubicBezTo>
                    <a:pt x="2623" y="6431"/>
                    <a:pt x="11117" y="-1"/>
                    <a:pt x="20791" y="0"/>
                  </a:cubicBezTo>
                  <a:cubicBezTo>
                    <a:pt x="27035" y="0"/>
                    <a:pt x="32973" y="2702"/>
                    <a:pt x="37076" y="7409"/>
                  </a:cubicBezTo>
                </a:path>
                <a:path w="37076" h="21600" stroke="0" extrusionOk="0">
                  <a:moveTo>
                    <a:pt x="0" y="15742"/>
                  </a:moveTo>
                  <a:cubicBezTo>
                    <a:pt x="2623" y="6431"/>
                    <a:pt x="11117" y="-1"/>
                    <a:pt x="20791" y="0"/>
                  </a:cubicBezTo>
                  <a:cubicBezTo>
                    <a:pt x="27035" y="0"/>
                    <a:pt x="32973" y="2702"/>
                    <a:pt x="37076" y="7409"/>
                  </a:cubicBezTo>
                  <a:lnTo>
                    <a:pt x="20791" y="21600"/>
                  </a:lnTo>
                  <a:lnTo>
                    <a:pt x="0" y="15742"/>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2" name="Arc 23"/>
            <p:cNvSpPr>
              <a:spLocks/>
            </p:cNvSpPr>
            <p:nvPr/>
          </p:nvSpPr>
          <p:spPr bwMode="auto">
            <a:xfrm>
              <a:off x="2111" y="1883"/>
              <a:ext cx="761" cy="1019"/>
            </a:xfrm>
            <a:custGeom>
              <a:avLst/>
              <a:gdLst>
                <a:gd name="T0" fmla="*/ 0 w 18032"/>
                <a:gd name="T1" fmla="*/ 0 h 18258"/>
                <a:gd name="T2" fmla="*/ 0 w 18032"/>
                <a:gd name="T3" fmla="*/ 0 h 18258"/>
                <a:gd name="T4" fmla="*/ 0 w 18032"/>
                <a:gd name="T5" fmla="*/ 0 h 18258"/>
                <a:gd name="T6" fmla="*/ 0 60000 65536"/>
                <a:gd name="T7" fmla="*/ 0 60000 65536"/>
                <a:gd name="T8" fmla="*/ 0 60000 65536"/>
              </a:gdLst>
              <a:ahLst/>
              <a:cxnLst>
                <a:cxn ang="T6">
                  <a:pos x="T0" y="T1"/>
                </a:cxn>
                <a:cxn ang="T7">
                  <a:pos x="T2" y="T3"/>
                </a:cxn>
                <a:cxn ang="T8">
                  <a:pos x="T4" y="T5"/>
                </a:cxn>
              </a:cxnLst>
              <a:rect l="0" t="0" r="r" b="b"/>
              <a:pathLst>
                <a:path w="18032" h="18258" fill="none" extrusionOk="0">
                  <a:moveTo>
                    <a:pt x="0" y="6366"/>
                  </a:moveTo>
                  <a:cubicBezTo>
                    <a:pt x="1687" y="3807"/>
                    <a:pt x="3899" y="1637"/>
                    <a:pt x="6490" y="0"/>
                  </a:cubicBezTo>
                </a:path>
                <a:path w="18032" h="18258" stroke="0" extrusionOk="0">
                  <a:moveTo>
                    <a:pt x="0" y="6366"/>
                  </a:moveTo>
                  <a:cubicBezTo>
                    <a:pt x="1687" y="3807"/>
                    <a:pt x="3899" y="1637"/>
                    <a:pt x="6490" y="0"/>
                  </a:cubicBezTo>
                  <a:lnTo>
                    <a:pt x="18032" y="18258"/>
                  </a:lnTo>
                  <a:lnTo>
                    <a:pt x="0" y="6366"/>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3" name="Arc 24"/>
            <p:cNvSpPr>
              <a:spLocks/>
            </p:cNvSpPr>
            <p:nvPr/>
          </p:nvSpPr>
          <p:spPr bwMode="auto">
            <a:xfrm rot="10800000">
              <a:off x="2389" y="1262"/>
              <a:ext cx="1297" cy="1500"/>
            </a:xfrm>
            <a:custGeom>
              <a:avLst/>
              <a:gdLst>
                <a:gd name="T0" fmla="*/ 0 w 21605"/>
                <a:gd name="T1" fmla="*/ 0 h 21600"/>
                <a:gd name="T2" fmla="*/ 0 w 21605"/>
                <a:gd name="T3" fmla="*/ 0 h 21600"/>
                <a:gd name="T4" fmla="*/ 0 w 21605"/>
                <a:gd name="T5" fmla="*/ 0 h 21600"/>
                <a:gd name="T6" fmla="*/ 0 60000 65536"/>
                <a:gd name="T7" fmla="*/ 0 60000 65536"/>
                <a:gd name="T8" fmla="*/ 0 60000 65536"/>
              </a:gdLst>
              <a:ahLst/>
              <a:cxnLst>
                <a:cxn ang="T6">
                  <a:pos x="T0" y="T1"/>
                </a:cxn>
                <a:cxn ang="T7">
                  <a:pos x="T2" y="T3"/>
                </a:cxn>
                <a:cxn ang="T8">
                  <a:pos x="T4" y="T5"/>
                </a:cxn>
              </a:cxnLst>
              <a:rect l="0" t="0" r="r" b="b"/>
              <a:pathLst>
                <a:path w="21605" h="21600" fill="none" extrusionOk="0">
                  <a:moveTo>
                    <a:pt x="0" y="4419"/>
                  </a:moveTo>
                  <a:cubicBezTo>
                    <a:pt x="3762" y="1552"/>
                    <a:pt x="8361" y="-1"/>
                    <a:pt x="13091" y="0"/>
                  </a:cubicBezTo>
                  <a:cubicBezTo>
                    <a:pt x="16018" y="0"/>
                    <a:pt x="18914" y="594"/>
                    <a:pt x="21605" y="1748"/>
                  </a:cubicBezTo>
                </a:path>
                <a:path w="21605" h="21600" stroke="0" extrusionOk="0">
                  <a:moveTo>
                    <a:pt x="0" y="4419"/>
                  </a:moveTo>
                  <a:cubicBezTo>
                    <a:pt x="3762" y="1552"/>
                    <a:pt x="8361" y="-1"/>
                    <a:pt x="13091" y="0"/>
                  </a:cubicBezTo>
                  <a:cubicBezTo>
                    <a:pt x="16018" y="0"/>
                    <a:pt x="18914" y="594"/>
                    <a:pt x="21605" y="1748"/>
                  </a:cubicBezTo>
                  <a:lnTo>
                    <a:pt x="13091" y="21600"/>
                  </a:lnTo>
                  <a:lnTo>
                    <a:pt x="0" y="441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4" name="Arc 25"/>
            <p:cNvSpPr>
              <a:spLocks/>
            </p:cNvSpPr>
            <p:nvPr/>
          </p:nvSpPr>
          <p:spPr bwMode="auto">
            <a:xfrm rot="-10440000">
              <a:off x="2047" y="2079"/>
              <a:ext cx="850" cy="1039"/>
            </a:xfrm>
            <a:custGeom>
              <a:avLst/>
              <a:gdLst>
                <a:gd name="T0" fmla="*/ 0 w 20673"/>
                <a:gd name="T1" fmla="*/ 0 h 15075"/>
                <a:gd name="T2" fmla="*/ 0 w 20673"/>
                <a:gd name="T3" fmla="*/ 0 h 15075"/>
                <a:gd name="T4" fmla="*/ 0 w 20673"/>
                <a:gd name="T5" fmla="*/ 0 h 15075"/>
                <a:gd name="T6" fmla="*/ 0 60000 65536"/>
                <a:gd name="T7" fmla="*/ 0 60000 65536"/>
                <a:gd name="T8" fmla="*/ 0 60000 65536"/>
              </a:gdLst>
              <a:ahLst/>
              <a:cxnLst>
                <a:cxn ang="T6">
                  <a:pos x="T0" y="T1"/>
                </a:cxn>
                <a:cxn ang="T7">
                  <a:pos x="T2" y="T3"/>
                </a:cxn>
                <a:cxn ang="T8">
                  <a:pos x="T4" y="T5"/>
                </a:cxn>
              </a:cxnLst>
              <a:rect l="0" t="0" r="r" b="b"/>
              <a:pathLst>
                <a:path w="20673" h="15075" fill="none" extrusionOk="0">
                  <a:moveTo>
                    <a:pt x="15469" y="-1"/>
                  </a:moveTo>
                  <a:cubicBezTo>
                    <a:pt x="17885" y="2479"/>
                    <a:pt x="19670" y="5502"/>
                    <a:pt x="20673" y="8815"/>
                  </a:cubicBezTo>
                </a:path>
                <a:path w="20673" h="15075" stroke="0" extrusionOk="0">
                  <a:moveTo>
                    <a:pt x="15469" y="-1"/>
                  </a:moveTo>
                  <a:cubicBezTo>
                    <a:pt x="17885" y="2479"/>
                    <a:pt x="19670" y="5502"/>
                    <a:pt x="20673" y="8815"/>
                  </a:cubicBezTo>
                  <a:lnTo>
                    <a:pt x="0" y="15075"/>
                  </a:lnTo>
                  <a:lnTo>
                    <a:pt x="15469"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5" name="Arc 26"/>
            <p:cNvSpPr>
              <a:spLocks/>
            </p:cNvSpPr>
            <p:nvPr/>
          </p:nvSpPr>
          <p:spPr bwMode="auto">
            <a:xfrm rot="10800000">
              <a:off x="2073" y="1265"/>
              <a:ext cx="847" cy="1413"/>
            </a:xfrm>
            <a:custGeom>
              <a:avLst/>
              <a:gdLst>
                <a:gd name="T0" fmla="*/ 0 w 14122"/>
                <a:gd name="T1" fmla="*/ 0 h 20347"/>
                <a:gd name="T2" fmla="*/ 0 w 14122"/>
                <a:gd name="T3" fmla="*/ 0 h 20347"/>
                <a:gd name="T4" fmla="*/ 0 w 14122"/>
                <a:gd name="T5" fmla="*/ 0 h 20347"/>
                <a:gd name="T6" fmla="*/ 0 60000 65536"/>
                <a:gd name="T7" fmla="*/ 0 60000 65536"/>
                <a:gd name="T8" fmla="*/ 0 60000 65536"/>
              </a:gdLst>
              <a:ahLst/>
              <a:cxnLst>
                <a:cxn ang="T6">
                  <a:pos x="T0" y="T1"/>
                </a:cxn>
                <a:cxn ang="T7">
                  <a:pos x="T2" y="T3"/>
                </a:cxn>
                <a:cxn ang="T8">
                  <a:pos x="T4" y="T5"/>
                </a:cxn>
              </a:cxnLst>
              <a:rect l="0" t="0" r="r" b="b"/>
              <a:pathLst>
                <a:path w="14122" h="20347" fill="none" extrusionOk="0">
                  <a:moveTo>
                    <a:pt x="7249" y="0"/>
                  </a:moveTo>
                  <a:cubicBezTo>
                    <a:pt x="9768" y="897"/>
                    <a:pt x="12098" y="2254"/>
                    <a:pt x="14122" y="4002"/>
                  </a:cubicBezTo>
                </a:path>
                <a:path w="14122" h="20347" stroke="0" extrusionOk="0">
                  <a:moveTo>
                    <a:pt x="7249" y="0"/>
                  </a:moveTo>
                  <a:cubicBezTo>
                    <a:pt x="9768" y="897"/>
                    <a:pt x="12098" y="2254"/>
                    <a:pt x="14122" y="4002"/>
                  </a:cubicBezTo>
                  <a:lnTo>
                    <a:pt x="0" y="20347"/>
                  </a:lnTo>
                  <a:lnTo>
                    <a:pt x="7249" y="0"/>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6" name="Arc 27"/>
            <p:cNvSpPr>
              <a:spLocks/>
            </p:cNvSpPr>
            <p:nvPr/>
          </p:nvSpPr>
          <p:spPr bwMode="auto">
            <a:xfrm rot="10800000">
              <a:off x="2078" y="1838"/>
              <a:ext cx="793" cy="1105"/>
            </a:xfrm>
            <a:custGeom>
              <a:avLst/>
              <a:gdLst>
                <a:gd name="T0" fmla="*/ 0 w 18775"/>
                <a:gd name="T1" fmla="*/ 0 h 19481"/>
                <a:gd name="T2" fmla="*/ 0 w 18775"/>
                <a:gd name="T3" fmla="*/ 0 h 19481"/>
                <a:gd name="T4" fmla="*/ 0 w 18775"/>
                <a:gd name="T5" fmla="*/ 0 h 19481"/>
                <a:gd name="T6" fmla="*/ 0 60000 65536"/>
                <a:gd name="T7" fmla="*/ 0 60000 65536"/>
                <a:gd name="T8" fmla="*/ 0 60000 65536"/>
              </a:gdLst>
              <a:ahLst/>
              <a:cxnLst>
                <a:cxn ang="T6">
                  <a:pos x="T0" y="T1"/>
                </a:cxn>
                <a:cxn ang="T7">
                  <a:pos x="T2" y="T3"/>
                </a:cxn>
                <a:cxn ang="T8">
                  <a:pos x="T4" y="T5"/>
                </a:cxn>
              </a:cxnLst>
              <a:rect l="0" t="0" r="r" b="b"/>
              <a:pathLst>
                <a:path w="18775" h="19481" fill="none" extrusionOk="0">
                  <a:moveTo>
                    <a:pt x="9330" y="-1"/>
                  </a:moveTo>
                  <a:cubicBezTo>
                    <a:pt x="13301" y="1902"/>
                    <a:pt x="16597" y="4972"/>
                    <a:pt x="18774" y="8800"/>
                  </a:cubicBezTo>
                </a:path>
                <a:path w="18775" h="19481" stroke="0" extrusionOk="0">
                  <a:moveTo>
                    <a:pt x="9330" y="-1"/>
                  </a:moveTo>
                  <a:cubicBezTo>
                    <a:pt x="13301" y="1902"/>
                    <a:pt x="16597" y="4972"/>
                    <a:pt x="18774" y="8800"/>
                  </a:cubicBezTo>
                  <a:lnTo>
                    <a:pt x="0" y="19481"/>
                  </a:lnTo>
                  <a:lnTo>
                    <a:pt x="9330"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7" name="Arc 28"/>
            <p:cNvSpPr>
              <a:spLocks/>
            </p:cNvSpPr>
            <p:nvPr/>
          </p:nvSpPr>
          <p:spPr bwMode="auto">
            <a:xfrm>
              <a:off x="2096" y="2032"/>
              <a:ext cx="1506" cy="1500"/>
            </a:xfrm>
            <a:custGeom>
              <a:avLst/>
              <a:gdLst>
                <a:gd name="T0" fmla="*/ 0 w 25098"/>
                <a:gd name="T1" fmla="*/ 0 h 21600"/>
                <a:gd name="T2" fmla="*/ 0 w 25098"/>
                <a:gd name="T3" fmla="*/ 0 h 21600"/>
                <a:gd name="T4" fmla="*/ 0 w 25098"/>
                <a:gd name="T5" fmla="*/ 0 h 21600"/>
                <a:gd name="T6" fmla="*/ 0 60000 65536"/>
                <a:gd name="T7" fmla="*/ 0 60000 65536"/>
                <a:gd name="T8" fmla="*/ 0 60000 65536"/>
              </a:gdLst>
              <a:ahLst/>
              <a:cxnLst>
                <a:cxn ang="T6">
                  <a:pos x="T0" y="T1"/>
                </a:cxn>
                <a:cxn ang="T7">
                  <a:pos x="T2" y="T3"/>
                </a:cxn>
                <a:cxn ang="T8">
                  <a:pos x="T4" y="T5"/>
                </a:cxn>
              </a:cxnLst>
              <a:rect l="0" t="0" r="r" b="b"/>
              <a:pathLst>
                <a:path w="25098" h="21600" fill="none" extrusionOk="0">
                  <a:moveTo>
                    <a:pt x="-1" y="4296"/>
                  </a:moveTo>
                  <a:cubicBezTo>
                    <a:pt x="3733" y="1507"/>
                    <a:pt x="8268" y="-1"/>
                    <a:pt x="12929" y="0"/>
                  </a:cubicBezTo>
                  <a:cubicBezTo>
                    <a:pt x="17270" y="0"/>
                    <a:pt x="21511" y="1308"/>
                    <a:pt x="25097" y="3754"/>
                  </a:cubicBezTo>
                </a:path>
                <a:path w="25098" h="21600" stroke="0" extrusionOk="0">
                  <a:moveTo>
                    <a:pt x="-1" y="4296"/>
                  </a:moveTo>
                  <a:cubicBezTo>
                    <a:pt x="3733" y="1507"/>
                    <a:pt x="8268" y="-1"/>
                    <a:pt x="12929" y="0"/>
                  </a:cubicBezTo>
                  <a:cubicBezTo>
                    <a:pt x="17270" y="0"/>
                    <a:pt x="21511" y="1308"/>
                    <a:pt x="25097" y="3754"/>
                  </a:cubicBezTo>
                  <a:lnTo>
                    <a:pt x="12929" y="21600"/>
                  </a:lnTo>
                  <a:lnTo>
                    <a:pt x="-1" y="4296"/>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8" name="Arc 29"/>
            <p:cNvSpPr>
              <a:spLocks/>
            </p:cNvSpPr>
            <p:nvPr/>
          </p:nvSpPr>
          <p:spPr bwMode="auto">
            <a:xfrm>
              <a:off x="1333" y="399"/>
              <a:ext cx="1059" cy="1899"/>
            </a:xfrm>
            <a:custGeom>
              <a:avLst/>
              <a:gdLst>
                <a:gd name="T0" fmla="*/ 0 w 15885"/>
                <a:gd name="T1" fmla="*/ 0 h 20348"/>
                <a:gd name="T2" fmla="*/ 0 w 15885"/>
                <a:gd name="T3" fmla="*/ 0 h 20348"/>
                <a:gd name="T4" fmla="*/ 0 w 15885"/>
                <a:gd name="T5" fmla="*/ 0 h 20348"/>
                <a:gd name="T6" fmla="*/ 0 60000 65536"/>
                <a:gd name="T7" fmla="*/ 0 60000 65536"/>
                <a:gd name="T8" fmla="*/ 0 60000 65536"/>
              </a:gdLst>
              <a:ahLst/>
              <a:cxnLst>
                <a:cxn ang="T6">
                  <a:pos x="T0" y="T1"/>
                </a:cxn>
                <a:cxn ang="T7">
                  <a:pos x="T2" y="T3"/>
                </a:cxn>
                <a:cxn ang="T8">
                  <a:pos x="T4" y="T5"/>
                </a:cxn>
              </a:cxnLst>
              <a:rect l="0" t="0" r="r" b="b"/>
              <a:pathLst>
                <a:path w="15885" h="20348" fill="none" extrusionOk="0">
                  <a:moveTo>
                    <a:pt x="8638" y="20348"/>
                  </a:moveTo>
                  <a:cubicBezTo>
                    <a:pt x="5338" y="19173"/>
                    <a:pt x="2373" y="17212"/>
                    <a:pt x="-1" y="14636"/>
                  </a:cubicBezTo>
                </a:path>
                <a:path w="15885" h="20348" stroke="0" extrusionOk="0">
                  <a:moveTo>
                    <a:pt x="8638" y="20348"/>
                  </a:moveTo>
                  <a:cubicBezTo>
                    <a:pt x="5338" y="19173"/>
                    <a:pt x="2373" y="17212"/>
                    <a:pt x="-1" y="14636"/>
                  </a:cubicBezTo>
                  <a:lnTo>
                    <a:pt x="15885" y="0"/>
                  </a:lnTo>
                  <a:lnTo>
                    <a:pt x="8638" y="20348"/>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29" name="Arc 30"/>
            <p:cNvSpPr>
              <a:spLocks/>
            </p:cNvSpPr>
            <p:nvPr/>
          </p:nvSpPr>
          <p:spPr bwMode="auto">
            <a:xfrm>
              <a:off x="1107" y="495"/>
              <a:ext cx="803" cy="1824"/>
            </a:xfrm>
            <a:custGeom>
              <a:avLst/>
              <a:gdLst>
                <a:gd name="T0" fmla="*/ 0 w 10723"/>
                <a:gd name="T1" fmla="*/ 0 h 21600"/>
                <a:gd name="T2" fmla="*/ 0 w 10723"/>
                <a:gd name="T3" fmla="*/ 0 h 21600"/>
                <a:gd name="T4" fmla="*/ 0 w 10723"/>
                <a:gd name="T5" fmla="*/ 0 h 21600"/>
                <a:gd name="T6" fmla="*/ 0 60000 65536"/>
                <a:gd name="T7" fmla="*/ 0 60000 65536"/>
                <a:gd name="T8" fmla="*/ 0 60000 65536"/>
              </a:gdLst>
              <a:ahLst/>
              <a:cxnLst>
                <a:cxn ang="T6">
                  <a:pos x="T0" y="T1"/>
                </a:cxn>
                <a:cxn ang="T7">
                  <a:pos x="T2" y="T3"/>
                </a:cxn>
                <a:cxn ang="T8">
                  <a:pos x="T4" y="T5"/>
                </a:cxn>
              </a:cxnLst>
              <a:rect l="0" t="0" r="r" b="b"/>
              <a:pathLst>
                <a:path w="10723" h="21600" fill="none" extrusionOk="0">
                  <a:moveTo>
                    <a:pt x="10723" y="21600"/>
                  </a:moveTo>
                  <a:cubicBezTo>
                    <a:pt x="6961" y="21600"/>
                    <a:pt x="3265" y="20617"/>
                    <a:pt x="0" y="18750"/>
                  </a:cubicBezTo>
                </a:path>
                <a:path w="10723" h="21600" stroke="0" extrusionOk="0">
                  <a:moveTo>
                    <a:pt x="10723" y="21600"/>
                  </a:moveTo>
                  <a:cubicBezTo>
                    <a:pt x="6961" y="21600"/>
                    <a:pt x="3265" y="20617"/>
                    <a:pt x="0" y="18750"/>
                  </a:cubicBezTo>
                  <a:lnTo>
                    <a:pt x="10723" y="0"/>
                  </a:lnTo>
                  <a:lnTo>
                    <a:pt x="10723" y="21600"/>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0" name="Arc 31"/>
            <p:cNvSpPr>
              <a:spLocks/>
            </p:cNvSpPr>
            <p:nvPr/>
          </p:nvSpPr>
          <p:spPr bwMode="auto">
            <a:xfrm>
              <a:off x="1740" y="735"/>
              <a:ext cx="412" cy="1538"/>
            </a:xfrm>
            <a:custGeom>
              <a:avLst/>
              <a:gdLst>
                <a:gd name="T0" fmla="*/ 0 w 18526"/>
                <a:gd name="T1" fmla="*/ 0 h 19738"/>
                <a:gd name="T2" fmla="*/ 0 w 18526"/>
                <a:gd name="T3" fmla="*/ 0 h 19738"/>
                <a:gd name="T4" fmla="*/ 0 w 18526"/>
                <a:gd name="T5" fmla="*/ 0 h 19738"/>
                <a:gd name="T6" fmla="*/ 0 60000 65536"/>
                <a:gd name="T7" fmla="*/ 0 60000 65536"/>
                <a:gd name="T8" fmla="*/ 0 60000 65536"/>
              </a:gdLst>
              <a:ahLst/>
              <a:cxnLst>
                <a:cxn ang="T6">
                  <a:pos x="T0" y="T1"/>
                </a:cxn>
                <a:cxn ang="T7">
                  <a:pos x="T2" y="T3"/>
                </a:cxn>
                <a:cxn ang="T8">
                  <a:pos x="T4" y="T5"/>
                </a:cxn>
              </a:cxnLst>
              <a:rect l="0" t="0" r="r" b="b"/>
              <a:pathLst>
                <a:path w="18526" h="19738" fill="none" extrusionOk="0">
                  <a:moveTo>
                    <a:pt x="9752" y="19737"/>
                  </a:moveTo>
                  <a:cubicBezTo>
                    <a:pt x="5690" y="17932"/>
                    <a:pt x="2285" y="14918"/>
                    <a:pt x="-1" y="11106"/>
                  </a:cubicBezTo>
                </a:path>
                <a:path w="18526" h="19738" stroke="0" extrusionOk="0">
                  <a:moveTo>
                    <a:pt x="9752" y="19737"/>
                  </a:moveTo>
                  <a:cubicBezTo>
                    <a:pt x="5690" y="17932"/>
                    <a:pt x="2285" y="14918"/>
                    <a:pt x="-1" y="11106"/>
                  </a:cubicBezTo>
                  <a:lnTo>
                    <a:pt x="18526" y="0"/>
                  </a:lnTo>
                  <a:lnTo>
                    <a:pt x="9752" y="19737"/>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1" name="Arc 32"/>
            <p:cNvSpPr>
              <a:spLocks/>
            </p:cNvSpPr>
            <p:nvPr/>
          </p:nvSpPr>
          <p:spPr bwMode="auto">
            <a:xfrm rot="10800000">
              <a:off x="2535" y="1695"/>
              <a:ext cx="1156" cy="830"/>
            </a:xfrm>
            <a:custGeom>
              <a:avLst/>
              <a:gdLst>
                <a:gd name="T0" fmla="*/ 0 w 16763"/>
                <a:gd name="T1" fmla="*/ 0 h 21600"/>
                <a:gd name="T2" fmla="*/ 0 w 16763"/>
                <a:gd name="T3" fmla="*/ 0 h 21600"/>
                <a:gd name="T4" fmla="*/ 0 w 16763"/>
                <a:gd name="T5" fmla="*/ 0 h 21600"/>
                <a:gd name="T6" fmla="*/ 0 60000 65536"/>
                <a:gd name="T7" fmla="*/ 0 60000 65536"/>
                <a:gd name="T8" fmla="*/ 0 60000 65536"/>
              </a:gdLst>
              <a:ahLst/>
              <a:cxnLst>
                <a:cxn ang="T6">
                  <a:pos x="T0" y="T1"/>
                </a:cxn>
                <a:cxn ang="T7">
                  <a:pos x="T2" y="T3"/>
                </a:cxn>
                <a:cxn ang="T8">
                  <a:pos x="T4" y="T5"/>
                </a:cxn>
              </a:cxnLst>
              <a:rect l="0" t="0" r="r" b="b"/>
              <a:pathLst>
                <a:path w="16763" h="21600" fill="none" extrusionOk="0">
                  <a:moveTo>
                    <a:pt x="-1" y="2975"/>
                  </a:moveTo>
                  <a:cubicBezTo>
                    <a:pt x="3316" y="1027"/>
                    <a:pt x="7093" y="-1"/>
                    <a:pt x="10940" y="0"/>
                  </a:cubicBezTo>
                  <a:cubicBezTo>
                    <a:pt x="12908" y="0"/>
                    <a:pt x="14867" y="269"/>
                    <a:pt x="16763" y="799"/>
                  </a:cubicBezTo>
                </a:path>
                <a:path w="16763" h="21600" stroke="0" extrusionOk="0">
                  <a:moveTo>
                    <a:pt x="-1" y="2975"/>
                  </a:moveTo>
                  <a:cubicBezTo>
                    <a:pt x="3316" y="1027"/>
                    <a:pt x="7093" y="-1"/>
                    <a:pt x="10940" y="0"/>
                  </a:cubicBezTo>
                  <a:cubicBezTo>
                    <a:pt x="12908" y="0"/>
                    <a:pt x="14867" y="269"/>
                    <a:pt x="16763" y="799"/>
                  </a:cubicBezTo>
                  <a:lnTo>
                    <a:pt x="10940" y="21600"/>
                  </a:lnTo>
                  <a:lnTo>
                    <a:pt x="-1" y="297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2" name="Arc 33"/>
            <p:cNvSpPr>
              <a:spLocks/>
            </p:cNvSpPr>
            <p:nvPr/>
          </p:nvSpPr>
          <p:spPr bwMode="auto">
            <a:xfrm>
              <a:off x="2101" y="2511"/>
              <a:ext cx="773" cy="1077"/>
            </a:xfrm>
            <a:custGeom>
              <a:avLst/>
              <a:gdLst>
                <a:gd name="T0" fmla="*/ 0 w 19325"/>
                <a:gd name="T1" fmla="*/ 0 h 13463"/>
                <a:gd name="T2" fmla="*/ 0 w 19325"/>
                <a:gd name="T3" fmla="*/ 0 h 13463"/>
                <a:gd name="T4" fmla="*/ 0 w 19325"/>
                <a:gd name="T5" fmla="*/ 0 h 13463"/>
                <a:gd name="T6" fmla="*/ 0 60000 65536"/>
                <a:gd name="T7" fmla="*/ 0 60000 65536"/>
                <a:gd name="T8" fmla="*/ 0 60000 65536"/>
              </a:gdLst>
              <a:ahLst/>
              <a:cxnLst>
                <a:cxn ang="T6">
                  <a:pos x="T0" y="T1"/>
                </a:cxn>
                <a:cxn ang="T7">
                  <a:pos x="T2" y="T3"/>
                </a:cxn>
                <a:cxn ang="T8">
                  <a:pos x="T4" y="T5"/>
                </a:cxn>
              </a:cxnLst>
              <a:rect l="0" t="0" r="r" b="b"/>
              <a:pathLst>
                <a:path w="19325" h="13463" fill="none" extrusionOk="0">
                  <a:moveTo>
                    <a:pt x="2433" y="13463"/>
                  </a:moveTo>
                  <a:cubicBezTo>
                    <a:pt x="1491" y="12280"/>
                    <a:pt x="675" y="11002"/>
                    <a:pt x="0" y="9649"/>
                  </a:cubicBezTo>
                </a:path>
                <a:path w="19325" h="13463" stroke="0" extrusionOk="0">
                  <a:moveTo>
                    <a:pt x="2433" y="13463"/>
                  </a:moveTo>
                  <a:cubicBezTo>
                    <a:pt x="1491" y="12280"/>
                    <a:pt x="675" y="11002"/>
                    <a:pt x="0" y="9649"/>
                  </a:cubicBezTo>
                  <a:lnTo>
                    <a:pt x="19325" y="0"/>
                  </a:lnTo>
                  <a:lnTo>
                    <a:pt x="2433" y="13463"/>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3" name="Arc 34"/>
            <p:cNvSpPr>
              <a:spLocks/>
            </p:cNvSpPr>
            <p:nvPr/>
          </p:nvSpPr>
          <p:spPr bwMode="auto">
            <a:xfrm rot="10800000">
              <a:off x="3256" y="2461"/>
              <a:ext cx="1416" cy="1860"/>
            </a:xfrm>
            <a:custGeom>
              <a:avLst/>
              <a:gdLst>
                <a:gd name="T0" fmla="*/ 0 w 21239"/>
                <a:gd name="T1" fmla="*/ 0 h 19926"/>
                <a:gd name="T2" fmla="*/ 0 w 21239"/>
                <a:gd name="T3" fmla="*/ 0 h 19926"/>
                <a:gd name="T4" fmla="*/ 0 w 21239"/>
                <a:gd name="T5" fmla="*/ 0 h 19926"/>
                <a:gd name="T6" fmla="*/ 0 60000 65536"/>
                <a:gd name="T7" fmla="*/ 0 60000 65536"/>
                <a:gd name="T8" fmla="*/ 0 60000 65536"/>
              </a:gdLst>
              <a:ahLst/>
              <a:cxnLst>
                <a:cxn ang="T6">
                  <a:pos x="T0" y="T1"/>
                </a:cxn>
                <a:cxn ang="T7">
                  <a:pos x="T2" y="T3"/>
                </a:cxn>
                <a:cxn ang="T8">
                  <a:pos x="T4" y="T5"/>
                </a:cxn>
              </a:cxnLst>
              <a:rect l="0" t="0" r="r" b="b"/>
              <a:pathLst>
                <a:path w="21239" h="19926" fill="none" extrusionOk="0">
                  <a:moveTo>
                    <a:pt x="12900" y="19925"/>
                  </a:moveTo>
                  <a:cubicBezTo>
                    <a:pt x="6177" y="17111"/>
                    <a:pt x="1326" y="11098"/>
                    <a:pt x="-1" y="3932"/>
                  </a:cubicBezTo>
                </a:path>
                <a:path w="21239" h="19926" stroke="0" extrusionOk="0">
                  <a:moveTo>
                    <a:pt x="12900" y="19925"/>
                  </a:moveTo>
                  <a:cubicBezTo>
                    <a:pt x="6177" y="17111"/>
                    <a:pt x="1326" y="11098"/>
                    <a:pt x="-1" y="3932"/>
                  </a:cubicBezTo>
                  <a:lnTo>
                    <a:pt x="21239" y="0"/>
                  </a:lnTo>
                  <a:lnTo>
                    <a:pt x="12900" y="1992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4" name="Arc 35"/>
            <p:cNvSpPr>
              <a:spLocks/>
            </p:cNvSpPr>
            <p:nvPr/>
          </p:nvSpPr>
          <p:spPr bwMode="auto">
            <a:xfrm>
              <a:off x="3591" y="687"/>
              <a:ext cx="480" cy="1596"/>
            </a:xfrm>
            <a:custGeom>
              <a:avLst/>
              <a:gdLst>
                <a:gd name="T0" fmla="*/ 0 w 21600"/>
                <a:gd name="T1" fmla="*/ 0 h 20487"/>
                <a:gd name="T2" fmla="*/ 0 w 21600"/>
                <a:gd name="T3" fmla="*/ 0 h 20487"/>
                <a:gd name="T4" fmla="*/ 0 w 21600"/>
                <a:gd name="T5" fmla="*/ 0 h 20487"/>
                <a:gd name="T6" fmla="*/ 0 60000 65536"/>
                <a:gd name="T7" fmla="*/ 0 60000 65536"/>
                <a:gd name="T8" fmla="*/ 0 60000 65536"/>
              </a:gdLst>
              <a:ahLst/>
              <a:cxnLst>
                <a:cxn ang="T6">
                  <a:pos x="T0" y="T1"/>
                </a:cxn>
                <a:cxn ang="T7">
                  <a:pos x="T2" y="T3"/>
                </a:cxn>
                <a:cxn ang="T8">
                  <a:pos x="T4" y="T5"/>
                </a:cxn>
              </a:cxnLst>
              <a:rect l="0" t="0" r="r" b="b"/>
              <a:pathLst>
                <a:path w="21600" h="20487" fill="none" extrusionOk="0">
                  <a:moveTo>
                    <a:pt x="21600" y="0"/>
                  </a:moveTo>
                  <a:cubicBezTo>
                    <a:pt x="21600" y="9291"/>
                    <a:pt x="15657" y="17542"/>
                    <a:pt x="6844" y="20486"/>
                  </a:cubicBezTo>
                </a:path>
                <a:path w="21600" h="20487" stroke="0" extrusionOk="0">
                  <a:moveTo>
                    <a:pt x="21600" y="0"/>
                  </a:moveTo>
                  <a:cubicBezTo>
                    <a:pt x="21600" y="9291"/>
                    <a:pt x="15657" y="17542"/>
                    <a:pt x="6844" y="20486"/>
                  </a:cubicBezTo>
                  <a:lnTo>
                    <a:pt x="0" y="0"/>
                  </a:lnTo>
                  <a:lnTo>
                    <a:pt x="21600" y="0"/>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5" name="Arc 36"/>
            <p:cNvSpPr>
              <a:spLocks/>
            </p:cNvSpPr>
            <p:nvPr/>
          </p:nvSpPr>
          <p:spPr bwMode="auto">
            <a:xfrm rot="10800000">
              <a:off x="3640" y="2497"/>
              <a:ext cx="480" cy="1608"/>
            </a:xfrm>
            <a:custGeom>
              <a:avLst/>
              <a:gdLst>
                <a:gd name="T0" fmla="*/ 0 w 21600"/>
                <a:gd name="T1" fmla="*/ 0 h 20634"/>
                <a:gd name="T2" fmla="*/ 0 w 21600"/>
                <a:gd name="T3" fmla="*/ 0 h 20634"/>
                <a:gd name="T4" fmla="*/ 0 w 21600"/>
                <a:gd name="T5" fmla="*/ 0 h 20634"/>
                <a:gd name="T6" fmla="*/ 0 60000 65536"/>
                <a:gd name="T7" fmla="*/ 0 60000 65536"/>
                <a:gd name="T8" fmla="*/ 0 60000 65536"/>
              </a:gdLst>
              <a:ahLst/>
              <a:cxnLst>
                <a:cxn ang="T6">
                  <a:pos x="T0" y="T1"/>
                </a:cxn>
                <a:cxn ang="T7">
                  <a:pos x="T2" y="T3"/>
                </a:cxn>
                <a:cxn ang="T8">
                  <a:pos x="T4" y="T5"/>
                </a:cxn>
              </a:cxnLst>
              <a:rect l="0" t="0" r="r" b="b"/>
              <a:pathLst>
                <a:path w="21600" h="20634" fill="none" extrusionOk="0">
                  <a:moveTo>
                    <a:pt x="15211" y="20633"/>
                  </a:moveTo>
                  <a:cubicBezTo>
                    <a:pt x="6166" y="17832"/>
                    <a:pt x="0" y="9468"/>
                    <a:pt x="0" y="0"/>
                  </a:cubicBezTo>
                </a:path>
                <a:path w="21600" h="20634" stroke="0" extrusionOk="0">
                  <a:moveTo>
                    <a:pt x="15211" y="20633"/>
                  </a:moveTo>
                  <a:cubicBezTo>
                    <a:pt x="6166" y="17832"/>
                    <a:pt x="0" y="9468"/>
                    <a:pt x="0" y="0"/>
                  </a:cubicBezTo>
                  <a:lnTo>
                    <a:pt x="21600" y="0"/>
                  </a:lnTo>
                  <a:lnTo>
                    <a:pt x="15211" y="20633"/>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6" name="Arc 37"/>
            <p:cNvSpPr>
              <a:spLocks/>
            </p:cNvSpPr>
            <p:nvPr/>
          </p:nvSpPr>
          <p:spPr bwMode="auto">
            <a:xfrm>
              <a:off x="3831" y="495"/>
              <a:ext cx="1151" cy="1824"/>
            </a:xfrm>
            <a:custGeom>
              <a:avLst/>
              <a:gdLst>
                <a:gd name="T0" fmla="*/ 0 w 15371"/>
                <a:gd name="T1" fmla="*/ 0 h 21600"/>
                <a:gd name="T2" fmla="*/ 0 w 15371"/>
                <a:gd name="T3" fmla="*/ 0 h 21600"/>
                <a:gd name="T4" fmla="*/ 0 w 15371"/>
                <a:gd name="T5" fmla="*/ 0 h 21600"/>
                <a:gd name="T6" fmla="*/ 0 60000 65536"/>
                <a:gd name="T7" fmla="*/ 0 60000 65536"/>
                <a:gd name="T8" fmla="*/ 0 60000 65536"/>
              </a:gdLst>
              <a:ahLst/>
              <a:cxnLst>
                <a:cxn ang="T6">
                  <a:pos x="T0" y="T1"/>
                </a:cxn>
                <a:cxn ang="T7">
                  <a:pos x="T2" y="T3"/>
                </a:cxn>
                <a:cxn ang="T8">
                  <a:pos x="T4" y="T5"/>
                </a:cxn>
              </a:cxnLst>
              <a:rect l="0" t="0" r="r" b="b"/>
              <a:pathLst>
                <a:path w="15371" h="21600" fill="none" extrusionOk="0">
                  <a:moveTo>
                    <a:pt x="15371" y="15175"/>
                  </a:moveTo>
                  <a:cubicBezTo>
                    <a:pt x="11312" y="19286"/>
                    <a:pt x="5776" y="21599"/>
                    <a:pt x="0" y="21600"/>
                  </a:cubicBezTo>
                </a:path>
                <a:path w="15371" h="21600" stroke="0" extrusionOk="0">
                  <a:moveTo>
                    <a:pt x="15371" y="15175"/>
                  </a:moveTo>
                  <a:cubicBezTo>
                    <a:pt x="11312" y="19286"/>
                    <a:pt x="5776" y="21599"/>
                    <a:pt x="0" y="21600"/>
                  </a:cubicBezTo>
                  <a:lnTo>
                    <a:pt x="0" y="0"/>
                  </a:lnTo>
                  <a:lnTo>
                    <a:pt x="15371" y="15175"/>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7" name="Arc 38"/>
            <p:cNvSpPr>
              <a:spLocks/>
            </p:cNvSpPr>
            <p:nvPr/>
          </p:nvSpPr>
          <p:spPr bwMode="auto">
            <a:xfrm rot="10800000">
              <a:off x="3783" y="2415"/>
              <a:ext cx="1152" cy="1824"/>
            </a:xfrm>
            <a:custGeom>
              <a:avLst/>
              <a:gdLst>
                <a:gd name="T0" fmla="*/ 0 w 15378"/>
                <a:gd name="T1" fmla="*/ 0 h 21600"/>
                <a:gd name="T2" fmla="*/ 0 w 15378"/>
                <a:gd name="T3" fmla="*/ 0 h 21600"/>
                <a:gd name="T4" fmla="*/ 0 w 15378"/>
                <a:gd name="T5" fmla="*/ 0 h 21600"/>
                <a:gd name="T6" fmla="*/ 0 60000 65536"/>
                <a:gd name="T7" fmla="*/ 0 60000 65536"/>
                <a:gd name="T8" fmla="*/ 0 60000 65536"/>
              </a:gdLst>
              <a:ahLst/>
              <a:cxnLst>
                <a:cxn ang="T6">
                  <a:pos x="T0" y="T1"/>
                </a:cxn>
                <a:cxn ang="T7">
                  <a:pos x="T2" y="T3"/>
                </a:cxn>
                <a:cxn ang="T8">
                  <a:pos x="T4" y="T5"/>
                </a:cxn>
              </a:cxnLst>
              <a:rect l="0" t="0" r="r" b="b"/>
              <a:pathLst>
                <a:path w="15378" h="21600" fill="none" extrusionOk="0">
                  <a:moveTo>
                    <a:pt x="15378" y="21600"/>
                  </a:moveTo>
                  <a:cubicBezTo>
                    <a:pt x="9598" y="21600"/>
                    <a:pt x="4059" y="19283"/>
                    <a:pt x="0" y="15168"/>
                  </a:cubicBezTo>
                </a:path>
                <a:path w="15378" h="21600" stroke="0" extrusionOk="0">
                  <a:moveTo>
                    <a:pt x="15378" y="21600"/>
                  </a:moveTo>
                  <a:cubicBezTo>
                    <a:pt x="9598" y="21600"/>
                    <a:pt x="4059" y="19283"/>
                    <a:pt x="0" y="15168"/>
                  </a:cubicBezTo>
                  <a:lnTo>
                    <a:pt x="15378" y="0"/>
                  </a:lnTo>
                  <a:lnTo>
                    <a:pt x="15378" y="2160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8" name="Line 39"/>
            <p:cNvSpPr>
              <a:spLocks noChangeShapeType="1"/>
            </p:cNvSpPr>
            <p:nvPr/>
          </p:nvSpPr>
          <p:spPr bwMode="auto">
            <a:xfrm>
              <a:off x="3831" y="2367"/>
              <a:ext cx="1392"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9" name="Oval 40"/>
            <p:cNvSpPr>
              <a:spLocks noChangeArrowheads="1"/>
            </p:cNvSpPr>
            <p:nvPr/>
          </p:nvSpPr>
          <p:spPr bwMode="auto">
            <a:xfrm>
              <a:off x="3595" y="2227"/>
              <a:ext cx="280" cy="280"/>
            </a:xfrm>
            <a:prstGeom prst="ellipse">
              <a:avLst/>
            </a:prstGeom>
            <a:solidFill>
              <a:srgbClr val="CC0066"/>
            </a:solidFill>
            <a:ln w="12700">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40" name="Rectangle 41"/>
            <p:cNvSpPr>
              <a:spLocks noChangeArrowheads="1"/>
            </p:cNvSpPr>
            <p:nvPr/>
          </p:nvSpPr>
          <p:spPr bwMode="auto">
            <a:xfrm>
              <a:off x="3581" y="2174"/>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a:solidFill>
                    <a:srgbClr val="FFFF00"/>
                  </a:solidFill>
                  <a:latin typeface="Bookman Old Style" panose="02050604050505020204" pitchFamily="18" charset="0"/>
                </a:rPr>
                <a:t>+</a:t>
              </a:r>
            </a:p>
          </p:txBody>
        </p:sp>
        <p:sp>
          <p:nvSpPr>
            <p:cNvPr id="115741" name="Arc 42"/>
            <p:cNvSpPr>
              <a:spLocks/>
            </p:cNvSpPr>
            <p:nvPr/>
          </p:nvSpPr>
          <p:spPr bwMode="auto">
            <a:xfrm>
              <a:off x="2009" y="1530"/>
              <a:ext cx="840" cy="696"/>
            </a:xfrm>
            <a:custGeom>
              <a:avLst/>
              <a:gdLst>
                <a:gd name="T0" fmla="*/ 0 w 21600"/>
                <a:gd name="T1" fmla="*/ 0 h 10389"/>
                <a:gd name="T2" fmla="*/ 0 w 21600"/>
                <a:gd name="T3" fmla="*/ 0 h 10389"/>
                <a:gd name="T4" fmla="*/ 0 w 21600"/>
                <a:gd name="T5" fmla="*/ 0 h 10389"/>
                <a:gd name="T6" fmla="*/ 0 60000 65536"/>
                <a:gd name="T7" fmla="*/ 0 60000 65536"/>
                <a:gd name="T8" fmla="*/ 0 60000 65536"/>
              </a:gdLst>
              <a:ahLst/>
              <a:cxnLst>
                <a:cxn ang="T6">
                  <a:pos x="T0" y="T1"/>
                </a:cxn>
                <a:cxn ang="T7">
                  <a:pos x="T2" y="T3"/>
                </a:cxn>
                <a:cxn ang="T8">
                  <a:pos x="T4" y="T5"/>
                </a:cxn>
              </a:cxnLst>
              <a:rect l="0" t="0" r="r" b="b"/>
              <a:pathLst>
                <a:path w="21600" h="10389" fill="none" extrusionOk="0">
                  <a:moveTo>
                    <a:pt x="43" y="10389"/>
                  </a:moveTo>
                  <a:cubicBezTo>
                    <a:pt x="14" y="9932"/>
                    <a:pt x="0" y="9474"/>
                    <a:pt x="0" y="9017"/>
                  </a:cubicBezTo>
                  <a:cubicBezTo>
                    <a:pt x="-1" y="5904"/>
                    <a:pt x="672" y="2828"/>
                    <a:pt x="1972" y="0"/>
                  </a:cubicBezTo>
                </a:path>
                <a:path w="21600" h="10389" stroke="0" extrusionOk="0">
                  <a:moveTo>
                    <a:pt x="43" y="10389"/>
                  </a:moveTo>
                  <a:cubicBezTo>
                    <a:pt x="14" y="9932"/>
                    <a:pt x="0" y="9474"/>
                    <a:pt x="0" y="9017"/>
                  </a:cubicBezTo>
                  <a:cubicBezTo>
                    <a:pt x="-1" y="5904"/>
                    <a:pt x="672" y="2828"/>
                    <a:pt x="1972" y="0"/>
                  </a:cubicBezTo>
                  <a:lnTo>
                    <a:pt x="21600" y="9017"/>
                  </a:lnTo>
                  <a:lnTo>
                    <a:pt x="43" y="10389"/>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2" name="Arc 43"/>
            <p:cNvSpPr>
              <a:spLocks/>
            </p:cNvSpPr>
            <p:nvPr/>
          </p:nvSpPr>
          <p:spPr bwMode="auto">
            <a:xfrm>
              <a:off x="2122" y="2253"/>
              <a:ext cx="750" cy="802"/>
            </a:xfrm>
            <a:custGeom>
              <a:avLst/>
              <a:gdLst>
                <a:gd name="T0" fmla="*/ 0 w 10875"/>
                <a:gd name="T1" fmla="*/ 0 h 20883"/>
                <a:gd name="T2" fmla="*/ 0 w 10875"/>
                <a:gd name="T3" fmla="*/ 0 h 20883"/>
                <a:gd name="T4" fmla="*/ 0 w 10875"/>
                <a:gd name="T5" fmla="*/ 0 h 20883"/>
                <a:gd name="T6" fmla="*/ 0 60000 65536"/>
                <a:gd name="T7" fmla="*/ 0 60000 65536"/>
                <a:gd name="T8" fmla="*/ 0 60000 65536"/>
              </a:gdLst>
              <a:ahLst/>
              <a:cxnLst>
                <a:cxn ang="T6">
                  <a:pos x="T0" y="T1"/>
                </a:cxn>
                <a:cxn ang="T7">
                  <a:pos x="T2" y="T3"/>
                </a:cxn>
                <a:cxn ang="T8">
                  <a:pos x="T4" y="T5"/>
                </a:cxn>
              </a:cxnLst>
              <a:rect l="0" t="0" r="r" b="b"/>
              <a:pathLst>
                <a:path w="10875" h="20883" fill="none" extrusionOk="0">
                  <a:moveTo>
                    <a:pt x="0" y="2220"/>
                  </a:moveTo>
                  <a:cubicBezTo>
                    <a:pt x="1676" y="1243"/>
                    <a:pt x="3477" y="496"/>
                    <a:pt x="5354" y="0"/>
                  </a:cubicBezTo>
                </a:path>
                <a:path w="10875" h="20883" stroke="0" extrusionOk="0">
                  <a:moveTo>
                    <a:pt x="0" y="2220"/>
                  </a:moveTo>
                  <a:cubicBezTo>
                    <a:pt x="1676" y="1243"/>
                    <a:pt x="3477" y="496"/>
                    <a:pt x="5354" y="0"/>
                  </a:cubicBezTo>
                  <a:lnTo>
                    <a:pt x="10875" y="20883"/>
                  </a:lnTo>
                  <a:lnTo>
                    <a:pt x="0" y="2220"/>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3" name="Arc 44"/>
            <p:cNvSpPr>
              <a:spLocks/>
            </p:cNvSpPr>
            <p:nvPr/>
          </p:nvSpPr>
          <p:spPr bwMode="auto">
            <a:xfrm rot="10800000">
              <a:off x="2079" y="1696"/>
              <a:ext cx="836" cy="804"/>
            </a:xfrm>
            <a:custGeom>
              <a:avLst/>
              <a:gdLst>
                <a:gd name="T0" fmla="*/ 0 w 12131"/>
                <a:gd name="T1" fmla="*/ 0 h 20949"/>
                <a:gd name="T2" fmla="*/ 0 w 12131"/>
                <a:gd name="T3" fmla="*/ 0 h 20949"/>
                <a:gd name="T4" fmla="*/ 0 w 12131"/>
                <a:gd name="T5" fmla="*/ 0 h 20949"/>
                <a:gd name="T6" fmla="*/ 0 60000 65536"/>
                <a:gd name="T7" fmla="*/ 0 60000 65536"/>
                <a:gd name="T8" fmla="*/ 0 60000 65536"/>
              </a:gdLst>
              <a:ahLst/>
              <a:cxnLst>
                <a:cxn ang="T6">
                  <a:pos x="T0" y="T1"/>
                </a:cxn>
                <a:cxn ang="T7">
                  <a:pos x="T2" y="T3"/>
                </a:cxn>
                <a:cxn ang="T8">
                  <a:pos x="T4" y="T5"/>
                </a:cxn>
              </a:cxnLst>
              <a:rect l="0" t="0" r="r" b="b"/>
              <a:pathLst>
                <a:path w="12131" h="20949" fill="none" extrusionOk="0">
                  <a:moveTo>
                    <a:pt x="5263" y="-1"/>
                  </a:moveTo>
                  <a:cubicBezTo>
                    <a:pt x="7714" y="615"/>
                    <a:pt x="10039" y="1657"/>
                    <a:pt x="12130" y="3077"/>
                  </a:cubicBezTo>
                </a:path>
                <a:path w="12131" h="20949" stroke="0" extrusionOk="0">
                  <a:moveTo>
                    <a:pt x="5263" y="-1"/>
                  </a:moveTo>
                  <a:cubicBezTo>
                    <a:pt x="7714" y="615"/>
                    <a:pt x="10039" y="1657"/>
                    <a:pt x="12130" y="3077"/>
                  </a:cubicBezTo>
                  <a:lnTo>
                    <a:pt x="0" y="20949"/>
                  </a:lnTo>
                  <a:lnTo>
                    <a:pt x="5263"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4" name="Oval 45"/>
            <p:cNvSpPr>
              <a:spLocks noChangeArrowheads="1"/>
            </p:cNvSpPr>
            <p:nvPr/>
          </p:nvSpPr>
          <p:spPr bwMode="auto">
            <a:xfrm>
              <a:off x="1863" y="2223"/>
              <a:ext cx="288" cy="288"/>
            </a:xfrm>
            <a:prstGeom prst="ellipse">
              <a:avLst/>
            </a:prstGeom>
            <a:solidFill>
              <a:srgbClr val="00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5745" name="Line 46"/>
            <p:cNvSpPr>
              <a:spLocks noChangeShapeType="1"/>
            </p:cNvSpPr>
            <p:nvPr/>
          </p:nvSpPr>
          <p:spPr bwMode="auto">
            <a:xfrm>
              <a:off x="1959" y="2367"/>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6" name="Arc 47"/>
            <p:cNvSpPr>
              <a:spLocks/>
            </p:cNvSpPr>
            <p:nvPr/>
          </p:nvSpPr>
          <p:spPr bwMode="auto">
            <a:xfrm>
              <a:off x="2455" y="2032"/>
              <a:ext cx="1147" cy="1500"/>
            </a:xfrm>
            <a:custGeom>
              <a:avLst/>
              <a:gdLst>
                <a:gd name="T0" fmla="*/ 0 w 19116"/>
                <a:gd name="T1" fmla="*/ 0 h 21600"/>
                <a:gd name="T2" fmla="*/ 0 w 19116"/>
                <a:gd name="T3" fmla="*/ 0 h 21600"/>
                <a:gd name="T4" fmla="*/ 0 w 19116"/>
                <a:gd name="T5" fmla="*/ 0 h 21600"/>
                <a:gd name="T6" fmla="*/ 0 60000 65536"/>
                <a:gd name="T7" fmla="*/ 0 60000 65536"/>
                <a:gd name="T8" fmla="*/ 0 60000 65536"/>
              </a:gdLst>
              <a:ahLst/>
              <a:cxnLst>
                <a:cxn ang="T6">
                  <a:pos x="T0" y="T1"/>
                </a:cxn>
                <a:cxn ang="T7">
                  <a:pos x="T2" y="T3"/>
                </a:cxn>
                <a:cxn ang="T8">
                  <a:pos x="T4" y="T5"/>
                </a:cxn>
              </a:cxnLst>
              <a:rect l="0" t="0" r="r" b="b"/>
              <a:pathLst>
                <a:path w="19116" h="21600" fill="none" extrusionOk="0">
                  <a:moveTo>
                    <a:pt x="-1" y="1147"/>
                  </a:moveTo>
                  <a:cubicBezTo>
                    <a:pt x="2237" y="387"/>
                    <a:pt x="4584" y="-1"/>
                    <a:pt x="6947" y="0"/>
                  </a:cubicBezTo>
                  <a:cubicBezTo>
                    <a:pt x="11288" y="0"/>
                    <a:pt x="15529" y="1308"/>
                    <a:pt x="19115" y="3754"/>
                  </a:cubicBezTo>
                </a:path>
                <a:path w="19116" h="21600" stroke="0" extrusionOk="0">
                  <a:moveTo>
                    <a:pt x="-1" y="1147"/>
                  </a:moveTo>
                  <a:cubicBezTo>
                    <a:pt x="2237" y="387"/>
                    <a:pt x="4584" y="-1"/>
                    <a:pt x="6947" y="0"/>
                  </a:cubicBezTo>
                  <a:cubicBezTo>
                    <a:pt x="11288" y="0"/>
                    <a:pt x="15529" y="1308"/>
                    <a:pt x="19115" y="3754"/>
                  </a:cubicBezTo>
                  <a:lnTo>
                    <a:pt x="6947" y="21600"/>
                  </a:lnTo>
                  <a:lnTo>
                    <a:pt x="-1" y="1147"/>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7" name="Arc 48"/>
            <p:cNvSpPr>
              <a:spLocks/>
            </p:cNvSpPr>
            <p:nvPr/>
          </p:nvSpPr>
          <p:spPr bwMode="auto">
            <a:xfrm>
              <a:off x="2468" y="2224"/>
              <a:ext cx="1125" cy="830"/>
            </a:xfrm>
            <a:custGeom>
              <a:avLst/>
              <a:gdLst>
                <a:gd name="T0" fmla="*/ 0 w 16326"/>
                <a:gd name="T1" fmla="*/ 0 h 21600"/>
                <a:gd name="T2" fmla="*/ 0 w 16326"/>
                <a:gd name="T3" fmla="*/ 0 h 21600"/>
                <a:gd name="T4" fmla="*/ 0 w 16326"/>
                <a:gd name="T5" fmla="*/ 0 h 21600"/>
                <a:gd name="T6" fmla="*/ 0 60000 65536"/>
                <a:gd name="T7" fmla="*/ 0 60000 65536"/>
                <a:gd name="T8" fmla="*/ 0 60000 65536"/>
              </a:gdLst>
              <a:ahLst/>
              <a:cxnLst>
                <a:cxn ang="T6">
                  <a:pos x="T0" y="T1"/>
                </a:cxn>
                <a:cxn ang="T7">
                  <a:pos x="T2" y="T3"/>
                </a:cxn>
                <a:cxn ang="T8">
                  <a:pos x="T4" y="T5"/>
                </a:cxn>
              </a:cxnLst>
              <a:rect l="0" t="0" r="r" b="b"/>
              <a:pathLst>
                <a:path w="16326" h="21600" fill="none" extrusionOk="0">
                  <a:moveTo>
                    <a:pt x="0" y="803"/>
                  </a:moveTo>
                  <a:cubicBezTo>
                    <a:pt x="1899" y="270"/>
                    <a:pt x="3863" y="-1"/>
                    <a:pt x="5836" y="0"/>
                  </a:cubicBezTo>
                  <a:cubicBezTo>
                    <a:pt x="9506" y="0"/>
                    <a:pt x="13117" y="935"/>
                    <a:pt x="16325" y="2718"/>
                  </a:cubicBezTo>
                </a:path>
                <a:path w="16326" h="21600" stroke="0" extrusionOk="0">
                  <a:moveTo>
                    <a:pt x="0" y="803"/>
                  </a:moveTo>
                  <a:cubicBezTo>
                    <a:pt x="1899" y="270"/>
                    <a:pt x="3863" y="-1"/>
                    <a:pt x="5836" y="0"/>
                  </a:cubicBezTo>
                  <a:cubicBezTo>
                    <a:pt x="9506" y="0"/>
                    <a:pt x="13117" y="935"/>
                    <a:pt x="16325" y="2718"/>
                  </a:cubicBezTo>
                  <a:lnTo>
                    <a:pt x="5836" y="21600"/>
                  </a:lnTo>
                  <a:lnTo>
                    <a:pt x="0" y="803"/>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8" name="Arc 49"/>
            <p:cNvSpPr>
              <a:spLocks/>
            </p:cNvSpPr>
            <p:nvPr/>
          </p:nvSpPr>
          <p:spPr bwMode="auto">
            <a:xfrm>
              <a:off x="2366" y="1696"/>
              <a:ext cx="1275" cy="1205"/>
            </a:xfrm>
            <a:custGeom>
              <a:avLst/>
              <a:gdLst>
                <a:gd name="T0" fmla="*/ 0 w 30207"/>
                <a:gd name="T1" fmla="*/ 0 h 21600"/>
                <a:gd name="T2" fmla="*/ 0 w 30207"/>
                <a:gd name="T3" fmla="*/ 0 h 21600"/>
                <a:gd name="T4" fmla="*/ 0 w 30207"/>
                <a:gd name="T5" fmla="*/ 0 h 21600"/>
                <a:gd name="T6" fmla="*/ 0 60000 65536"/>
                <a:gd name="T7" fmla="*/ 0 60000 65536"/>
                <a:gd name="T8" fmla="*/ 0 60000 65536"/>
              </a:gdLst>
              <a:ahLst/>
              <a:cxnLst>
                <a:cxn ang="T6">
                  <a:pos x="T0" y="T1"/>
                </a:cxn>
                <a:cxn ang="T7">
                  <a:pos x="T2" y="T3"/>
                </a:cxn>
                <a:cxn ang="T8">
                  <a:pos x="T4" y="T5"/>
                </a:cxn>
              </a:cxnLst>
              <a:rect l="0" t="0" r="r" b="b"/>
              <a:pathLst>
                <a:path w="30207" h="21600" fill="none" extrusionOk="0">
                  <a:moveTo>
                    <a:pt x="0" y="3621"/>
                  </a:moveTo>
                  <a:cubicBezTo>
                    <a:pt x="3546" y="1259"/>
                    <a:pt x="7711" y="-1"/>
                    <a:pt x="11972" y="0"/>
                  </a:cubicBezTo>
                  <a:cubicBezTo>
                    <a:pt x="19364" y="0"/>
                    <a:pt x="26244" y="3780"/>
                    <a:pt x="30206" y="10022"/>
                  </a:cubicBezTo>
                </a:path>
                <a:path w="30207" h="21600" stroke="0" extrusionOk="0">
                  <a:moveTo>
                    <a:pt x="0" y="3621"/>
                  </a:moveTo>
                  <a:cubicBezTo>
                    <a:pt x="3546" y="1259"/>
                    <a:pt x="7711" y="-1"/>
                    <a:pt x="11972" y="0"/>
                  </a:cubicBezTo>
                  <a:cubicBezTo>
                    <a:pt x="19364" y="0"/>
                    <a:pt x="26244" y="3780"/>
                    <a:pt x="30206" y="10022"/>
                  </a:cubicBezTo>
                  <a:lnTo>
                    <a:pt x="11972" y="21600"/>
                  </a:lnTo>
                  <a:lnTo>
                    <a:pt x="0" y="3621"/>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49" name="Arc 50"/>
            <p:cNvSpPr>
              <a:spLocks/>
            </p:cNvSpPr>
            <p:nvPr/>
          </p:nvSpPr>
          <p:spPr bwMode="auto">
            <a:xfrm rot="10800000">
              <a:off x="2413" y="1887"/>
              <a:ext cx="1274" cy="1205"/>
            </a:xfrm>
            <a:custGeom>
              <a:avLst/>
              <a:gdLst>
                <a:gd name="T0" fmla="*/ 0 w 30178"/>
                <a:gd name="T1" fmla="*/ 0 h 21600"/>
                <a:gd name="T2" fmla="*/ 0 w 30178"/>
                <a:gd name="T3" fmla="*/ 0 h 21600"/>
                <a:gd name="T4" fmla="*/ 0 w 30178"/>
                <a:gd name="T5" fmla="*/ 0 h 21600"/>
                <a:gd name="T6" fmla="*/ 0 60000 65536"/>
                <a:gd name="T7" fmla="*/ 0 60000 65536"/>
                <a:gd name="T8" fmla="*/ 0 60000 65536"/>
              </a:gdLst>
              <a:ahLst/>
              <a:cxnLst>
                <a:cxn ang="T6">
                  <a:pos x="T0" y="T1"/>
                </a:cxn>
                <a:cxn ang="T7">
                  <a:pos x="T2" y="T3"/>
                </a:cxn>
                <a:cxn ang="T8">
                  <a:pos x="T4" y="T5"/>
                </a:cxn>
              </a:cxnLst>
              <a:rect l="0" t="0" r="r" b="b"/>
              <a:pathLst>
                <a:path w="30178" h="21600" fill="none" extrusionOk="0">
                  <a:moveTo>
                    <a:pt x="-1" y="10226"/>
                  </a:moveTo>
                  <a:cubicBezTo>
                    <a:pt x="3937" y="3868"/>
                    <a:pt x="10884" y="-1"/>
                    <a:pt x="18363" y="0"/>
                  </a:cubicBezTo>
                  <a:cubicBezTo>
                    <a:pt x="22559" y="0"/>
                    <a:pt x="26665" y="1222"/>
                    <a:pt x="30178" y="3517"/>
                  </a:cubicBezTo>
                </a:path>
                <a:path w="30178" h="21600" stroke="0" extrusionOk="0">
                  <a:moveTo>
                    <a:pt x="-1" y="10226"/>
                  </a:moveTo>
                  <a:cubicBezTo>
                    <a:pt x="3937" y="3868"/>
                    <a:pt x="10884" y="-1"/>
                    <a:pt x="18363" y="0"/>
                  </a:cubicBezTo>
                  <a:cubicBezTo>
                    <a:pt x="22559" y="0"/>
                    <a:pt x="26665" y="1222"/>
                    <a:pt x="30178" y="3517"/>
                  </a:cubicBezTo>
                  <a:lnTo>
                    <a:pt x="18363" y="21600"/>
                  </a:lnTo>
                  <a:lnTo>
                    <a:pt x="-1" y="10226"/>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0" name="Arc 51"/>
            <p:cNvSpPr>
              <a:spLocks/>
            </p:cNvSpPr>
            <p:nvPr/>
          </p:nvSpPr>
          <p:spPr bwMode="auto">
            <a:xfrm rot="10800000">
              <a:off x="1679" y="2511"/>
              <a:ext cx="424" cy="1596"/>
            </a:xfrm>
            <a:custGeom>
              <a:avLst/>
              <a:gdLst>
                <a:gd name="T0" fmla="*/ 0 w 19059"/>
                <a:gd name="T1" fmla="*/ 0 h 20487"/>
                <a:gd name="T2" fmla="*/ 0 w 19059"/>
                <a:gd name="T3" fmla="*/ 0 h 20487"/>
                <a:gd name="T4" fmla="*/ 0 w 19059"/>
                <a:gd name="T5" fmla="*/ 0 h 20487"/>
                <a:gd name="T6" fmla="*/ 0 60000 65536"/>
                <a:gd name="T7" fmla="*/ 0 60000 65536"/>
                <a:gd name="T8" fmla="*/ 0 60000 65536"/>
              </a:gdLst>
              <a:ahLst/>
              <a:cxnLst>
                <a:cxn ang="T6">
                  <a:pos x="T0" y="T1"/>
                </a:cxn>
                <a:cxn ang="T7">
                  <a:pos x="T2" y="T3"/>
                </a:cxn>
                <a:cxn ang="T8">
                  <a:pos x="T4" y="T5"/>
                </a:cxn>
              </a:cxnLst>
              <a:rect l="0" t="0" r="r" b="b"/>
              <a:pathLst>
                <a:path w="19059" h="20487" fill="none" extrusionOk="0">
                  <a:moveTo>
                    <a:pt x="19058" y="10164"/>
                  </a:moveTo>
                  <a:cubicBezTo>
                    <a:pt x="16457" y="15041"/>
                    <a:pt x="12086" y="18735"/>
                    <a:pt x="6844" y="20486"/>
                  </a:cubicBezTo>
                </a:path>
                <a:path w="19059" h="20487" stroke="0" extrusionOk="0">
                  <a:moveTo>
                    <a:pt x="19058" y="10164"/>
                  </a:moveTo>
                  <a:cubicBezTo>
                    <a:pt x="16457" y="15041"/>
                    <a:pt x="12086" y="18735"/>
                    <a:pt x="6844" y="20486"/>
                  </a:cubicBezTo>
                  <a:lnTo>
                    <a:pt x="0" y="0"/>
                  </a:lnTo>
                  <a:lnTo>
                    <a:pt x="19058" y="10164"/>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1" name="Arc 52"/>
            <p:cNvSpPr>
              <a:spLocks/>
            </p:cNvSpPr>
            <p:nvPr/>
          </p:nvSpPr>
          <p:spPr bwMode="auto">
            <a:xfrm>
              <a:off x="1672" y="687"/>
              <a:ext cx="480" cy="941"/>
            </a:xfrm>
            <a:custGeom>
              <a:avLst/>
              <a:gdLst>
                <a:gd name="T0" fmla="*/ 0 w 21600"/>
                <a:gd name="T1" fmla="*/ 0 h 12076"/>
                <a:gd name="T2" fmla="*/ 0 w 21600"/>
                <a:gd name="T3" fmla="*/ 0 h 12076"/>
                <a:gd name="T4" fmla="*/ 0 w 21600"/>
                <a:gd name="T5" fmla="*/ 0 h 12076"/>
                <a:gd name="T6" fmla="*/ 0 60000 65536"/>
                <a:gd name="T7" fmla="*/ 0 60000 65536"/>
                <a:gd name="T8" fmla="*/ 0 60000 65536"/>
              </a:gdLst>
              <a:ahLst/>
              <a:cxnLst>
                <a:cxn ang="T6">
                  <a:pos x="T0" y="T1"/>
                </a:cxn>
                <a:cxn ang="T7">
                  <a:pos x="T2" y="T3"/>
                </a:cxn>
                <a:cxn ang="T8">
                  <a:pos x="T4" y="T5"/>
                </a:cxn>
              </a:cxnLst>
              <a:rect l="0" t="0" r="r" b="b"/>
              <a:pathLst>
                <a:path w="21600" h="12076" fill="none" extrusionOk="0">
                  <a:moveTo>
                    <a:pt x="3691" y="12075"/>
                  </a:moveTo>
                  <a:cubicBezTo>
                    <a:pt x="1285" y="8508"/>
                    <a:pt x="0" y="4303"/>
                    <a:pt x="0" y="0"/>
                  </a:cubicBezTo>
                </a:path>
                <a:path w="21600" h="12076" stroke="0" extrusionOk="0">
                  <a:moveTo>
                    <a:pt x="3691" y="12075"/>
                  </a:moveTo>
                  <a:cubicBezTo>
                    <a:pt x="1285" y="8508"/>
                    <a:pt x="0" y="4303"/>
                    <a:pt x="0" y="0"/>
                  </a:cubicBezTo>
                  <a:lnTo>
                    <a:pt x="21600" y="0"/>
                  </a:lnTo>
                  <a:lnTo>
                    <a:pt x="3691" y="12075"/>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2" name="Arc 53"/>
            <p:cNvSpPr>
              <a:spLocks/>
            </p:cNvSpPr>
            <p:nvPr/>
          </p:nvSpPr>
          <p:spPr bwMode="auto">
            <a:xfrm rot="10800000">
              <a:off x="1204" y="2417"/>
              <a:ext cx="704" cy="1823"/>
            </a:xfrm>
            <a:custGeom>
              <a:avLst/>
              <a:gdLst>
                <a:gd name="T0" fmla="*/ 0 w 9400"/>
                <a:gd name="T1" fmla="*/ 0 h 21592"/>
                <a:gd name="T2" fmla="*/ 0 w 9400"/>
                <a:gd name="T3" fmla="*/ 0 h 21592"/>
                <a:gd name="T4" fmla="*/ 0 w 9400"/>
                <a:gd name="T5" fmla="*/ 0 h 21592"/>
                <a:gd name="T6" fmla="*/ 0 60000 65536"/>
                <a:gd name="T7" fmla="*/ 0 60000 65536"/>
                <a:gd name="T8" fmla="*/ 0 60000 65536"/>
              </a:gdLst>
              <a:ahLst/>
              <a:cxnLst>
                <a:cxn ang="T6">
                  <a:pos x="T0" y="T1"/>
                </a:cxn>
                <a:cxn ang="T7">
                  <a:pos x="T2" y="T3"/>
                </a:cxn>
                <a:cxn ang="T8">
                  <a:pos x="T4" y="T5"/>
                </a:cxn>
              </a:cxnLst>
              <a:rect l="0" t="0" r="r" b="b"/>
              <a:pathLst>
                <a:path w="9400" h="21592" fill="none" extrusionOk="0">
                  <a:moveTo>
                    <a:pt x="9399" y="19447"/>
                  </a:moveTo>
                  <a:cubicBezTo>
                    <a:pt x="6651" y="20775"/>
                    <a:pt x="3652" y="21506"/>
                    <a:pt x="600" y="21591"/>
                  </a:cubicBezTo>
                </a:path>
                <a:path w="9400" h="21592" stroke="0" extrusionOk="0">
                  <a:moveTo>
                    <a:pt x="9399" y="19447"/>
                  </a:moveTo>
                  <a:cubicBezTo>
                    <a:pt x="6651" y="20775"/>
                    <a:pt x="3652" y="21506"/>
                    <a:pt x="600" y="21591"/>
                  </a:cubicBezTo>
                  <a:lnTo>
                    <a:pt x="0" y="0"/>
                  </a:lnTo>
                  <a:lnTo>
                    <a:pt x="9399" y="19447"/>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3" name="Line 54"/>
            <p:cNvSpPr>
              <a:spLocks noChangeShapeType="1"/>
            </p:cNvSpPr>
            <p:nvPr/>
          </p:nvSpPr>
          <p:spPr bwMode="auto">
            <a:xfrm>
              <a:off x="2151" y="2367"/>
              <a:ext cx="1392"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4" name="Line 55"/>
            <p:cNvSpPr>
              <a:spLocks noChangeShapeType="1"/>
            </p:cNvSpPr>
            <p:nvPr/>
          </p:nvSpPr>
          <p:spPr bwMode="auto">
            <a:xfrm>
              <a:off x="519" y="2367"/>
              <a:ext cx="576"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5" name="Arc 56"/>
            <p:cNvSpPr>
              <a:spLocks/>
            </p:cNvSpPr>
            <p:nvPr/>
          </p:nvSpPr>
          <p:spPr bwMode="auto">
            <a:xfrm>
              <a:off x="758" y="495"/>
              <a:ext cx="1152" cy="1607"/>
            </a:xfrm>
            <a:custGeom>
              <a:avLst/>
              <a:gdLst>
                <a:gd name="T0" fmla="*/ 0 w 15378"/>
                <a:gd name="T1" fmla="*/ 0 h 19033"/>
                <a:gd name="T2" fmla="*/ 0 w 15378"/>
                <a:gd name="T3" fmla="*/ 0 h 19033"/>
                <a:gd name="T4" fmla="*/ 0 w 15378"/>
                <a:gd name="T5" fmla="*/ 0 h 19033"/>
                <a:gd name="T6" fmla="*/ 0 60000 65536"/>
                <a:gd name="T7" fmla="*/ 0 60000 65536"/>
                <a:gd name="T8" fmla="*/ 0 60000 65536"/>
              </a:gdLst>
              <a:ahLst/>
              <a:cxnLst>
                <a:cxn ang="T6">
                  <a:pos x="T0" y="T1"/>
                </a:cxn>
                <a:cxn ang="T7">
                  <a:pos x="T2" y="T3"/>
                </a:cxn>
                <a:cxn ang="T8">
                  <a:pos x="T4" y="T5"/>
                </a:cxn>
              </a:cxnLst>
              <a:rect l="0" t="0" r="r" b="b"/>
              <a:pathLst>
                <a:path w="15378" h="19033" fill="none" extrusionOk="0">
                  <a:moveTo>
                    <a:pt x="5164" y="19032"/>
                  </a:moveTo>
                  <a:cubicBezTo>
                    <a:pt x="3259" y="18010"/>
                    <a:pt x="1518" y="16707"/>
                    <a:pt x="0" y="15168"/>
                  </a:cubicBezTo>
                </a:path>
                <a:path w="15378" h="19033" stroke="0" extrusionOk="0">
                  <a:moveTo>
                    <a:pt x="5164" y="19032"/>
                  </a:moveTo>
                  <a:cubicBezTo>
                    <a:pt x="3259" y="18010"/>
                    <a:pt x="1518" y="16707"/>
                    <a:pt x="0" y="15168"/>
                  </a:cubicBezTo>
                  <a:lnTo>
                    <a:pt x="15378" y="0"/>
                  </a:lnTo>
                  <a:lnTo>
                    <a:pt x="5164" y="19032"/>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6" name="Arc 57"/>
            <p:cNvSpPr>
              <a:spLocks/>
            </p:cNvSpPr>
            <p:nvPr/>
          </p:nvSpPr>
          <p:spPr bwMode="auto">
            <a:xfrm>
              <a:off x="2243" y="1441"/>
              <a:ext cx="625" cy="1264"/>
            </a:xfrm>
            <a:custGeom>
              <a:avLst/>
              <a:gdLst>
                <a:gd name="T0" fmla="*/ 0 w 15515"/>
                <a:gd name="T1" fmla="*/ 0 h 18343"/>
                <a:gd name="T2" fmla="*/ 0 w 15515"/>
                <a:gd name="T3" fmla="*/ 0 h 18343"/>
                <a:gd name="T4" fmla="*/ 0 w 15515"/>
                <a:gd name="T5" fmla="*/ 0 h 18343"/>
                <a:gd name="T6" fmla="*/ 0 60000 65536"/>
                <a:gd name="T7" fmla="*/ 0 60000 65536"/>
                <a:gd name="T8" fmla="*/ 0 60000 65536"/>
              </a:gdLst>
              <a:ahLst/>
              <a:cxnLst>
                <a:cxn ang="T6">
                  <a:pos x="T0" y="T1"/>
                </a:cxn>
                <a:cxn ang="T7">
                  <a:pos x="T2" y="T3"/>
                </a:cxn>
                <a:cxn ang="T8">
                  <a:pos x="T4" y="T5"/>
                </a:cxn>
              </a:cxnLst>
              <a:rect l="0" t="0" r="r" b="b"/>
              <a:pathLst>
                <a:path w="15515" h="18343" fill="none" extrusionOk="0">
                  <a:moveTo>
                    <a:pt x="-1" y="3314"/>
                  </a:moveTo>
                  <a:cubicBezTo>
                    <a:pt x="1229" y="2045"/>
                    <a:pt x="2609" y="932"/>
                    <a:pt x="4109" y="-1"/>
                  </a:cubicBezTo>
                </a:path>
                <a:path w="15515" h="18343" stroke="0" extrusionOk="0">
                  <a:moveTo>
                    <a:pt x="-1" y="3314"/>
                  </a:moveTo>
                  <a:cubicBezTo>
                    <a:pt x="1229" y="2045"/>
                    <a:pt x="2609" y="932"/>
                    <a:pt x="4109" y="-1"/>
                  </a:cubicBezTo>
                  <a:lnTo>
                    <a:pt x="15515" y="18343"/>
                  </a:lnTo>
                  <a:lnTo>
                    <a:pt x="-1" y="3314"/>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7" name="Line 58"/>
            <p:cNvSpPr>
              <a:spLocks noChangeShapeType="1"/>
            </p:cNvSpPr>
            <p:nvPr/>
          </p:nvSpPr>
          <p:spPr bwMode="auto">
            <a:xfrm>
              <a:off x="2535" y="2367"/>
              <a:ext cx="1056" cy="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8" name="Arc 59"/>
            <p:cNvSpPr>
              <a:spLocks/>
            </p:cNvSpPr>
            <p:nvPr/>
          </p:nvSpPr>
          <p:spPr bwMode="auto">
            <a:xfrm>
              <a:off x="923" y="284"/>
              <a:ext cx="1372" cy="1555"/>
            </a:xfrm>
            <a:custGeom>
              <a:avLst/>
              <a:gdLst>
                <a:gd name="T0" fmla="*/ 0 w 20574"/>
                <a:gd name="T1" fmla="*/ 0 h 16664"/>
                <a:gd name="T2" fmla="*/ 0 w 20574"/>
                <a:gd name="T3" fmla="*/ 0 h 16664"/>
                <a:gd name="T4" fmla="*/ 0 w 20574"/>
                <a:gd name="T5" fmla="*/ 0 h 16664"/>
                <a:gd name="T6" fmla="*/ 0 60000 65536"/>
                <a:gd name="T7" fmla="*/ 0 60000 65536"/>
                <a:gd name="T8" fmla="*/ 0 60000 65536"/>
              </a:gdLst>
              <a:ahLst/>
              <a:cxnLst>
                <a:cxn ang="T6">
                  <a:pos x="T0" y="T1"/>
                </a:cxn>
                <a:cxn ang="T7">
                  <a:pos x="T2" y="T3"/>
                </a:cxn>
                <a:cxn ang="T8">
                  <a:pos x="T4" y="T5"/>
                </a:cxn>
              </a:cxnLst>
              <a:rect l="0" t="0" r="r" b="b"/>
              <a:pathLst>
                <a:path w="20574" h="16664" fill="none" extrusionOk="0">
                  <a:moveTo>
                    <a:pt x="6830" y="16664"/>
                  </a:moveTo>
                  <a:cubicBezTo>
                    <a:pt x="3633" y="14026"/>
                    <a:pt x="1261" y="10525"/>
                    <a:pt x="-1" y="6577"/>
                  </a:cubicBezTo>
                </a:path>
                <a:path w="20574" h="16664" stroke="0" extrusionOk="0">
                  <a:moveTo>
                    <a:pt x="6830" y="16664"/>
                  </a:moveTo>
                  <a:cubicBezTo>
                    <a:pt x="3633" y="14026"/>
                    <a:pt x="1261" y="10525"/>
                    <a:pt x="-1" y="6577"/>
                  </a:cubicBezTo>
                  <a:lnTo>
                    <a:pt x="20574" y="0"/>
                  </a:lnTo>
                  <a:lnTo>
                    <a:pt x="6830" y="16664"/>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9" name="Arc 60"/>
            <p:cNvSpPr>
              <a:spLocks/>
            </p:cNvSpPr>
            <p:nvPr/>
          </p:nvSpPr>
          <p:spPr bwMode="auto">
            <a:xfrm rot="10800000">
              <a:off x="616" y="2609"/>
              <a:ext cx="1151" cy="1726"/>
            </a:xfrm>
            <a:custGeom>
              <a:avLst/>
              <a:gdLst>
                <a:gd name="T0" fmla="*/ 0 w 15371"/>
                <a:gd name="T1" fmla="*/ 0 h 20439"/>
                <a:gd name="T2" fmla="*/ 0 w 15371"/>
                <a:gd name="T3" fmla="*/ 0 h 20439"/>
                <a:gd name="T4" fmla="*/ 0 w 15371"/>
                <a:gd name="T5" fmla="*/ 0 h 20439"/>
                <a:gd name="T6" fmla="*/ 0 60000 65536"/>
                <a:gd name="T7" fmla="*/ 0 60000 65536"/>
                <a:gd name="T8" fmla="*/ 0 60000 65536"/>
              </a:gdLst>
              <a:ahLst/>
              <a:cxnLst>
                <a:cxn ang="T6">
                  <a:pos x="T0" y="T1"/>
                </a:cxn>
                <a:cxn ang="T7">
                  <a:pos x="T2" y="T3"/>
                </a:cxn>
                <a:cxn ang="T8">
                  <a:pos x="T4" y="T5"/>
                </a:cxn>
              </a:cxnLst>
              <a:rect l="0" t="0" r="r" b="b"/>
              <a:pathLst>
                <a:path w="15371" h="20439" fill="none" extrusionOk="0">
                  <a:moveTo>
                    <a:pt x="15371" y="15175"/>
                  </a:moveTo>
                  <a:cubicBezTo>
                    <a:pt x="13021" y="17555"/>
                    <a:pt x="10150" y="19357"/>
                    <a:pt x="6986" y="20439"/>
                  </a:cubicBezTo>
                </a:path>
                <a:path w="15371" h="20439" stroke="0" extrusionOk="0">
                  <a:moveTo>
                    <a:pt x="15371" y="15175"/>
                  </a:moveTo>
                  <a:cubicBezTo>
                    <a:pt x="13021" y="17555"/>
                    <a:pt x="10150" y="19357"/>
                    <a:pt x="6986" y="20439"/>
                  </a:cubicBezTo>
                  <a:lnTo>
                    <a:pt x="0" y="0"/>
                  </a:lnTo>
                  <a:lnTo>
                    <a:pt x="15371" y="1517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60" name="Arc 61"/>
            <p:cNvSpPr>
              <a:spLocks/>
            </p:cNvSpPr>
            <p:nvPr/>
          </p:nvSpPr>
          <p:spPr bwMode="auto">
            <a:xfrm rot="10800000">
              <a:off x="1046" y="2943"/>
              <a:ext cx="1201" cy="1378"/>
            </a:xfrm>
            <a:custGeom>
              <a:avLst/>
              <a:gdLst>
                <a:gd name="T0" fmla="*/ 0 w 20913"/>
                <a:gd name="T1" fmla="*/ 0 h 14765"/>
                <a:gd name="T2" fmla="*/ 0 w 20913"/>
                <a:gd name="T3" fmla="*/ 0 h 14765"/>
                <a:gd name="T4" fmla="*/ 0 w 20913"/>
                <a:gd name="T5" fmla="*/ 0 h 14765"/>
                <a:gd name="T6" fmla="*/ 0 60000 65536"/>
                <a:gd name="T7" fmla="*/ 0 60000 65536"/>
                <a:gd name="T8" fmla="*/ 0 60000 65536"/>
              </a:gdLst>
              <a:ahLst/>
              <a:cxnLst>
                <a:cxn ang="T6">
                  <a:pos x="T0" y="T1"/>
                </a:cxn>
                <a:cxn ang="T7">
                  <a:pos x="T2" y="T3"/>
                </a:cxn>
                <a:cxn ang="T8">
                  <a:pos x="T4" y="T5"/>
                </a:cxn>
              </a:cxnLst>
              <a:rect l="0" t="0" r="r" b="b"/>
              <a:pathLst>
                <a:path w="20913" h="14765" fill="none" extrusionOk="0">
                  <a:moveTo>
                    <a:pt x="20913" y="5403"/>
                  </a:moveTo>
                  <a:cubicBezTo>
                    <a:pt x="20008" y="8905"/>
                    <a:pt x="18238" y="12124"/>
                    <a:pt x="15765" y="14765"/>
                  </a:cubicBezTo>
                </a:path>
                <a:path w="20913" h="14765" stroke="0" extrusionOk="0">
                  <a:moveTo>
                    <a:pt x="20913" y="5403"/>
                  </a:moveTo>
                  <a:cubicBezTo>
                    <a:pt x="20008" y="8905"/>
                    <a:pt x="18238" y="12124"/>
                    <a:pt x="15765" y="14765"/>
                  </a:cubicBezTo>
                  <a:lnTo>
                    <a:pt x="0" y="0"/>
                  </a:lnTo>
                  <a:lnTo>
                    <a:pt x="20913" y="5403"/>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61" name="Arc 62"/>
            <p:cNvSpPr>
              <a:spLocks/>
            </p:cNvSpPr>
            <p:nvPr/>
          </p:nvSpPr>
          <p:spPr bwMode="auto">
            <a:xfrm rot="10800000">
              <a:off x="1623" y="3353"/>
              <a:ext cx="480" cy="850"/>
            </a:xfrm>
            <a:custGeom>
              <a:avLst/>
              <a:gdLst>
                <a:gd name="T0" fmla="*/ 0 w 21600"/>
                <a:gd name="T1" fmla="*/ 0 h 10905"/>
                <a:gd name="T2" fmla="*/ 0 w 21600"/>
                <a:gd name="T3" fmla="*/ 0 h 10905"/>
                <a:gd name="T4" fmla="*/ 0 w 21600"/>
                <a:gd name="T5" fmla="*/ 0 h 10905"/>
                <a:gd name="T6" fmla="*/ 0 60000 65536"/>
                <a:gd name="T7" fmla="*/ 0 60000 65536"/>
                <a:gd name="T8" fmla="*/ 0 60000 65536"/>
              </a:gdLst>
              <a:ahLst/>
              <a:cxnLst>
                <a:cxn ang="T6">
                  <a:pos x="T0" y="T1"/>
                </a:cxn>
                <a:cxn ang="T7">
                  <a:pos x="T2" y="T3"/>
                </a:cxn>
                <a:cxn ang="T8">
                  <a:pos x="T4" y="T5"/>
                </a:cxn>
              </a:cxnLst>
              <a:rect l="0" t="0" r="r" b="b"/>
              <a:pathLst>
                <a:path w="21600" h="10905" fill="none" extrusionOk="0">
                  <a:moveTo>
                    <a:pt x="21600" y="0"/>
                  </a:moveTo>
                  <a:cubicBezTo>
                    <a:pt x="21600" y="3832"/>
                    <a:pt x="20580" y="7596"/>
                    <a:pt x="18645" y="10905"/>
                  </a:cubicBezTo>
                </a:path>
                <a:path w="21600" h="10905" stroke="0" extrusionOk="0">
                  <a:moveTo>
                    <a:pt x="21600" y="0"/>
                  </a:moveTo>
                  <a:cubicBezTo>
                    <a:pt x="21600" y="3832"/>
                    <a:pt x="20580" y="7596"/>
                    <a:pt x="18645" y="10905"/>
                  </a:cubicBezTo>
                  <a:lnTo>
                    <a:pt x="0" y="0"/>
                  </a:lnTo>
                  <a:lnTo>
                    <a:pt x="21600" y="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62" name="Arc 63"/>
            <p:cNvSpPr>
              <a:spLocks/>
            </p:cNvSpPr>
            <p:nvPr/>
          </p:nvSpPr>
          <p:spPr bwMode="auto">
            <a:xfrm>
              <a:off x="3303" y="975"/>
              <a:ext cx="1344" cy="1313"/>
            </a:xfrm>
            <a:custGeom>
              <a:avLst/>
              <a:gdLst>
                <a:gd name="T0" fmla="*/ 0 w 21600"/>
                <a:gd name="T1" fmla="*/ 0 h 20150"/>
                <a:gd name="T2" fmla="*/ 0 w 21600"/>
                <a:gd name="T3" fmla="*/ 0 h 20150"/>
                <a:gd name="T4" fmla="*/ 0 w 21600"/>
                <a:gd name="T5" fmla="*/ 0 h 20150"/>
                <a:gd name="T6" fmla="*/ 0 60000 65536"/>
                <a:gd name="T7" fmla="*/ 0 60000 65536"/>
                <a:gd name="T8" fmla="*/ 0 60000 65536"/>
              </a:gdLst>
              <a:ahLst/>
              <a:cxnLst>
                <a:cxn ang="T6">
                  <a:pos x="T0" y="T1"/>
                </a:cxn>
                <a:cxn ang="T7">
                  <a:pos x="T2" y="T3"/>
                </a:cxn>
                <a:cxn ang="T8">
                  <a:pos x="T4" y="T5"/>
                </a:cxn>
              </a:cxnLst>
              <a:rect l="0" t="0" r="r" b="b"/>
              <a:pathLst>
                <a:path w="21600" h="20150" fill="none" extrusionOk="0">
                  <a:moveTo>
                    <a:pt x="21600" y="0"/>
                  </a:moveTo>
                  <a:cubicBezTo>
                    <a:pt x="21600" y="8926"/>
                    <a:pt x="16108" y="16933"/>
                    <a:pt x="7781" y="20149"/>
                  </a:cubicBezTo>
                </a:path>
                <a:path w="21600" h="20150" stroke="0" extrusionOk="0">
                  <a:moveTo>
                    <a:pt x="21600" y="0"/>
                  </a:moveTo>
                  <a:cubicBezTo>
                    <a:pt x="21600" y="8926"/>
                    <a:pt x="16108" y="16933"/>
                    <a:pt x="7781" y="20149"/>
                  </a:cubicBezTo>
                  <a:lnTo>
                    <a:pt x="0" y="0"/>
                  </a:lnTo>
                  <a:lnTo>
                    <a:pt x="21600" y="0"/>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5763" name="Object 64"/>
            <p:cNvGraphicFramePr>
              <a:graphicFrameLocks noChangeAspect="1"/>
            </p:cNvGraphicFramePr>
            <p:nvPr/>
          </p:nvGraphicFramePr>
          <p:xfrm>
            <a:off x="5325" y="3935"/>
            <a:ext cx="675" cy="673"/>
          </p:xfrm>
          <a:graphic>
            <a:graphicData uri="http://schemas.openxmlformats.org/presentationml/2006/ole">
              <mc:AlternateContent xmlns:mc="http://schemas.openxmlformats.org/markup-compatibility/2006">
                <mc:Choice xmlns:v="urn:schemas-microsoft-com:vml" Requires="v">
                  <p:oleObj spid="_x0000_s115812" name="文档" r:id="rId3" imgW="1071880" imgH="1066800" progId="Word.Document.8">
                    <p:embed/>
                  </p:oleObj>
                </mc:Choice>
                <mc:Fallback>
                  <p:oleObj name="文档" r:id="rId3" imgW="1071880" imgH="1066800" progId="Word.Document.8">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5" y="3935"/>
                          <a:ext cx="675"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6432"/>
                                        </p:tgtEl>
                                        <p:attrNameLst>
                                          <p:attrName>style.visibility</p:attrName>
                                        </p:attrNameLst>
                                      </p:cBhvr>
                                      <p:to>
                                        <p:strVal val="visible"/>
                                      </p:to>
                                    </p:set>
                                    <p:animEffect transition="in" filter="wipe(left)">
                                      <p:cBhvr>
                                        <p:cTn id="7" dur="500"/>
                                        <p:tgtEl>
                                          <p:spTgt spid="3164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6418"/>
                                        </p:tgtEl>
                                        <p:attrNameLst>
                                          <p:attrName>style.visibility</p:attrName>
                                        </p:attrNameLst>
                                      </p:cBhvr>
                                      <p:to>
                                        <p:strVal val="visible"/>
                                      </p:to>
                                    </p:set>
                                    <p:animEffect transition="in" filter="wipe(left)">
                                      <p:cBhvr>
                                        <p:cTn id="12" dur="500"/>
                                        <p:tgtEl>
                                          <p:spTgt spid="316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539750" y="692150"/>
            <a:ext cx="82089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方正舒体" panose="02010601030101010101" pitchFamily="2" charset="-122"/>
              </a:rPr>
              <a:t>电平行板电容器的电场线与等势面</a:t>
            </a:r>
          </a:p>
        </p:txBody>
      </p:sp>
      <p:grpSp>
        <p:nvGrpSpPr>
          <p:cNvPr id="317443" name="Group 3"/>
          <p:cNvGrpSpPr>
            <a:grpSpLocks/>
          </p:cNvGrpSpPr>
          <p:nvPr/>
        </p:nvGrpSpPr>
        <p:grpSpPr bwMode="auto">
          <a:xfrm>
            <a:off x="457200" y="1905000"/>
            <a:ext cx="8534400" cy="4394200"/>
            <a:chOff x="384" y="1152"/>
            <a:chExt cx="5376" cy="2768"/>
          </a:xfrm>
        </p:grpSpPr>
        <p:sp>
          <p:nvSpPr>
            <p:cNvPr id="116792" name="Line 4"/>
            <p:cNvSpPr>
              <a:spLocks noChangeShapeType="1"/>
            </p:cNvSpPr>
            <p:nvPr/>
          </p:nvSpPr>
          <p:spPr bwMode="auto">
            <a:xfrm flipH="1" flipV="1">
              <a:off x="1259" y="3168"/>
              <a:ext cx="354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3" name="Line 5"/>
            <p:cNvSpPr>
              <a:spLocks noChangeShapeType="1"/>
            </p:cNvSpPr>
            <p:nvPr/>
          </p:nvSpPr>
          <p:spPr bwMode="auto">
            <a:xfrm flipH="1">
              <a:off x="1259" y="1904"/>
              <a:ext cx="354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4" name="Line 6"/>
            <p:cNvSpPr>
              <a:spLocks noChangeShapeType="1"/>
            </p:cNvSpPr>
            <p:nvPr/>
          </p:nvSpPr>
          <p:spPr bwMode="auto">
            <a:xfrm flipH="1" flipV="1">
              <a:off x="1325" y="2843"/>
              <a:ext cx="33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5" name="Line 7"/>
            <p:cNvSpPr>
              <a:spLocks noChangeShapeType="1"/>
            </p:cNvSpPr>
            <p:nvPr/>
          </p:nvSpPr>
          <p:spPr bwMode="auto">
            <a:xfrm flipH="1">
              <a:off x="1325" y="2229"/>
              <a:ext cx="33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6" name="Line 8"/>
            <p:cNvSpPr>
              <a:spLocks noChangeShapeType="1"/>
            </p:cNvSpPr>
            <p:nvPr/>
          </p:nvSpPr>
          <p:spPr bwMode="auto">
            <a:xfrm>
              <a:off x="384" y="2536"/>
              <a:ext cx="53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7" name="Arc 9"/>
            <p:cNvSpPr>
              <a:spLocks/>
            </p:cNvSpPr>
            <p:nvPr/>
          </p:nvSpPr>
          <p:spPr bwMode="auto">
            <a:xfrm rot="-187956">
              <a:off x="4656" y="1776"/>
              <a:ext cx="1008" cy="432"/>
            </a:xfrm>
            <a:custGeom>
              <a:avLst/>
              <a:gdLst>
                <a:gd name="T0" fmla="*/ 0 w 19100"/>
                <a:gd name="T1" fmla="*/ 0 h 21600"/>
                <a:gd name="T2" fmla="*/ 0 w 19100"/>
                <a:gd name="T3" fmla="*/ 0 h 21600"/>
                <a:gd name="T4" fmla="*/ 0 w 19100"/>
                <a:gd name="T5" fmla="*/ 0 h 21600"/>
                <a:gd name="T6" fmla="*/ 0 60000 65536"/>
                <a:gd name="T7" fmla="*/ 0 60000 65536"/>
                <a:gd name="T8" fmla="*/ 0 60000 65536"/>
              </a:gdLst>
              <a:ahLst/>
              <a:cxnLst>
                <a:cxn ang="T6">
                  <a:pos x="T0" y="T1"/>
                </a:cxn>
                <a:cxn ang="T7">
                  <a:pos x="T2" y="T3"/>
                </a:cxn>
                <a:cxn ang="T8">
                  <a:pos x="T4" y="T5"/>
                </a:cxn>
              </a:cxnLst>
              <a:rect l="0" t="0" r="r" b="b"/>
              <a:pathLst>
                <a:path w="19100" h="21600" fill="none" extrusionOk="0">
                  <a:moveTo>
                    <a:pt x="19100" y="10087"/>
                  </a:moveTo>
                  <a:cubicBezTo>
                    <a:pt x="15360" y="17168"/>
                    <a:pt x="8008" y="21599"/>
                    <a:pt x="0" y="21600"/>
                  </a:cubicBezTo>
                </a:path>
                <a:path w="19100" h="21600" stroke="0" extrusionOk="0">
                  <a:moveTo>
                    <a:pt x="19100" y="10087"/>
                  </a:moveTo>
                  <a:cubicBezTo>
                    <a:pt x="15360" y="17168"/>
                    <a:pt x="8008" y="21599"/>
                    <a:pt x="0" y="21600"/>
                  </a:cubicBezTo>
                  <a:lnTo>
                    <a:pt x="0" y="0"/>
                  </a:lnTo>
                  <a:lnTo>
                    <a:pt x="19100" y="1008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8" name="Arc 10"/>
            <p:cNvSpPr>
              <a:spLocks/>
            </p:cNvSpPr>
            <p:nvPr/>
          </p:nvSpPr>
          <p:spPr bwMode="auto">
            <a:xfrm>
              <a:off x="4752" y="1152"/>
              <a:ext cx="800" cy="752"/>
            </a:xfrm>
            <a:custGeom>
              <a:avLst/>
              <a:gdLst>
                <a:gd name="T0" fmla="*/ 0 w 17569"/>
                <a:gd name="T1" fmla="*/ 0 h 21600"/>
                <a:gd name="T2" fmla="*/ 0 w 17569"/>
                <a:gd name="T3" fmla="*/ 0 h 21600"/>
                <a:gd name="T4" fmla="*/ 0 w 17569"/>
                <a:gd name="T5" fmla="*/ 0 h 21600"/>
                <a:gd name="T6" fmla="*/ 0 60000 65536"/>
                <a:gd name="T7" fmla="*/ 0 60000 65536"/>
                <a:gd name="T8" fmla="*/ 0 60000 65536"/>
              </a:gdLst>
              <a:ahLst/>
              <a:cxnLst>
                <a:cxn ang="T6">
                  <a:pos x="T0" y="T1"/>
                </a:cxn>
                <a:cxn ang="T7">
                  <a:pos x="T2" y="T3"/>
                </a:cxn>
                <a:cxn ang="T8">
                  <a:pos x="T4" y="T5"/>
                </a:cxn>
              </a:cxnLst>
              <a:rect l="0" t="0" r="r" b="b"/>
              <a:pathLst>
                <a:path w="17569" h="21600" fill="none" extrusionOk="0">
                  <a:moveTo>
                    <a:pt x="17569" y="12565"/>
                  </a:moveTo>
                  <a:cubicBezTo>
                    <a:pt x="13513" y="18235"/>
                    <a:pt x="6971" y="21599"/>
                    <a:pt x="0" y="21600"/>
                  </a:cubicBezTo>
                </a:path>
                <a:path w="17569" h="21600" stroke="0" extrusionOk="0">
                  <a:moveTo>
                    <a:pt x="17569" y="12565"/>
                  </a:moveTo>
                  <a:cubicBezTo>
                    <a:pt x="13513" y="18235"/>
                    <a:pt x="6971" y="21599"/>
                    <a:pt x="0" y="21600"/>
                  </a:cubicBezTo>
                  <a:lnTo>
                    <a:pt x="0" y="0"/>
                  </a:lnTo>
                  <a:lnTo>
                    <a:pt x="17569" y="12565"/>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9" name="Arc 11"/>
            <p:cNvSpPr>
              <a:spLocks/>
            </p:cNvSpPr>
            <p:nvPr/>
          </p:nvSpPr>
          <p:spPr bwMode="auto">
            <a:xfrm flipH="1">
              <a:off x="420" y="1808"/>
              <a:ext cx="905" cy="432"/>
            </a:xfrm>
            <a:custGeom>
              <a:avLst/>
              <a:gdLst>
                <a:gd name="T0" fmla="*/ 0 w 19100"/>
                <a:gd name="T1" fmla="*/ 0 h 21600"/>
                <a:gd name="T2" fmla="*/ 0 w 19100"/>
                <a:gd name="T3" fmla="*/ 0 h 21600"/>
                <a:gd name="T4" fmla="*/ 0 w 19100"/>
                <a:gd name="T5" fmla="*/ 0 h 21600"/>
                <a:gd name="T6" fmla="*/ 0 60000 65536"/>
                <a:gd name="T7" fmla="*/ 0 60000 65536"/>
                <a:gd name="T8" fmla="*/ 0 60000 65536"/>
              </a:gdLst>
              <a:ahLst/>
              <a:cxnLst>
                <a:cxn ang="T6">
                  <a:pos x="T0" y="T1"/>
                </a:cxn>
                <a:cxn ang="T7">
                  <a:pos x="T2" y="T3"/>
                </a:cxn>
                <a:cxn ang="T8">
                  <a:pos x="T4" y="T5"/>
                </a:cxn>
              </a:cxnLst>
              <a:rect l="0" t="0" r="r" b="b"/>
              <a:pathLst>
                <a:path w="19100" h="21600" fill="none" extrusionOk="0">
                  <a:moveTo>
                    <a:pt x="19100" y="10087"/>
                  </a:moveTo>
                  <a:cubicBezTo>
                    <a:pt x="15360" y="17168"/>
                    <a:pt x="8008" y="21599"/>
                    <a:pt x="0" y="21600"/>
                  </a:cubicBezTo>
                </a:path>
                <a:path w="19100" h="21600" stroke="0" extrusionOk="0">
                  <a:moveTo>
                    <a:pt x="19100" y="10087"/>
                  </a:moveTo>
                  <a:cubicBezTo>
                    <a:pt x="15360" y="17168"/>
                    <a:pt x="8008" y="21599"/>
                    <a:pt x="0" y="21600"/>
                  </a:cubicBezTo>
                  <a:lnTo>
                    <a:pt x="0" y="0"/>
                  </a:lnTo>
                  <a:lnTo>
                    <a:pt x="19100" y="1008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0" name="Arc 12"/>
            <p:cNvSpPr>
              <a:spLocks/>
            </p:cNvSpPr>
            <p:nvPr/>
          </p:nvSpPr>
          <p:spPr bwMode="auto">
            <a:xfrm flipH="1">
              <a:off x="484" y="1152"/>
              <a:ext cx="800" cy="752"/>
            </a:xfrm>
            <a:custGeom>
              <a:avLst/>
              <a:gdLst>
                <a:gd name="T0" fmla="*/ 0 w 17569"/>
                <a:gd name="T1" fmla="*/ 0 h 21600"/>
                <a:gd name="T2" fmla="*/ 0 w 17569"/>
                <a:gd name="T3" fmla="*/ 0 h 21600"/>
                <a:gd name="T4" fmla="*/ 0 w 17569"/>
                <a:gd name="T5" fmla="*/ 0 h 21600"/>
                <a:gd name="T6" fmla="*/ 0 60000 65536"/>
                <a:gd name="T7" fmla="*/ 0 60000 65536"/>
                <a:gd name="T8" fmla="*/ 0 60000 65536"/>
              </a:gdLst>
              <a:ahLst/>
              <a:cxnLst>
                <a:cxn ang="T6">
                  <a:pos x="T0" y="T1"/>
                </a:cxn>
                <a:cxn ang="T7">
                  <a:pos x="T2" y="T3"/>
                </a:cxn>
                <a:cxn ang="T8">
                  <a:pos x="T4" y="T5"/>
                </a:cxn>
              </a:cxnLst>
              <a:rect l="0" t="0" r="r" b="b"/>
              <a:pathLst>
                <a:path w="17569" h="21600" fill="none" extrusionOk="0">
                  <a:moveTo>
                    <a:pt x="17569" y="12565"/>
                  </a:moveTo>
                  <a:cubicBezTo>
                    <a:pt x="13513" y="18235"/>
                    <a:pt x="6971" y="21599"/>
                    <a:pt x="0" y="21600"/>
                  </a:cubicBezTo>
                </a:path>
                <a:path w="17569" h="21600" stroke="0" extrusionOk="0">
                  <a:moveTo>
                    <a:pt x="17569" y="12565"/>
                  </a:moveTo>
                  <a:cubicBezTo>
                    <a:pt x="13513" y="18235"/>
                    <a:pt x="6971" y="21599"/>
                    <a:pt x="0" y="21600"/>
                  </a:cubicBezTo>
                  <a:lnTo>
                    <a:pt x="0" y="0"/>
                  </a:lnTo>
                  <a:lnTo>
                    <a:pt x="17569" y="12565"/>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1" name="Arc 13"/>
            <p:cNvSpPr>
              <a:spLocks/>
            </p:cNvSpPr>
            <p:nvPr/>
          </p:nvSpPr>
          <p:spPr bwMode="auto">
            <a:xfrm rot="21568899" flipV="1">
              <a:off x="4608" y="2832"/>
              <a:ext cx="905" cy="432"/>
            </a:xfrm>
            <a:custGeom>
              <a:avLst/>
              <a:gdLst>
                <a:gd name="T0" fmla="*/ 0 w 19100"/>
                <a:gd name="T1" fmla="*/ 0 h 21600"/>
                <a:gd name="T2" fmla="*/ 0 w 19100"/>
                <a:gd name="T3" fmla="*/ 0 h 21600"/>
                <a:gd name="T4" fmla="*/ 0 w 19100"/>
                <a:gd name="T5" fmla="*/ 0 h 21600"/>
                <a:gd name="T6" fmla="*/ 0 60000 65536"/>
                <a:gd name="T7" fmla="*/ 0 60000 65536"/>
                <a:gd name="T8" fmla="*/ 0 60000 65536"/>
              </a:gdLst>
              <a:ahLst/>
              <a:cxnLst>
                <a:cxn ang="T6">
                  <a:pos x="T0" y="T1"/>
                </a:cxn>
                <a:cxn ang="T7">
                  <a:pos x="T2" y="T3"/>
                </a:cxn>
                <a:cxn ang="T8">
                  <a:pos x="T4" y="T5"/>
                </a:cxn>
              </a:cxnLst>
              <a:rect l="0" t="0" r="r" b="b"/>
              <a:pathLst>
                <a:path w="19100" h="21600" fill="none" extrusionOk="0">
                  <a:moveTo>
                    <a:pt x="19100" y="10087"/>
                  </a:moveTo>
                  <a:cubicBezTo>
                    <a:pt x="15360" y="17168"/>
                    <a:pt x="8008" y="21599"/>
                    <a:pt x="0" y="21600"/>
                  </a:cubicBezTo>
                </a:path>
                <a:path w="19100" h="21600" stroke="0" extrusionOk="0">
                  <a:moveTo>
                    <a:pt x="19100" y="10087"/>
                  </a:moveTo>
                  <a:cubicBezTo>
                    <a:pt x="15360" y="17168"/>
                    <a:pt x="8008" y="21599"/>
                    <a:pt x="0" y="21600"/>
                  </a:cubicBezTo>
                  <a:lnTo>
                    <a:pt x="0" y="0"/>
                  </a:lnTo>
                  <a:lnTo>
                    <a:pt x="19100" y="1008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2" name="Arc 14"/>
            <p:cNvSpPr>
              <a:spLocks/>
            </p:cNvSpPr>
            <p:nvPr/>
          </p:nvSpPr>
          <p:spPr bwMode="auto">
            <a:xfrm flipV="1">
              <a:off x="4752" y="3168"/>
              <a:ext cx="800" cy="752"/>
            </a:xfrm>
            <a:custGeom>
              <a:avLst/>
              <a:gdLst>
                <a:gd name="T0" fmla="*/ 0 w 17569"/>
                <a:gd name="T1" fmla="*/ 0 h 21600"/>
                <a:gd name="T2" fmla="*/ 0 w 17569"/>
                <a:gd name="T3" fmla="*/ 0 h 21600"/>
                <a:gd name="T4" fmla="*/ 0 w 17569"/>
                <a:gd name="T5" fmla="*/ 0 h 21600"/>
                <a:gd name="T6" fmla="*/ 0 60000 65536"/>
                <a:gd name="T7" fmla="*/ 0 60000 65536"/>
                <a:gd name="T8" fmla="*/ 0 60000 65536"/>
              </a:gdLst>
              <a:ahLst/>
              <a:cxnLst>
                <a:cxn ang="T6">
                  <a:pos x="T0" y="T1"/>
                </a:cxn>
                <a:cxn ang="T7">
                  <a:pos x="T2" y="T3"/>
                </a:cxn>
                <a:cxn ang="T8">
                  <a:pos x="T4" y="T5"/>
                </a:cxn>
              </a:cxnLst>
              <a:rect l="0" t="0" r="r" b="b"/>
              <a:pathLst>
                <a:path w="17569" h="21600" fill="none" extrusionOk="0">
                  <a:moveTo>
                    <a:pt x="17569" y="12565"/>
                  </a:moveTo>
                  <a:cubicBezTo>
                    <a:pt x="13513" y="18235"/>
                    <a:pt x="6971" y="21599"/>
                    <a:pt x="0" y="21600"/>
                  </a:cubicBezTo>
                </a:path>
                <a:path w="17569" h="21600" stroke="0" extrusionOk="0">
                  <a:moveTo>
                    <a:pt x="17569" y="12565"/>
                  </a:moveTo>
                  <a:cubicBezTo>
                    <a:pt x="13513" y="18235"/>
                    <a:pt x="6971" y="21599"/>
                    <a:pt x="0" y="21600"/>
                  </a:cubicBezTo>
                  <a:lnTo>
                    <a:pt x="0" y="0"/>
                  </a:lnTo>
                  <a:lnTo>
                    <a:pt x="17569" y="12565"/>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3" name="Arc 15"/>
            <p:cNvSpPr>
              <a:spLocks/>
            </p:cNvSpPr>
            <p:nvPr/>
          </p:nvSpPr>
          <p:spPr bwMode="auto">
            <a:xfrm flipH="1" flipV="1">
              <a:off x="420" y="2832"/>
              <a:ext cx="905" cy="432"/>
            </a:xfrm>
            <a:custGeom>
              <a:avLst/>
              <a:gdLst>
                <a:gd name="T0" fmla="*/ 0 w 19100"/>
                <a:gd name="T1" fmla="*/ 0 h 21600"/>
                <a:gd name="T2" fmla="*/ 0 w 19100"/>
                <a:gd name="T3" fmla="*/ 0 h 21600"/>
                <a:gd name="T4" fmla="*/ 0 w 19100"/>
                <a:gd name="T5" fmla="*/ 0 h 21600"/>
                <a:gd name="T6" fmla="*/ 0 60000 65536"/>
                <a:gd name="T7" fmla="*/ 0 60000 65536"/>
                <a:gd name="T8" fmla="*/ 0 60000 65536"/>
              </a:gdLst>
              <a:ahLst/>
              <a:cxnLst>
                <a:cxn ang="T6">
                  <a:pos x="T0" y="T1"/>
                </a:cxn>
                <a:cxn ang="T7">
                  <a:pos x="T2" y="T3"/>
                </a:cxn>
                <a:cxn ang="T8">
                  <a:pos x="T4" y="T5"/>
                </a:cxn>
              </a:cxnLst>
              <a:rect l="0" t="0" r="r" b="b"/>
              <a:pathLst>
                <a:path w="19100" h="21600" fill="none" extrusionOk="0">
                  <a:moveTo>
                    <a:pt x="19100" y="10087"/>
                  </a:moveTo>
                  <a:cubicBezTo>
                    <a:pt x="15360" y="17168"/>
                    <a:pt x="8008" y="21599"/>
                    <a:pt x="0" y="21600"/>
                  </a:cubicBezTo>
                </a:path>
                <a:path w="19100" h="21600" stroke="0" extrusionOk="0">
                  <a:moveTo>
                    <a:pt x="19100" y="10087"/>
                  </a:moveTo>
                  <a:cubicBezTo>
                    <a:pt x="15360" y="17168"/>
                    <a:pt x="8008" y="21599"/>
                    <a:pt x="0" y="21600"/>
                  </a:cubicBezTo>
                  <a:lnTo>
                    <a:pt x="0" y="0"/>
                  </a:lnTo>
                  <a:lnTo>
                    <a:pt x="19100" y="1008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804" name="Arc 16"/>
            <p:cNvSpPr>
              <a:spLocks/>
            </p:cNvSpPr>
            <p:nvPr/>
          </p:nvSpPr>
          <p:spPr bwMode="auto">
            <a:xfrm flipH="1" flipV="1">
              <a:off x="484" y="3168"/>
              <a:ext cx="800" cy="752"/>
            </a:xfrm>
            <a:custGeom>
              <a:avLst/>
              <a:gdLst>
                <a:gd name="T0" fmla="*/ 0 w 17569"/>
                <a:gd name="T1" fmla="*/ 0 h 21600"/>
                <a:gd name="T2" fmla="*/ 0 w 17569"/>
                <a:gd name="T3" fmla="*/ 0 h 21600"/>
                <a:gd name="T4" fmla="*/ 0 w 17569"/>
                <a:gd name="T5" fmla="*/ 0 h 21600"/>
                <a:gd name="T6" fmla="*/ 0 60000 65536"/>
                <a:gd name="T7" fmla="*/ 0 60000 65536"/>
                <a:gd name="T8" fmla="*/ 0 60000 65536"/>
              </a:gdLst>
              <a:ahLst/>
              <a:cxnLst>
                <a:cxn ang="T6">
                  <a:pos x="T0" y="T1"/>
                </a:cxn>
                <a:cxn ang="T7">
                  <a:pos x="T2" y="T3"/>
                </a:cxn>
                <a:cxn ang="T8">
                  <a:pos x="T4" y="T5"/>
                </a:cxn>
              </a:cxnLst>
              <a:rect l="0" t="0" r="r" b="b"/>
              <a:pathLst>
                <a:path w="17569" h="21600" fill="none" extrusionOk="0">
                  <a:moveTo>
                    <a:pt x="17569" y="12565"/>
                  </a:moveTo>
                  <a:cubicBezTo>
                    <a:pt x="13513" y="18235"/>
                    <a:pt x="6971" y="21599"/>
                    <a:pt x="0" y="21600"/>
                  </a:cubicBezTo>
                </a:path>
                <a:path w="17569" h="21600" stroke="0" extrusionOk="0">
                  <a:moveTo>
                    <a:pt x="17569" y="12565"/>
                  </a:moveTo>
                  <a:cubicBezTo>
                    <a:pt x="13513" y="18235"/>
                    <a:pt x="6971" y="21599"/>
                    <a:pt x="0" y="21600"/>
                  </a:cubicBezTo>
                  <a:lnTo>
                    <a:pt x="0" y="0"/>
                  </a:lnTo>
                  <a:lnTo>
                    <a:pt x="17569" y="12565"/>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457" name="Group 17"/>
          <p:cNvGrpSpPr>
            <a:grpSpLocks/>
          </p:cNvGrpSpPr>
          <p:nvPr/>
        </p:nvGrpSpPr>
        <p:grpSpPr bwMode="auto">
          <a:xfrm>
            <a:off x="965200" y="2274888"/>
            <a:ext cx="7308850" cy="3563937"/>
            <a:chOff x="704" y="1385"/>
            <a:chExt cx="4604" cy="2245"/>
          </a:xfrm>
        </p:grpSpPr>
        <p:sp>
          <p:nvSpPr>
            <p:cNvPr id="116741" name="Rectangle 18"/>
            <p:cNvSpPr>
              <a:spLocks noChangeArrowheads="1"/>
            </p:cNvSpPr>
            <p:nvPr/>
          </p:nvSpPr>
          <p:spPr bwMode="auto">
            <a:xfrm>
              <a:off x="1242" y="3488"/>
              <a:ext cx="3529" cy="142"/>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742" name="Rectangle 19"/>
            <p:cNvSpPr>
              <a:spLocks noChangeArrowheads="1"/>
            </p:cNvSpPr>
            <p:nvPr/>
          </p:nvSpPr>
          <p:spPr bwMode="auto">
            <a:xfrm>
              <a:off x="1242" y="1472"/>
              <a:ext cx="3529" cy="146"/>
            </a:xfrm>
            <a:prstGeom prst="rect">
              <a:avLst/>
            </a:prstGeom>
            <a:solidFill>
              <a:srgbClr val="CC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743" name="Rectangle 20"/>
            <p:cNvSpPr>
              <a:spLocks noChangeArrowheads="1"/>
            </p:cNvSpPr>
            <p:nvPr/>
          </p:nvSpPr>
          <p:spPr bwMode="auto">
            <a:xfrm>
              <a:off x="4013"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4" name="Rectangle 21"/>
            <p:cNvSpPr>
              <a:spLocks noChangeArrowheads="1"/>
            </p:cNvSpPr>
            <p:nvPr/>
          </p:nvSpPr>
          <p:spPr bwMode="auto">
            <a:xfrm>
              <a:off x="2111"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5" name="Rectangle 22"/>
            <p:cNvSpPr>
              <a:spLocks noChangeArrowheads="1"/>
            </p:cNvSpPr>
            <p:nvPr/>
          </p:nvSpPr>
          <p:spPr bwMode="auto">
            <a:xfrm>
              <a:off x="4406"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6" name="Rectangle 23"/>
            <p:cNvSpPr>
              <a:spLocks noChangeArrowheads="1"/>
            </p:cNvSpPr>
            <p:nvPr/>
          </p:nvSpPr>
          <p:spPr bwMode="auto">
            <a:xfrm>
              <a:off x="3619"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7" name="Rectangle 24"/>
            <p:cNvSpPr>
              <a:spLocks noChangeArrowheads="1"/>
            </p:cNvSpPr>
            <p:nvPr/>
          </p:nvSpPr>
          <p:spPr bwMode="auto">
            <a:xfrm>
              <a:off x="2833"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8" name="Rectangle 25"/>
            <p:cNvSpPr>
              <a:spLocks noChangeArrowheads="1"/>
            </p:cNvSpPr>
            <p:nvPr/>
          </p:nvSpPr>
          <p:spPr bwMode="auto">
            <a:xfrm>
              <a:off x="1390"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49" name="Rectangle 26"/>
            <p:cNvSpPr>
              <a:spLocks noChangeArrowheads="1"/>
            </p:cNvSpPr>
            <p:nvPr/>
          </p:nvSpPr>
          <p:spPr bwMode="auto">
            <a:xfrm>
              <a:off x="3226"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50" name="Rectangle 27"/>
            <p:cNvSpPr>
              <a:spLocks noChangeArrowheads="1"/>
            </p:cNvSpPr>
            <p:nvPr/>
          </p:nvSpPr>
          <p:spPr bwMode="auto">
            <a:xfrm>
              <a:off x="2439"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51" name="Rectangle 28"/>
            <p:cNvSpPr>
              <a:spLocks noChangeArrowheads="1"/>
            </p:cNvSpPr>
            <p:nvPr/>
          </p:nvSpPr>
          <p:spPr bwMode="auto">
            <a:xfrm>
              <a:off x="1718" y="1385"/>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a:t>
              </a:r>
            </a:p>
          </p:txBody>
        </p:sp>
        <p:sp>
          <p:nvSpPr>
            <p:cNvPr id="116752" name="Line 29"/>
            <p:cNvSpPr>
              <a:spLocks noChangeShapeType="1"/>
            </p:cNvSpPr>
            <p:nvPr/>
          </p:nvSpPr>
          <p:spPr bwMode="auto">
            <a:xfrm>
              <a:off x="1440"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3" name="Line 30"/>
            <p:cNvSpPr>
              <a:spLocks noChangeShapeType="1"/>
            </p:cNvSpPr>
            <p:nvPr/>
          </p:nvSpPr>
          <p:spPr bwMode="auto">
            <a:xfrm>
              <a:off x="2941" y="1629"/>
              <a:ext cx="0" cy="14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4" name="Line 31"/>
            <p:cNvSpPr>
              <a:spLocks noChangeShapeType="1"/>
            </p:cNvSpPr>
            <p:nvPr/>
          </p:nvSpPr>
          <p:spPr bwMode="auto">
            <a:xfrm>
              <a:off x="2941"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5" name="Line 32"/>
            <p:cNvSpPr>
              <a:spLocks noChangeShapeType="1"/>
            </p:cNvSpPr>
            <p:nvPr/>
          </p:nvSpPr>
          <p:spPr bwMode="auto">
            <a:xfrm>
              <a:off x="3334"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6" name="Line 33"/>
            <p:cNvSpPr>
              <a:spLocks noChangeShapeType="1"/>
            </p:cNvSpPr>
            <p:nvPr/>
          </p:nvSpPr>
          <p:spPr bwMode="auto">
            <a:xfrm>
              <a:off x="2592"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7" name="Line 34"/>
            <p:cNvSpPr>
              <a:spLocks noChangeShapeType="1"/>
            </p:cNvSpPr>
            <p:nvPr/>
          </p:nvSpPr>
          <p:spPr bwMode="auto">
            <a:xfrm>
              <a:off x="2220"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8" name="Line 35"/>
            <p:cNvSpPr>
              <a:spLocks noChangeShapeType="1"/>
            </p:cNvSpPr>
            <p:nvPr/>
          </p:nvSpPr>
          <p:spPr bwMode="auto">
            <a:xfrm>
              <a:off x="1872"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9" name="Line 36"/>
            <p:cNvSpPr>
              <a:spLocks noChangeShapeType="1"/>
            </p:cNvSpPr>
            <p:nvPr/>
          </p:nvSpPr>
          <p:spPr bwMode="auto">
            <a:xfrm>
              <a:off x="1499"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0" name="Line 37"/>
            <p:cNvSpPr>
              <a:spLocks noChangeShapeType="1"/>
            </p:cNvSpPr>
            <p:nvPr/>
          </p:nvSpPr>
          <p:spPr bwMode="auto">
            <a:xfrm>
              <a:off x="3728"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1" name="Line 38"/>
            <p:cNvSpPr>
              <a:spLocks noChangeShapeType="1"/>
            </p:cNvSpPr>
            <p:nvPr/>
          </p:nvSpPr>
          <p:spPr bwMode="auto">
            <a:xfrm>
              <a:off x="4121"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2" name="Line 39"/>
            <p:cNvSpPr>
              <a:spLocks noChangeShapeType="1"/>
            </p:cNvSpPr>
            <p:nvPr/>
          </p:nvSpPr>
          <p:spPr bwMode="auto">
            <a:xfrm>
              <a:off x="4514" y="1629"/>
              <a:ext cx="0" cy="77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3" name="Line 40"/>
            <p:cNvSpPr>
              <a:spLocks noChangeShapeType="1"/>
            </p:cNvSpPr>
            <p:nvPr/>
          </p:nvSpPr>
          <p:spPr bwMode="auto">
            <a:xfrm>
              <a:off x="2941"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4" name="Line 41"/>
            <p:cNvSpPr>
              <a:spLocks noChangeShapeType="1"/>
            </p:cNvSpPr>
            <p:nvPr/>
          </p:nvSpPr>
          <p:spPr bwMode="auto">
            <a:xfrm>
              <a:off x="3334"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5" name="Line 42"/>
            <p:cNvSpPr>
              <a:spLocks noChangeShapeType="1"/>
            </p:cNvSpPr>
            <p:nvPr/>
          </p:nvSpPr>
          <p:spPr bwMode="auto">
            <a:xfrm>
              <a:off x="2592"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6" name="Line 43"/>
            <p:cNvSpPr>
              <a:spLocks noChangeShapeType="1"/>
            </p:cNvSpPr>
            <p:nvPr/>
          </p:nvSpPr>
          <p:spPr bwMode="auto">
            <a:xfrm>
              <a:off x="2220"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7" name="Line 44"/>
            <p:cNvSpPr>
              <a:spLocks noChangeShapeType="1"/>
            </p:cNvSpPr>
            <p:nvPr/>
          </p:nvSpPr>
          <p:spPr bwMode="auto">
            <a:xfrm>
              <a:off x="1872" y="2277"/>
              <a:ext cx="0" cy="121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8" name="Line 45"/>
            <p:cNvSpPr>
              <a:spLocks noChangeShapeType="1"/>
            </p:cNvSpPr>
            <p:nvPr/>
          </p:nvSpPr>
          <p:spPr bwMode="auto">
            <a:xfrm>
              <a:off x="1499" y="2147"/>
              <a:ext cx="0" cy="134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69" name="Line 46"/>
            <p:cNvSpPr>
              <a:spLocks noChangeShapeType="1"/>
            </p:cNvSpPr>
            <p:nvPr/>
          </p:nvSpPr>
          <p:spPr bwMode="auto">
            <a:xfrm>
              <a:off x="3728" y="2277"/>
              <a:ext cx="0" cy="121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0" name="Line 47"/>
            <p:cNvSpPr>
              <a:spLocks noChangeShapeType="1"/>
            </p:cNvSpPr>
            <p:nvPr/>
          </p:nvSpPr>
          <p:spPr bwMode="auto">
            <a:xfrm>
              <a:off x="4121"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1" name="Line 48"/>
            <p:cNvSpPr>
              <a:spLocks noChangeShapeType="1"/>
            </p:cNvSpPr>
            <p:nvPr/>
          </p:nvSpPr>
          <p:spPr bwMode="auto">
            <a:xfrm>
              <a:off x="4514" y="2407"/>
              <a:ext cx="0" cy="1081"/>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2" name="Arc 49"/>
            <p:cNvSpPr>
              <a:spLocks/>
            </p:cNvSpPr>
            <p:nvPr/>
          </p:nvSpPr>
          <p:spPr bwMode="auto">
            <a:xfrm>
              <a:off x="4767" y="2621"/>
              <a:ext cx="537" cy="963"/>
            </a:xfrm>
            <a:custGeom>
              <a:avLst/>
              <a:gdLst>
                <a:gd name="T0" fmla="*/ 0 w 22109"/>
                <a:gd name="T1" fmla="*/ 0 h 21600"/>
                <a:gd name="T2" fmla="*/ 0 w 22109"/>
                <a:gd name="T3" fmla="*/ 0 h 21600"/>
                <a:gd name="T4" fmla="*/ 0 w 22109"/>
                <a:gd name="T5" fmla="*/ 0 h 21600"/>
                <a:gd name="T6" fmla="*/ 0 60000 65536"/>
                <a:gd name="T7" fmla="*/ 0 60000 65536"/>
                <a:gd name="T8" fmla="*/ 0 60000 65536"/>
              </a:gdLst>
              <a:ahLst/>
              <a:cxnLst>
                <a:cxn ang="T6">
                  <a:pos x="T0" y="T1"/>
                </a:cxn>
                <a:cxn ang="T7">
                  <a:pos x="T2" y="T3"/>
                </a:cxn>
                <a:cxn ang="T8">
                  <a:pos x="T4" y="T5"/>
                </a:cxn>
              </a:cxnLst>
              <a:rect l="0" t="0" r="r" b="b"/>
              <a:pathLst>
                <a:path w="22109" h="21600" fill="none" extrusionOk="0">
                  <a:moveTo>
                    <a:pt x="22108" y="2691"/>
                  </a:moveTo>
                  <a:cubicBezTo>
                    <a:pt x="20751" y="13495"/>
                    <a:pt x="11565" y="21599"/>
                    <a:pt x="677" y="21600"/>
                  </a:cubicBezTo>
                  <a:cubicBezTo>
                    <a:pt x="451" y="21600"/>
                    <a:pt x="225" y="21596"/>
                    <a:pt x="-1" y="21589"/>
                  </a:cubicBezTo>
                </a:path>
                <a:path w="22109" h="21600" stroke="0" extrusionOk="0">
                  <a:moveTo>
                    <a:pt x="22108" y="2691"/>
                  </a:moveTo>
                  <a:cubicBezTo>
                    <a:pt x="20751" y="13495"/>
                    <a:pt x="11565" y="21599"/>
                    <a:pt x="677" y="21600"/>
                  </a:cubicBezTo>
                  <a:cubicBezTo>
                    <a:pt x="451" y="21600"/>
                    <a:pt x="225" y="21596"/>
                    <a:pt x="-1" y="21589"/>
                  </a:cubicBezTo>
                  <a:lnTo>
                    <a:pt x="677" y="0"/>
                  </a:lnTo>
                  <a:lnTo>
                    <a:pt x="22108" y="269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3" name="Arc 50"/>
            <p:cNvSpPr>
              <a:spLocks/>
            </p:cNvSpPr>
            <p:nvPr/>
          </p:nvSpPr>
          <p:spPr bwMode="auto">
            <a:xfrm>
              <a:off x="4783" y="1520"/>
              <a:ext cx="525" cy="1334"/>
            </a:xfrm>
            <a:custGeom>
              <a:avLst/>
              <a:gdLst>
                <a:gd name="T0" fmla="*/ 0 w 21600"/>
                <a:gd name="T1" fmla="*/ 0 h 25533"/>
                <a:gd name="T2" fmla="*/ 0 w 21600"/>
                <a:gd name="T3" fmla="*/ 0 h 25533"/>
                <a:gd name="T4" fmla="*/ 0 w 21600"/>
                <a:gd name="T5" fmla="*/ 0 h 25533"/>
                <a:gd name="T6" fmla="*/ 0 60000 65536"/>
                <a:gd name="T7" fmla="*/ 0 60000 65536"/>
                <a:gd name="T8" fmla="*/ 0 60000 65536"/>
              </a:gdLst>
              <a:ahLst/>
              <a:cxnLst>
                <a:cxn ang="T6">
                  <a:pos x="T0" y="T1"/>
                </a:cxn>
                <a:cxn ang="T7">
                  <a:pos x="T2" y="T3"/>
                </a:cxn>
                <a:cxn ang="T8">
                  <a:pos x="T4" y="T5"/>
                </a:cxn>
              </a:cxnLst>
              <a:rect l="0" t="0" r="r" b="b"/>
              <a:pathLst>
                <a:path w="21600" h="25533" fill="none" extrusionOk="0">
                  <a:moveTo>
                    <a:pt x="-1" y="0"/>
                  </a:moveTo>
                  <a:cubicBezTo>
                    <a:pt x="11929" y="0"/>
                    <a:pt x="21600" y="9670"/>
                    <a:pt x="21600" y="21600"/>
                  </a:cubicBezTo>
                  <a:cubicBezTo>
                    <a:pt x="21600" y="22919"/>
                    <a:pt x="21479" y="24235"/>
                    <a:pt x="21238" y="25532"/>
                  </a:cubicBezTo>
                </a:path>
                <a:path w="21600" h="25533" stroke="0" extrusionOk="0">
                  <a:moveTo>
                    <a:pt x="-1" y="0"/>
                  </a:moveTo>
                  <a:cubicBezTo>
                    <a:pt x="11929" y="0"/>
                    <a:pt x="21600" y="9670"/>
                    <a:pt x="21600" y="21600"/>
                  </a:cubicBezTo>
                  <a:cubicBezTo>
                    <a:pt x="21600" y="22919"/>
                    <a:pt x="21479" y="24235"/>
                    <a:pt x="21238" y="25532"/>
                  </a:cubicBezTo>
                  <a:lnTo>
                    <a:pt x="0" y="21600"/>
                  </a:lnTo>
                  <a:lnTo>
                    <a:pt x="-1" y="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4" name="Arc 51"/>
            <p:cNvSpPr>
              <a:spLocks/>
            </p:cNvSpPr>
            <p:nvPr/>
          </p:nvSpPr>
          <p:spPr bwMode="auto">
            <a:xfrm>
              <a:off x="704" y="2621"/>
              <a:ext cx="544" cy="963"/>
            </a:xfrm>
            <a:custGeom>
              <a:avLst/>
              <a:gdLst>
                <a:gd name="T0" fmla="*/ 0 w 22196"/>
                <a:gd name="T1" fmla="*/ 0 h 21600"/>
                <a:gd name="T2" fmla="*/ 0 w 22196"/>
                <a:gd name="T3" fmla="*/ 0 h 21600"/>
                <a:gd name="T4" fmla="*/ 0 w 22196"/>
                <a:gd name="T5" fmla="*/ 0 h 21600"/>
                <a:gd name="T6" fmla="*/ 0 60000 65536"/>
                <a:gd name="T7" fmla="*/ 0 60000 65536"/>
                <a:gd name="T8" fmla="*/ 0 60000 65536"/>
              </a:gdLst>
              <a:ahLst/>
              <a:cxnLst>
                <a:cxn ang="T6">
                  <a:pos x="T0" y="T1"/>
                </a:cxn>
                <a:cxn ang="T7">
                  <a:pos x="T2" y="T3"/>
                </a:cxn>
                <a:cxn ang="T8">
                  <a:pos x="T4" y="T5"/>
                </a:cxn>
              </a:cxnLst>
              <a:rect l="0" t="0" r="r" b="b"/>
              <a:pathLst>
                <a:path w="22196" h="21600" fill="none" extrusionOk="0">
                  <a:moveTo>
                    <a:pt x="22196" y="21591"/>
                  </a:moveTo>
                  <a:cubicBezTo>
                    <a:pt x="21989" y="21597"/>
                    <a:pt x="21782" y="21599"/>
                    <a:pt x="21575" y="21600"/>
                  </a:cubicBezTo>
                  <a:cubicBezTo>
                    <a:pt x="10051" y="21600"/>
                    <a:pt x="556" y="12553"/>
                    <a:pt x="0" y="1042"/>
                  </a:cubicBezTo>
                </a:path>
                <a:path w="22196" h="21600" stroke="0" extrusionOk="0">
                  <a:moveTo>
                    <a:pt x="22196" y="21591"/>
                  </a:moveTo>
                  <a:cubicBezTo>
                    <a:pt x="21989" y="21597"/>
                    <a:pt x="21782" y="21599"/>
                    <a:pt x="21575" y="21600"/>
                  </a:cubicBezTo>
                  <a:cubicBezTo>
                    <a:pt x="10051" y="21600"/>
                    <a:pt x="556" y="12553"/>
                    <a:pt x="0" y="1042"/>
                  </a:cubicBezTo>
                  <a:lnTo>
                    <a:pt x="21575" y="0"/>
                  </a:lnTo>
                  <a:lnTo>
                    <a:pt x="22196" y="2159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5" name="Arc 52"/>
            <p:cNvSpPr>
              <a:spLocks/>
            </p:cNvSpPr>
            <p:nvPr/>
          </p:nvSpPr>
          <p:spPr bwMode="auto">
            <a:xfrm>
              <a:off x="704" y="1520"/>
              <a:ext cx="529" cy="1208"/>
            </a:xfrm>
            <a:custGeom>
              <a:avLst/>
              <a:gdLst>
                <a:gd name="T0" fmla="*/ 0 w 21600"/>
                <a:gd name="T1" fmla="*/ 0 h 23487"/>
                <a:gd name="T2" fmla="*/ 0 w 21600"/>
                <a:gd name="T3" fmla="*/ 0 h 23487"/>
                <a:gd name="T4" fmla="*/ 0 w 21600"/>
                <a:gd name="T5" fmla="*/ 0 h 23487"/>
                <a:gd name="T6" fmla="*/ 0 60000 65536"/>
                <a:gd name="T7" fmla="*/ 0 60000 65536"/>
                <a:gd name="T8" fmla="*/ 0 60000 65536"/>
              </a:gdLst>
              <a:ahLst/>
              <a:cxnLst>
                <a:cxn ang="T6">
                  <a:pos x="T0" y="T1"/>
                </a:cxn>
                <a:cxn ang="T7">
                  <a:pos x="T2" y="T3"/>
                </a:cxn>
                <a:cxn ang="T8">
                  <a:pos x="T4" y="T5"/>
                </a:cxn>
              </a:cxnLst>
              <a:rect l="0" t="0" r="r" b="b"/>
              <a:pathLst>
                <a:path w="21600" h="23487" fill="none" extrusionOk="0">
                  <a:moveTo>
                    <a:pt x="82" y="23487"/>
                  </a:moveTo>
                  <a:cubicBezTo>
                    <a:pt x="27" y="22859"/>
                    <a:pt x="0" y="22229"/>
                    <a:pt x="0" y="21600"/>
                  </a:cubicBezTo>
                  <a:cubicBezTo>
                    <a:pt x="-1" y="9692"/>
                    <a:pt x="9636" y="30"/>
                    <a:pt x="21544" y="0"/>
                  </a:cubicBezTo>
                </a:path>
                <a:path w="21600" h="23487" stroke="0" extrusionOk="0">
                  <a:moveTo>
                    <a:pt x="82" y="23487"/>
                  </a:moveTo>
                  <a:cubicBezTo>
                    <a:pt x="27" y="22859"/>
                    <a:pt x="0" y="22229"/>
                    <a:pt x="0" y="21600"/>
                  </a:cubicBezTo>
                  <a:cubicBezTo>
                    <a:pt x="-1" y="9692"/>
                    <a:pt x="9636" y="30"/>
                    <a:pt x="21544" y="0"/>
                  </a:cubicBezTo>
                  <a:lnTo>
                    <a:pt x="21600" y="21600"/>
                  </a:lnTo>
                  <a:lnTo>
                    <a:pt x="82" y="23487"/>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6" name="Arc 53"/>
            <p:cNvSpPr>
              <a:spLocks/>
            </p:cNvSpPr>
            <p:nvPr/>
          </p:nvSpPr>
          <p:spPr bwMode="auto">
            <a:xfrm>
              <a:off x="4468" y="2531"/>
              <a:ext cx="476" cy="645"/>
            </a:xfrm>
            <a:custGeom>
              <a:avLst/>
              <a:gdLst>
                <a:gd name="T0" fmla="*/ 0 w 21600"/>
                <a:gd name="T1" fmla="*/ 0 h 9966"/>
                <a:gd name="T2" fmla="*/ 0 w 21600"/>
                <a:gd name="T3" fmla="*/ 0 h 9966"/>
                <a:gd name="T4" fmla="*/ 0 w 21600"/>
                <a:gd name="T5" fmla="*/ 0 h 9966"/>
                <a:gd name="T6" fmla="*/ 0 60000 65536"/>
                <a:gd name="T7" fmla="*/ 0 60000 65536"/>
                <a:gd name="T8" fmla="*/ 0 60000 65536"/>
              </a:gdLst>
              <a:ahLst/>
              <a:cxnLst>
                <a:cxn ang="T6">
                  <a:pos x="T0" y="T1"/>
                </a:cxn>
                <a:cxn ang="T7">
                  <a:pos x="T2" y="T3"/>
                </a:cxn>
                <a:cxn ang="T8">
                  <a:pos x="T4" y="T5"/>
                </a:cxn>
              </a:cxnLst>
              <a:rect l="0" t="0" r="r" b="b"/>
              <a:pathLst>
                <a:path w="21600" h="9966" fill="none" extrusionOk="0">
                  <a:moveTo>
                    <a:pt x="21591" y="-1"/>
                  </a:moveTo>
                  <a:cubicBezTo>
                    <a:pt x="21597" y="207"/>
                    <a:pt x="21600" y="414"/>
                    <a:pt x="21600" y="622"/>
                  </a:cubicBezTo>
                  <a:cubicBezTo>
                    <a:pt x="21600" y="3856"/>
                    <a:pt x="20873" y="7049"/>
                    <a:pt x="19474" y="9965"/>
                  </a:cubicBezTo>
                </a:path>
                <a:path w="21600" h="9966" stroke="0" extrusionOk="0">
                  <a:moveTo>
                    <a:pt x="21591" y="-1"/>
                  </a:moveTo>
                  <a:cubicBezTo>
                    <a:pt x="21597" y="207"/>
                    <a:pt x="21600" y="414"/>
                    <a:pt x="21600" y="622"/>
                  </a:cubicBezTo>
                  <a:cubicBezTo>
                    <a:pt x="21600" y="3856"/>
                    <a:pt x="20873" y="7049"/>
                    <a:pt x="19474" y="9965"/>
                  </a:cubicBezTo>
                  <a:lnTo>
                    <a:pt x="0" y="622"/>
                  </a:lnTo>
                  <a:lnTo>
                    <a:pt x="21591"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7" name="Arc 54"/>
            <p:cNvSpPr>
              <a:spLocks/>
            </p:cNvSpPr>
            <p:nvPr/>
          </p:nvSpPr>
          <p:spPr bwMode="auto">
            <a:xfrm>
              <a:off x="3840" y="1805"/>
              <a:ext cx="1104" cy="861"/>
            </a:xfrm>
            <a:custGeom>
              <a:avLst/>
              <a:gdLst>
                <a:gd name="T0" fmla="*/ 0 w 21598"/>
                <a:gd name="T1" fmla="*/ 0 h 7779"/>
                <a:gd name="T2" fmla="*/ 0 w 21598"/>
                <a:gd name="T3" fmla="*/ 0 h 7779"/>
                <a:gd name="T4" fmla="*/ 0 w 21598"/>
                <a:gd name="T5" fmla="*/ 0 h 7779"/>
                <a:gd name="T6" fmla="*/ 0 60000 65536"/>
                <a:gd name="T7" fmla="*/ 0 60000 65536"/>
                <a:gd name="T8" fmla="*/ 0 60000 65536"/>
              </a:gdLst>
              <a:ahLst/>
              <a:cxnLst>
                <a:cxn ang="T6">
                  <a:pos x="T0" y="T1"/>
                </a:cxn>
                <a:cxn ang="T7">
                  <a:pos x="T2" y="T3"/>
                </a:cxn>
                <a:cxn ang="T8">
                  <a:pos x="T4" y="T5"/>
                </a:cxn>
              </a:cxnLst>
              <a:rect l="0" t="0" r="r" b="b"/>
              <a:pathLst>
                <a:path w="21598" h="7779" fill="none" extrusionOk="0">
                  <a:moveTo>
                    <a:pt x="20150" y="-1"/>
                  </a:moveTo>
                  <a:cubicBezTo>
                    <a:pt x="21071" y="2385"/>
                    <a:pt x="21561" y="4915"/>
                    <a:pt x="21597" y="7473"/>
                  </a:cubicBezTo>
                </a:path>
                <a:path w="21598" h="7779" stroke="0" extrusionOk="0">
                  <a:moveTo>
                    <a:pt x="20150" y="-1"/>
                  </a:moveTo>
                  <a:cubicBezTo>
                    <a:pt x="21071" y="2385"/>
                    <a:pt x="21561" y="4915"/>
                    <a:pt x="21597" y="7473"/>
                  </a:cubicBezTo>
                  <a:lnTo>
                    <a:pt x="0" y="7779"/>
                  </a:lnTo>
                  <a:lnTo>
                    <a:pt x="20150" y="-1"/>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8" name="Arc 55"/>
            <p:cNvSpPr>
              <a:spLocks/>
            </p:cNvSpPr>
            <p:nvPr/>
          </p:nvSpPr>
          <p:spPr bwMode="auto">
            <a:xfrm flipV="1">
              <a:off x="4752" y="3122"/>
              <a:ext cx="144" cy="4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9" name="Arc 56"/>
            <p:cNvSpPr>
              <a:spLocks/>
            </p:cNvSpPr>
            <p:nvPr/>
          </p:nvSpPr>
          <p:spPr bwMode="auto">
            <a:xfrm>
              <a:off x="4752" y="1569"/>
              <a:ext cx="140" cy="570"/>
            </a:xfrm>
            <a:custGeom>
              <a:avLst/>
              <a:gdLst>
                <a:gd name="T0" fmla="*/ 0 w 20936"/>
                <a:gd name="T1" fmla="*/ 0 h 21600"/>
                <a:gd name="T2" fmla="*/ 0 w 20936"/>
                <a:gd name="T3" fmla="*/ 0 h 21600"/>
                <a:gd name="T4" fmla="*/ 0 w 20936"/>
                <a:gd name="T5" fmla="*/ 0 h 21600"/>
                <a:gd name="T6" fmla="*/ 0 60000 65536"/>
                <a:gd name="T7" fmla="*/ 0 60000 65536"/>
                <a:gd name="T8" fmla="*/ 0 60000 65536"/>
              </a:gdLst>
              <a:ahLst/>
              <a:cxnLst>
                <a:cxn ang="T6">
                  <a:pos x="T0" y="T1"/>
                </a:cxn>
                <a:cxn ang="T7">
                  <a:pos x="T2" y="T3"/>
                </a:cxn>
                <a:cxn ang="T8">
                  <a:pos x="T4" y="T5"/>
                </a:cxn>
              </a:cxnLst>
              <a:rect l="0" t="0" r="r" b="b"/>
              <a:pathLst>
                <a:path w="20936" h="21600" fill="none" extrusionOk="0">
                  <a:moveTo>
                    <a:pt x="-1" y="0"/>
                  </a:moveTo>
                  <a:cubicBezTo>
                    <a:pt x="9882" y="0"/>
                    <a:pt x="18504" y="6707"/>
                    <a:pt x="20936" y="16285"/>
                  </a:cubicBezTo>
                </a:path>
                <a:path w="20936" h="21600" stroke="0" extrusionOk="0">
                  <a:moveTo>
                    <a:pt x="-1" y="0"/>
                  </a:moveTo>
                  <a:cubicBezTo>
                    <a:pt x="9882" y="0"/>
                    <a:pt x="18504" y="6707"/>
                    <a:pt x="20936" y="16285"/>
                  </a:cubicBezTo>
                  <a:lnTo>
                    <a:pt x="0" y="21600"/>
                  </a:lnTo>
                  <a:lnTo>
                    <a:pt x="-1" y="0"/>
                  </a:lnTo>
                  <a:close/>
                </a:path>
              </a:pathLst>
            </a:cu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0" name="Arc 57"/>
            <p:cNvSpPr>
              <a:spLocks/>
            </p:cNvSpPr>
            <p:nvPr/>
          </p:nvSpPr>
          <p:spPr bwMode="auto">
            <a:xfrm flipH="1">
              <a:off x="1056" y="2531"/>
              <a:ext cx="476" cy="644"/>
            </a:xfrm>
            <a:custGeom>
              <a:avLst/>
              <a:gdLst>
                <a:gd name="T0" fmla="*/ 0 w 21600"/>
                <a:gd name="T1" fmla="*/ 0 h 9966"/>
                <a:gd name="T2" fmla="*/ 0 w 21600"/>
                <a:gd name="T3" fmla="*/ 0 h 9966"/>
                <a:gd name="T4" fmla="*/ 0 w 21600"/>
                <a:gd name="T5" fmla="*/ 0 h 9966"/>
                <a:gd name="T6" fmla="*/ 0 60000 65536"/>
                <a:gd name="T7" fmla="*/ 0 60000 65536"/>
                <a:gd name="T8" fmla="*/ 0 60000 65536"/>
              </a:gdLst>
              <a:ahLst/>
              <a:cxnLst>
                <a:cxn ang="T6">
                  <a:pos x="T0" y="T1"/>
                </a:cxn>
                <a:cxn ang="T7">
                  <a:pos x="T2" y="T3"/>
                </a:cxn>
                <a:cxn ang="T8">
                  <a:pos x="T4" y="T5"/>
                </a:cxn>
              </a:cxnLst>
              <a:rect l="0" t="0" r="r" b="b"/>
              <a:pathLst>
                <a:path w="21600" h="9966" fill="none" extrusionOk="0">
                  <a:moveTo>
                    <a:pt x="21591" y="-1"/>
                  </a:moveTo>
                  <a:cubicBezTo>
                    <a:pt x="21597" y="207"/>
                    <a:pt x="21600" y="414"/>
                    <a:pt x="21600" y="622"/>
                  </a:cubicBezTo>
                  <a:cubicBezTo>
                    <a:pt x="21600" y="3856"/>
                    <a:pt x="20873" y="7049"/>
                    <a:pt x="19474" y="9965"/>
                  </a:cubicBezTo>
                </a:path>
                <a:path w="21600" h="9966" stroke="0" extrusionOk="0">
                  <a:moveTo>
                    <a:pt x="21591" y="-1"/>
                  </a:moveTo>
                  <a:cubicBezTo>
                    <a:pt x="21597" y="207"/>
                    <a:pt x="21600" y="414"/>
                    <a:pt x="21600" y="622"/>
                  </a:cubicBezTo>
                  <a:cubicBezTo>
                    <a:pt x="21600" y="3856"/>
                    <a:pt x="20873" y="7049"/>
                    <a:pt x="19474" y="9965"/>
                  </a:cubicBezTo>
                  <a:lnTo>
                    <a:pt x="0" y="622"/>
                  </a:lnTo>
                  <a:lnTo>
                    <a:pt x="21591"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1" name="Arc 58"/>
            <p:cNvSpPr>
              <a:spLocks/>
            </p:cNvSpPr>
            <p:nvPr/>
          </p:nvSpPr>
          <p:spPr bwMode="auto">
            <a:xfrm flipH="1">
              <a:off x="1056" y="1804"/>
              <a:ext cx="1104" cy="862"/>
            </a:xfrm>
            <a:custGeom>
              <a:avLst/>
              <a:gdLst>
                <a:gd name="T0" fmla="*/ 0 w 21598"/>
                <a:gd name="T1" fmla="*/ 0 h 7779"/>
                <a:gd name="T2" fmla="*/ 0 w 21598"/>
                <a:gd name="T3" fmla="*/ 0 h 7779"/>
                <a:gd name="T4" fmla="*/ 0 w 21598"/>
                <a:gd name="T5" fmla="*/ 0 h 7779"/>
                <a:gd name="T6" fmla="*/ 0 60000 65536"/>
                <a:gd name="T7" fmla="*/ 0 60000 65536"/>
                <a:gd name="T8" fmla="*/ 0 60000 65536"/>
              </a:gdLst>
              <a:ahLst/>
              <a:cxnLst>
                <a:cxn ang="T6">
                  <a:pos x="T0" y="T1"/>
                </a:cxn>
                <a:cxn ang="T7">
                  <a:pos x="T2" y="T3"/>
                </a:cxn>
                <a:cxn ang="T8">
                  <a:pos x="T4" y="T5"/>
                </a:cxn>
              </a:cxnLst>
              <a:rect l="0" t="0" r="r" b="b"/>
              <a:pathLst>
                <a:path w="21598" h="7779" fill="none" extrusionOk="0">
                  <a:moveTo>
                    <a:pt x="20150" y="-1"/>
                  </a:moveTo>
                  <a:cubicBezTo>
                    <a:pt x="21071" y="2385"/>
                    <a:pt x="21561" y="4915"/>
                    <a:pt x="21597" y="7473"/>
                  </a:cubicBezTo>
                </a:path>
                <a:path w="21598" h="7779" stroke="0" extrusionOk="0">
                  <a:moveTo>
                    <a:pt x="20150" y="-1"/>
                  </a:moveTo>
                  <a:cubicBezTo>
                    <a:pt x="21071" y="2385"/>
                    <a:pt x="21561" y="4915"/>
                    <a:pt x="21597" y="7473"/>
                  </a:cubicBezTo>
                  <a:lnTo>
                    <a:pt x="0" y="7779"/>
                  </a:lnTo>
                  <a:lnTo>
                    <a:pt x="20150" y="-1"/>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2" name="Arc 59"/>
            <p:cNvSpPr>
              <a:spLocks/>
            </p:cNvSpPr>
            <p:nvPr/>
          </p:nvSpPr>
          <p:spPr bwMode="auto">
            <a:xfrm flipH="1" flipV="1">
              <a:off x="1104" y="3121"/>
              <a:ext cx="144" cy="41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3" name="Arc 60"/>
            <p:cNvSpPr>
              <a:spLocks/>
            </p:cNvSpPr>
            <p:nvPr/>
          </p:nvSpPr>
          <p:spPr bwMode="auto">
            <a:xfrm flipH="1">
              <a:off x="1108" y="1568"/>
              <a:ext cx="140" cy="570"/>
            </a:xfrm>
            <a:custGeom>
              <a:avLst/>
              <a:gdLst>
                <a:gd name="T0" fmla="*/ 0 w 20936"/>
                <a:gd name="T1" fmla="*/ 0 h 21600"/>
                <a:gd name="T2" fmla="*/ 0 w 20936"/>
                <a:gd name="T3" fmla="*/ 0 h 21600"/>
                <a:gd name="T4" fmla="*/ 0 w 20936"/>
                <a:gd name="T5" fmla="*/ 0 h 21600"/>
                <a:gd name="T6" fmla="*/ 0 60000 65536"/>
                <a:gd name="T7" fmla="*/ 0 60000 65536"/>
                <a:gd name="T8" fmla="*/ 0 60000 65536"/>
              </a:gdLst>
              <a:ahLst/>
              <a:cxnLst>
                <a:cxn ang="T6">
                  <a:pos x="T0" y="T1"/>
                </a:cxn>
                <a:cxn ang="T7">
                  <a:pos x="T2" y="T3"/>
                </a:cxn>
                <a:cxn ang="T8">
                  <a:pos x="T4" y="T5"/>
                </a:cxn>
              </a:cxnLst>
              <a:rect l="0" t="0" r="r" b="b"/>
              <a:pathLst>
                <a:path w="20936" h="21600" fill="none" extrusionOk="0">
                  <a:moveTo>
                    <a:pt x="-1" y="0"/>
                  </a:moveTo>
                  <a:cubicBezTo>
                    <a:pt x="9882" y="0"/>
                    <a:pt x="18504" y="6707"/>
                    <a:pt x="20936" y="16285"/>
                  </a:cubicBezTo>
                </a:path>
                <a:path w="20936" h="21600" stroke="0" extrusionOk="0">
                  <a:moveTo>
                    <a:pt x="-1" y="0"/>
                  </a:moveTo>
                  <a:cubicBezTo>
                    <a:pt x="9882" y="0"/>
                    <a:pt x="18504" y="6707"/>
                    <a:pt x="20936" y="16285"/>
                  </a:cubicBezTo>
                  <a:lnTo>
                    <a:pt x="0" y="21600"/>
                  </a:lnTo>
                  <a:lnTo>
                    <a:pt x="-1" y="0"/>
                  </a:lnTo>
                  <a:close/>
                </a:path>
              </a:pathLst>
            </a:cu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4" name="Line 61"/>
            <p:cNvSpPr>
              <a:spLocks noChangeShapeType="1"/>
            </p:cNvSpPr>
            <p:nvPr/>
          </p:nvSpPr>
          <p:spPr bwMode="auto">
            <a:xfrm>
              <a:off x="1776"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5" name="Line 62"/>
            <p:cNvSpPr>
              <a:spLocks noChangeShapeType="1"/>
            </p:cNvSpPr>
            <p:nvPr/>
          </p:nvSpPr>
          <p:spPr bwMode="auto">
            <a:xfrm>
              <a:off x="2112"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6" name="Line 63"/>
            <p:cNvSpPr>
              <a:spLocks noChangeShapeType="1"/>
            </p:cNvSpPr>
            <p:nvPr/>
          </p:nvSpPr>
          <p:spPr bwMode="auto">
            <a:xfrm>
              <a:off x="2496"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7" name="Line 64"/>
            <p:cNvSpPr>
              <a:spLocks noChangeShapeType="1"/>
            </p:cNvSpPr>
            <p:nvPr/>
          </p:nvSpPr>
          <p:spPr bwMode="auto">
            <a:xfrm>
              <a:off x="2880"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8" name="Line 65"/>
            <p:cNvSpPr>
              <a:spLocks noChangeShapeType="1"/>
            </p:cNvSpPr>
            <p:nvPr/>
          </p:nvSpPr>
          <p:spPr bwMode="auto">
            <a:xfrm>
              <a:off x="3264"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9" name="Line 66"/>
            <p:cNvSpPr>
              <a:spLocks noChangeShapeType="1"/>
            </p:cNvSpPr>
            <p:nvPr/>
          </p:nvSpPr>
          <p:spPr bwMode="auto">
            <a:xfrm>
              <a:off x="3648"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0" name="Line 67"/>
            <p:cNvSpPr>
              <a:spLocks noChangeShapeType="1"/>
            </p:cNvSpPr>
            <p:nvPr/>
          </p:nvSpPr>
          <p:spPr bwMode="auto">
            <a:xfrm>
              <a:off x="4032"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91" name="Line 68"/>
            <p:cNvSpPr>
              <a:spLocks noChangeShapeType="1"/>
            </p:cNvSpPr>
            <p:nvPr/>
          </p:nvSpPr>
          <p:spPr bwMode="auto">
            <a:xfrm>
              <a:off x="4416" y="3536"/>
              <a:ext cx="144" cy="16"/>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7457"/>
                                        </p:tgtEl>
                                        <p:attrNameLst>
                                          <p:attrName>style.visibility</p:attrName>
                                        </p:attrNameLst>
                                      </p:cBhvr>
                                      <p:to>
                                        <p:strVal val="visible"/>
                                      </p:to>
                                    </p:set>
                                    <p:animEffect transition="in" filter="wipe(left)">
                                      <p:cBhvr>
                                        <p:cTn id="7" dur="500"/>
                                        <p:tgtEl>
                                          <p:spTgt spid="3174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7443"/>
                                        </p:tgtEl>
                                        <p:attrNameLst>
                                          <p:attrName>style.visibility</p:attrName>
                                        </p:attrNameLst>
                                      </p:cBhvr>
                                      <p:to>
                                        <p:strVal val="visible"/>
                                      </p:to>
                                    </p:set>
                                    <p:animEffect transition="in" filter="wipe(left)">
                                      <p:cBhvr>
                                        <p:cTn id="12" dur="500"/>
                                        <p:tgtEl>
                                          <p:spTgt spid="317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ChangeArrowheads="1"/>
          </p:cNvSpPr>
          <p:nvPr/>
        </p:nvSpPr>
        <p:spPr bwMode="auto">
          <a:xfrm>
            <a:off x="136525" y="1828800"/>
            <a:ext cx="3832225"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en-US" altLang="zh-CN" sz="3600" b="1">
                <a:solidFill>
                  <a:srgbClr val="FFFC00"/>
                </a:solidFill>
                <a:latin typeface="Bookman Old Style" panose="02050604050505020204" pitchFamily="18" charset="0"/>
              </a:rPr>
              <a:t>      </a:t>
            </a:r>
            <a:r>
              <a:rPr kumimoji="1" lang="zh-CN" altLang="en-US" sz="3600" b="1">
                <a:solidFill>
                  <a:srgbClr val="FFFC00"/>
                </a:solidFill>
                <a:latin typeface="Bookman Old Style" panose="02050604050505020204" pitchFamily="18" charset="0"/>
              </a:rPr>
              <a:t>在重力场中，</a:t>
            </a:r>
          </a:p>
          <a:p>
            <a:pPr>
              <a:lnSpc>
                <a:spcPct val="120000"/>
              </a:lnSpc>
              <a:spcBef>
                <a:spcPct val="0"/>
              </a:spcBef>
              <a:buClrTx/>
              <a:buSzTx/>
              <a:buFontTx/>
              <a:buNone/>
            </a:pPr>
            <a:r>
              <a:rPr kumimoji="1" lang="zh-CN" altLang="en-US" sz="3600" b="1">
                <a:solidFill>
                  <a:srgbClr val="FFFC00"/>
                </a:solidFill>
                <a:latin typeface="Bookman Old Style" panose="02050604050505020204" pitchFamily="18" charset="0"/>
              </a:rPr>
              <a:t>等势面为一水平</a:t>
            </a:r>
          </a:p>
          <a:p>
            <a:pPr>
              <a:lnSpc>
                <a:spcPct val="120000"/>
              </a:lnSpc>
              <a:spcBef>
                <a:spcPct val="0"/>
              </a:spcBef>
              <a:buClrTx/>
              <a:buSzTx/>
              <a:buFontTx/>
              <a:buNone/>
            </a:pPr>
            <a:r>
              <a:rPr kumimoji="1" lang="zh-CN" altLang="en-US" sz="3600" b="1">
                <a:solidFill>
                  <a:srgbClr val="FFFC00"/>
                </a:solidFill>
                <a:latin typeface="Bookman Old Style" panose="02050604050505020204" pitchFamily="18" charset="0"/>
              </a:rPr>
              <a:t>面。地形图即为</a:t>
            </a:r>
          </a:p>
          <a:p>
            <a:pPr>
              <a:lnSpc>
                <a:spcPct val="120000"/>
              </a:lnSpc>
              <a:spcBef>
                <a:spcPct val="0"/>
              </a:spcBef>
              <a:buClrTx/>
              <a:buSzTx/>
              <a:buFontTx/>
              <a:buNone/>
            </a:pPr>
            <a:r>
              <a:rPr kumimoji="1" lang="zh-CN" altLang="en-US" sz="3600" b="1">
                <a:solidFill>
                  <a:srgbClr val="FFFC00"/>
                </a:solidFill>
                <a:latin typeface="Bookman Old Style" panose="02050604050505020204" pitchFamily="18" charset="0"/>
              </a:rPr>
              <a:t>等势线图。</a:t>
            </a:r>
          </a:p>
        </p:txBody>
      </p:sp>
      <p:grpSp>
        <p:nvGrpSpPr>
          <p:cNvPr id="311299" name="Group 3"/>
          <p:cNvGrpSpPr>
            <a:grpSpLocks/>
          </p:cNvGrpSpPr>
          <p:nvPr/>
        </p:nvGrpSpPr>
        <p:grpSpPr bwMode="auto">
          <a:xfrm>
            <a:off x="3886200" y="0"/>
            <a:ext cx="5029200" cy="5562600"/>
            <a:chOff x="2496" y="528"/>
            <a:chExt cx="3168" cy="3504"/>
          </a:xfrm>
        </p:grpSpPr>
        <p:sp>
          <p:nvSpPr>
            <p:cNvPr id="117764" name="Arc 4"/>
            <p:cNvSpPr>
              <a:spLocks/>
            </p:cNvSpPr>
            <p:nvPr/>
          </p:nvSpPr>
          <p:spPr bwMode="auto">
            <a:xfrm>
              <a:off x="2736" y="528"/>
              <a:ext cx="992" cy="1824"/>
            </a:xfrm>
            <a:custGeom>
              <a:avLst/>
              <a:gdLst>
                <a:gd name="T0" fmla="*/ 0 w 18152"/>
                <a:gd name="T1" fmla="*/ 0 h 21600"/>
                <a:gd name="T2" fmla="*/ 0 w 18152"/>
                <a:gd name="T3" fmla="*/ 0 h 21600"/>
                <a:gd name="T4" fmla="*/ 0 w 18152"/>
                <a:gd name="T5" fmla="*/ 0 h 21600"/>
                <a:gd name="T6" fmla="*/ 0 60000 65536"/>
                <a:gd name="T7" fmla="*/ 0 60000 65536"/>
                <a:gd name="T8" fmla="*/ 0 60000 65536"/>
              </a:gdLst>
              <a:ahLst/>
              <a:cxnLst>
                <a:cxn ang="T6">
                  <a:pos x="T0" y="T1"/>
                </a:cxn>
                <a:cxn ang="T7">
                  <a:pos x="T2" y="T3"/>
                </a:cxn>
                <a:cxn ang="T8">
                  <a:pos x="T4" y="T5"/>
                </a:cxn>
              </a:cxnLst>
              <a:rect l="0" t="0" r="r" b="b"/>
              <a:pathLst>
                <a:path w="18152" h="21600" fill="none" extrusionOk="0">
                  <a:moveTo>
                    <a:pt x="18151" y="11707"/>
                  </a:moveTo>
                  <a:cubicBezTo>
                    <a:pt x="14174" y="17874"/>
                    <a:pt x="7338" y="21599"/>
                    <a:pt x="0" y="21600"/>
                  </a:cubicBezTo>
                </a:path>
                <a:path w="18152" h="21600" stroke="0" extrusionOk="0">
                  <a:moveTo>
                    <a:pt x="18151" y="11707"/>
                  </a:moveTo>
                  <a:cubicBezTo>
                    <a:pt x="14174" y="17874"/>
                    <a:pt x="7338" y="21599"/>
                    <a:pt x="0" y="21600"/>
                  </a:cubicBezTo>
                  <a:lnTo>
                    <a:pt x="0" y="0"/>
                  </a:lnTo>
                  <a:lnTo>
                    <a:pt x="18151" y="11707"/>
                  </a:lnTo>
                  <a:close/>
                </a:path>
              </a:pathLst>
            </a:custGeom>
            <a:noFill/>
            <a:ln w="254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7765" name="Group 5"/>
            <p:cNvGrpSpPr>
              <a:grpSpLocks/>
            </p:cNvGrpSpPr>
            <p:nvPr/>
          </p:nvGrpSpPr>
          <p:grpSpPr bwMode="auto">
            <a:xfrm>
              <a:off x="2496" y="1008"/>
              <a:ext cx="3168" cy="3024"/>
              <a:chOff x="2496" y="1008"/>
              <a:chExt cx="3168" cy="3024"/>
            </a:xfrm>
          </p:grpSpPr>
          <p:sp>
            <p:nvSpPr>
              <p:cNvPr id="117766" name="Line 6"/>
              <p:cNvSpPr>
                <a:spLocks noChangeShapeType="1"/>
              </p:cNvSpPr>
              <p:nvPr/>
            </p:nvSpPr>
            <p:spPr bwMode="auto">
              <a:xfrm>
                <a:off x="2496" y="2352"/>
                <a:ext cx="31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7" name="Arc 7"/>
              <p:cNvSpPr>
                <a:spLocks/>
              </p:cNvSpPr>
              <p:nvPr/>
            </p:nvSpPr>
            <p:spPr bwMode="auto">
              <a:xfrm>
                <a:off x="3698" y="1009"/>
                <a:ext cx="623" cy="960"/>
              </a:xfrm>
              <a:custGeom>
                <a:avLst/>
                <a:gdLst>
                  <a:gd name="T0" fmla="*/ 0 w 19629"/>
                  <a:gd name="T1" fmla="*/ 0 h 21600"/>
                  <a:gd name="T2" fmla="*/ 0 w 19629"/>
                  <a:gd name="T3" fmla="*/ 0 h 21600"/>
                  <a:gd name="T4" fmla="*/ 0 w 19629"/>
                  <a:gd name="T5" fmla="*/ 0 h 21600"/>
                  <a:gd name="T6" fmla="*/ 0 60000 65536"/>
                  <a:gd name="T7" fmla="*/ 0 60000 65536"/>
                  <a:gd name="T8" fmla="*/ 0 60000 65536"/>
                </a:gdLst>
                <a:ahLst/>
                <a:cxnLst>
                  <a:cxn ang="T6">
                    <a:pos x="T0" y="T1"/>
                  </a:cxn>
                  <a:cxn ang="T7">
                    <a:pos x="T2" y="T3"/>
                  </a:cxn>
                  <a:cxn ang="T8">
                    <a:pos x="T4" y="T5"/>
                  </a:cxn>
                </a:cxnLst>
                <a:rect l="0" t="0" r="r" b="b"/>
                <a:pathLst>
                  <a:path w="19629" h="21600" fill="none" extrusionOk="0">
                    <a:moveTo>
                      <a:pt x="-1" y="12585"/>
                    </a:moveTo>
                    <a:cubicBezTo>
                      <a:pt x="3517" y="4926"/>
                      <a:pt x="11169" y="12"/>
                      <a:pt x="19598" y="0"/>
                    </a:cubicBezTo>
                  </a:path>
                  <a:path w="19629" h="21600" stroke="0" extrusionOk="0">
                    <a:moveTo>
                      <a:pt x="-1" y="12585"/>
                    </a:moveTo>
                    <a:cubicBezTo>
                      <a:pt x="3517" y="4926"/>
                      <a:pt x="11169" y="12"/>
                      <a:pt x="19598" y="0"/>
                    </a:cubicBezTo>
                    <a:lnTo>
                      <a:pt x="19629" y="21600"/>
                    </a:lnTo>
                    <a:lnTo>
                      <a:pt x="-1" y="12585"/>
                    </a:lnTo>
                    <a:close/>
                  </a:path>
                </a:pathLst>
              </a:custGeom>
              <a:noFill/>
              <a:ln w="254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8" name="Arc 8"/>
              <p:cNvSpPr>
                <a:spLocks/>
              </p:cNvSpPr>
              <p:nvPr/>
            </p:nvSpPr>
            <p:spPr bwMode="auto">
              <a:xfrm>
                <a:off x="4272" y="1009"/>
                <a:ext cx="409" cy="1392"/>
              </a:xfrm>
              <a:custGeom>
                <a:avLst/>
                <a:gdLst>
                  <a:gd name="T0" fmla="*/ 0 w 18407"/>
                  <a:gd name="T1" fmla="*/ 0 h 21600"/>
                  <a:gd name="T2" fmla="*/ 0 w 18407"/>
                  <a:gd name="T3" fmla="*/ 0 h 21600"/>
                  <a:gd name="T4" fmla="*/ 0 w 18407"/>
                  <a:gd name="T5" fmla="*/ 0 h 21600"/>
                  <a:gd name="T6" fmla="*/ 0 60000 65536"/>
                  <a:gd name="T7" fmla="*/ 0 60000 65536"/>
                  <a:gd name="T8" fmla="*/ 0 60000 65536"/>
                </a:gdLst>
                <a:ahLst/>
                <a:cxnLst>
                  <a:cxn ang="T6">
                    <a:pos x="T0" y="T1"/>
                  </a:cxn>
                  <a:cxn ang="T7">
                    <a:pos x="T2" y="T3"/>
                  </a:cxn>
                  <a:cxn ang="T8">
                    <a:pos x="T4" y="T5"/>
                  </a:cxn>
                </a:cxnLst>
                <a:rect l="0" t="0" r="r" b="b"/>
                <a:pathLst>
                  <a:path w="18407" h="21600" fill="none" extrusionOk="0">
                    <a:moveTo>
                      <a:pt x="0" y="0"/>
                    </a:moveTo>
                    <a:cubicBezTo>
                      <a:pt x="15" y="0"/>
                      <a:pt x="30" y="-1"/>
                      <a:pt x="45" y="0"/>
                    </a:cubicBezTo>
                    <a:cubicBezTo>
                      <a:pt x="7523" y="0"/>
                      <a:pt x="14469" y="3867"/>
                      <a:pt x="18407" y="10224"/>
                    </a:cubicBezTo>
                  </a:path>
                  <a:path w="18407" h="21600" stroke="0" extrusionOk="0">
                    <a:moveTo>
                      <a:pt x="0" y="0"/>
                    </a:moveTo>
                    <a:cubicBezTo>
                      <a:pt x="15" y="0"/>
                      <a:pt x="30" y="-1"/>
                      <a:pt x="45" y="0"/>
                    </a:cubicBezTo>
                    <a:cubicBezTo>
                      <a:pt x="7523" y="0"/>
                      <a:pt x="14469" y="3867"/>
                      <a:pt x="18407" y="10224"/>
                    </a:cubicBezTo>
                    <a:lnTo>
                      <a:pt x="45" y="21600"/>
                    </a:lnTo>
                    <a:lnTo>
                      <a:pt x="0" y="0"/>
                    </a:lnTo>
                    <a:close/>
                  </a:path>
                </a:pathLst>
              </a:custGeom>
              <a:noFill/>
              <a:ln w="254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9" name="Arc 9"/>
              <p:cNvSpPr>
                <a:spLocks/>
              </p:cNvSpPr>
              <p:nvPr/>
            </p:nvSpPr>
            <p:spPr bwMode="auto">
              <a:xfrm>
                <a:off x="4679" y="1008"/>
                <a:ext cx="506" cy="1344"/>
              </a:xfrm>
              <a:custGeom>
                <a:avLst/>
                <a:gdLst>
                  <a:gd name="T0" fmla="*/ 0 w 18773"/>
                  <a:gd name="T1" fmla="*/ 0 h 21600"/>
                  <a:gd name="T2" fmla="*/ 0 w 18773"/>
                  <a:gd name="T3" fmla="*/ 0 h 21600"/>
                  <a:gd name="T4" fmla="*/ 0 w 18773"/>
                  <a:gd name="T5" fmla="*/ 0 h 21600"/>
                  <a:gd name="T6" fmla="*/ 0 60000 65536"/>
                  <a:gd name="T7" fmla="*/ 0 60000 65536"/>
                  <a:gd name="T8" fmla="*/ 0 60000 65536"/>
                </a:gdLst>
                <a:ahLst/>
                <a:cxnLst>
                  <a:cxn ang="T6">
                    <a:pos x="T0" y="T1"/>
                  </a:cxn>
                  <a:cxn ang="T7">
                    <a:pos x="T2" y="T3"/>
                  </a:cxn>
                  <a:cxn ang="T8">
                    <a:pos x="T4" y="T5"/>
                  </a:cxn>
                </a:cxnLst>
                <a:rect l="0" t="0" r="r" b="b"/>
                <a:pathLst>
                  <a:path w="18773" h="21600" fill="none" extrusionOk="0">
                    <a:moveTo>
                      <a:pt x="18773" y="21600"/>
                    </a:moveTo>
                    <a:cubicBezTo>
                      <a:pt x="11008" y="21600"/>
                      <a:pt x="3840" y="17432"/>
                      <a:pt x="0" y="10683"/>
                    </a:cubicBezTo>
                  </a:path>
                  <a:path w="18773" h="21600" stroke="0" extrusionOk="0">
                    <a:moveTo>
                      <a:pt x="18773" y="21600"/>
                    </a:moveTo>
                    <a:cubicBezTo>
                      <a:pt x="11008" y="21600"/>
                      <a:pt x="3840" y="17432"/>
                      <a:pt x="0" y="10683"/>
                    </a:cubicBezTo>
                    <a:lnTo>
                      <a:pt x="18773" y="0"/>
                    </a:lnTo>
                    <a:lnTo>
                      <a:pt x="18773" y="21600"/>
                    </a:lnTo>
                    <a:close/>
                  </a:path>
                </a:pathLst>
              </a:custGeom>
              <a:noFill/>
              <a:ln w="254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0" name="Line 10"/>
              <p:cNvSpPr>
                <a:spLocks noChangeShapeType="1"/>
              </p:cNvSpPr>
              <p:nvPr/>
            </p:nvSpPr>
            <p:spPr bwMode="auto">
              <a:xfrm>
                <a:off x="2880" y="1632"/>
                <a:ext cx="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1" name="Line 11"/>
              <p:cNvSpPr>
                <a:spLocks noChangeShapeType="1"/>
              </p:cNvSpPr>
              <p:nvPr/>
            </p:nvSpPr>
            <p:spPr bwMode="auto">
              <a:xfrm>
                <a:off x="2880" y="1872"/>
                <a:ext cx="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2" name="Line 12"/>
              <p:cNvSpPr>
                <a:spLocks noChangeShapeType="1"/>
              </p:cNvSpPr>
              <p:nvPr/>
            </p:nvSpPr>
            <p:spPr bwMode="auto">
              <a:xfrm>
                <a:off x="2880" y="1392"/>
                <a:ext cx="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3" name="Line 13"/>
              <p:cNvSpPr>
                <a:spLocks noChangeShapeType="1"/>
              </p:cNvSpPr>
              <p:nvPr/>
            </p:nvSpPr>
            <p:spPr bwMode="auto">
              <a:xfrm>
                <a:off x="2881" y="2112"/>
                <a:ext cx="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4" name="Line 14"/>
              <p:cNvSpPr>
                <a:spLocks noChangeShapeType="1"/>
              </p:cNvSpPr>
              <p:nvPr/>
            </p:nvSpPr>
            <p:spPr bwMode="auto">
              <a:xfrm>
                <a:off x="2881" y="1152"/>
                <a:ext cx="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5" name="Line 15"/>
              <p:cNvSpPr>
                <a:spLocks noChangeShapeType="1"/>
              </p:cNvSpPr>
              <p:nvPr/>
            </p:nvSpPr>
            <p:spPr bwMode="auto">
              <a:xfrm>
                <a:off x="2784" y="2352"/>
                <a:ext cx="0" cy="91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6" name="Line 16"/>
              <p:cNvSpPr>
                <a:spLocks noChangeShapeType="1"/>
              </p:cNvSpPr>
              <p:nvPr/>
            </p:nvSpPr>
            <p:spPr bwMode="auto">
              <a:xfrm>
                <a:off x="3312" y="2112"/>
                <a:ext cx="0" cy="110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7" name="Line 17"/>
              <p:cNvSpPr>
                <a:spLocks noChangeShapeType="1"/>
              </p:cNvSpPr>
              <p:nvPr/>
            </p:nvSpPr>
            <p:spPr bwMode="auto">
              <a:xfrm>
                <a:off x="3552" y="1872"/>
                <a:ext cx="0" cy="139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8" name="Line 18"/>
              <p:cNvSpPr>
                <a:spLocks noChangeShapeType="1"/>
              </p:cNvSpPr>
              <p:nvPr/>
            </p:nvSpPr>
            <p:spPr bwMode="auto">
              <a:xfrm>
                <a:off x="3696" y="1632"/>
                <a:ext cx="0" cy="163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79" name="Line 19"/>
              <p:cNvSpPr>
                <a:spLocks noChangeShapeType="1"/>
              </p:cNvSpPr>
              <p:nvPr/>
            </p:nvSpPr>
            <p:spPr bwMode="auto">
              <a:xfrm>
                <a:off x="3792" y="1392"/>
                <a:ext cx="0" cy="187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0" name="Line 20"/>
              <p:cNvSpPr>
                <a:spLocks noChangeShapeType="1"/>
              </p:cNvSpPr>
              <p:nvPr/>
            </p:nvSpPr>
            <p:spPr bwMode="auto">
              <a:xfrm>
                <a:off x="3984" y="1152"/>
                <a:ext cx="0" cy="206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1" name="Line 21"/>
              <p:cNvSpPr>
                <a:spLocks noChangeShapeType="1"/>
              </p:cNvSpPr>
              <p:nvPr/>
            </p:nvSpPr>
            <p:spPr bwMode="auto">
              <a:xfrm>
                <a:off x="4464" y="1152"/>
                <a:ext cx="0" cy="211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2" name="Line 22"/>
              <p:cNvSpPr>
                <a:spLocks noChangeShapeType="1"/>
              </p:cNvSpPr>
              <p:nvPr/>
            </p:nvSpPr>
            <p:spPr bwMode="auto">
              <a:xfrm>
                <a:off x="4608" y="1392"/>
                <a:ext cx="0" cy="192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3" name="Line 23"/>
              <p:cNvSpPr>
                <a:spLocks noChangeShapeType="1"/>
              </p:cNvSpPr>
              <p:nvPr/>
            </p:nvSpPr>
            <p:spPr bwMode="auto">
              <a:xfrm>
                <a:off x="4656" y="1632"/>
                <a:ext cx="0" cy="168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4" name="Line 24"/>
              <p:cNvSpPr>
                <a:spLocks noChangeShapeType="1"/>
              </p:cNvSpPr>
              <p:nvPr/>
            </p:nvSpPr>
            <p:spPr bwMode="auto">
              <a:xfrm>
                <a:off x="4704" y="1872"/>
                <a:ext cx="0" cy="144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5" name="Line 25"/>
              <p:cNvSpPr>
                <a:spLocks noChangeShapeType="1"/>
              </p:cNvSpPr>
              <p:nvPr/>
            </p:nvSpPr>
            <p:spPr bwMode="auto">
              <a:xfrm>
                <a:off x="4848" y="2112"/>
                <a:ext cx="0" cy="1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6" name="Line 26"/>
              <p:cNvSpPr>
                <a:spLocks noChangeShapeType="1"/>
              </p:cNvSpPr>
              <p:nvPr/>
            </p:nvSpPr>
            <p:spPr bwMode="auto">
              <a:xfrm>
                <a:off x="5088" y="2352"/>
                <a:ext cx="0" cy="115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7" name="Arc 27"/>
              <p:cNvSpPr>
                <a:spLocks/>
              </p:cNvSpPr>
              <p:nvPr/>
            </p:nvSpPr>
            <p:spPr bwMode="auto">
              <a:xfrm>
                <a:off x="2784" y="2737"/>
                <a:ext cx="1552" cy="728"/>
              </a:xfrm>
              <a:custGeom>
                <a:avLst/>
                <a:gdLst>
                  <a:gd name="T0" fmla="*/ 0 w 22528"/>
                  <a:gd name="T1" fmla="*/ 0 h 29782"/>
                  <a:gd name="T2" fmla="*/ 0 w 22528"/>
                  <a:gd name="T3" fmla="*/ 0 h 29782"/>
                  <a:gd name="T4" fmla="*/ 0 w 22528"/>
                  <a:gd name="T5" fmla="*/ 0 h 29782"/>
                  <a:gd name="T6" fmla="*/ 0 60000 65536"/>
                  <a:gd name="T7" fmla="*/ 0 60000 65536"/>
                  <a:gd name="T8" fmla="*/ 0 60000 65536"/>
                </a:gdLst>
                <a:ahLst/>
                <a:cxnLst>
                  <a:cxn ang="T6">
                    <a:pos x="T0" y="T1"/>
                  </a:cxn>
                  <a:cxn ang="T7">
                    <a:pos x="T2" y="T3"/>
                  </a:cxn>
                  <a:cxn ang="T8">
                    <a:pos x="T4" y="T5"/>
                  </a:cxn>
                </a:cxnLst>
                <a:rect l="0" t="0" r="r" b="b"/>
                <a:pathLst>
                  <a:path w="22528" h="29782" fill="none" extrusionOk="0">
                    <a:moveTo>
                      <a:pt x="1609" y="29782"/>
                    </a:moveTo>
                    <a:cubicBezTo>
                      <a:pt x="546" y="27185"/>
                      <a:pt x="0" y="24406"/>
                      <a:pt x="0" y="21600"/>
                    </a:cubicBezTo>
                    <a:cubicBezTo>
                      <a:pt x="0" y="9670"/>
                      <a:pt x="9670" y="0"/>
                      <a:pt x="21600" y="0"/>
                    </a:cubicBezTo>
                    <a:cubicBezTo>
                      <a:pt x="21909" y="-1"/>
                      <a:pt x="22218" y="6"/>
                      <a:pt x="22528" y="19"/>
                    </a:cubicBezTo>
                  </a:path>
                  <a:path w="22528" h="29782" stroke="0" extrusionOk="0">
                    <a:moveTo>
                      <a:pt x="1609" y="29782"/>
                    </a:moveTo>
                    <a:cubicBezTo>
                      <a:pt x="546" y="27185"/>
                      <a:pt x="0" y="24406"/>
                      <a:pt x="0" y="21600"/>
                    </a:cubicBezTo>
                    <a:cubicBezTo>
                      <a:pt x="0" y="9670"/>
                      <a:pt x="9670" y="0"/>
                      <a:pt x="21600" y="0"/>
                    </a:cubicBezTo>
                    <a:cubicBezTo>
                      <a:pt x="21909" y="-1"/>
                      <a:pt x="22218" y="6"/>
                      <a:pt x="22528" y="19"/>
                    </a:cubicBezTo>
                    <a:lnTo>
                      <a:pt x="21600" y="21600"/>
                    </a:lnTo>
                    <a:lnTo>
                      <a:pt x="1609" y="29782"/>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8" name="Arc 28"/>
              <p:cNvSpPr>
                <a:spLocks/>
              </p:cNvSpPr>
              <p:nvPr/>
            </p:nvSpPr>
            <p:spPr bwMode="auto">
              <a:xfrm>
                <a:off x="4320" y="2737"/>
                <a:ext cx="769" cy="816"/>
              </a:xfrm>
              <a:custGeom>
                <a:avLst/>
                <a:gdLst>
                  <a:gd name="T0" fmla="*/ 0 w 21628"/>
                  <a:gd name="T1" fmla="*/ 0 h 21600"/>
                  <a:gd name="T2" fmla="*/ 0 w 21628"/>
                  <a:gd name="T3" fmla="*/ 0 h 21600"/>
                  <a:gd name="T4" fmla="*/ 0 w 21628"/>
                  <a:gd name="T5" fmla="*/ 0 h 21600"/>
                  <a:gd name="T6" fmla="*/ 0 60000 65536"/>
                  <a:gd name="T7" fmla="*/ 0 60000 65536"/>
                  <a:gd name="T8" fmla="*/ 0 60000 65536"/>
                </a:gdLst>
                <a:ahLst/>
                <a:cxnLst>
                  <a:cxn ang="T6">
                    <a:pos x="T0" y="T1"/>
                  </a:cxn>
                  <a:cxn ang="T7">
                    <a:pos x="T2" y="T3"/>
                  </a:cxn>
                  <a:cxn ang="T8">
                    <a:pos x="T4" y="T5"/>
                  </a:cxn>
                </a:cxnLst>
                <a:rect l="0" t="0" r="r" b="b"/>
                <a:pathLst>
                  <a:path w="21628" h="21600" fill="none" extrusionOk="0">
                    <a:moveTo>
                      <a:pt x="0" y="0"/>
                    </a:moveTo>
                    <a:cubicBezTo>
                      <a:pt x="9" y="0"/>
                      <a:pt x="18" y="-1"/>
                      <a:pt x="28" y="0"/>
                    </a:cubicBezTo>
                    <a:cubicBezTo>
                      <a:pt x="11957" y="0"/>
                      <a:pt x="21628" y="9670"/>
                      <a:pt x="21628" y="21600"/>
                    </a:cubicBezTo>
                  </a:path>
                  <a:path w="21628" h="21600" stroke="0" extrusionOk="0">
                    <a:moveTo>
                      <a:pt x="0" y="0"/>
                    </a:moveTo>
                    <a:cubicBezTo>
                      <a:pt x="9" y="0"/>
                      <a:pt x="18" y="-1"/>
                      <a:pt x="28" y="0"/>
                    </a:cubicBezTo>
                    <a:cubicBezTo>
                      <a:pt x="11957" y="0"/>
                      <a:pt x="21628" y="9670"/>
                      <a:pt x="21628" y="21600"/>
                    </a:cubicBezTo>
                    <a:lnTo>
                      <a:pt x="28"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89" name="Arc 29"/>
              <p:cNvSpPr>
                <a:spLocks/>
              </p:cNvSpPr>
              <p:nvPr/>
            </p:nvSpPr>
            <p:spPr bwMode="auto">
              <a:xfrm>
                <a:off x="2878" y="2592"/>
                <a:ext cx="1779" cy="1440"/>
              </a:xfrm>
              <a:custGeom>
                <a:avLst/>
                <a:gdLst>
                  <a:gd name="T0" fmla="*/ 0 w 17325"/>
                  <a:gd name="T1" fmla="*/ 0 h 21600"/>
                  <a:gd name="T2" fmla="*/ 0 w 17325"/>
                  <a:gd name="T3" fmla="*/ 0 h 21600"/>
                  <a:gd name="T4" fmla="*/ 0 w 17325"/>
                  <a:gd name="T5" fmla="*/ 0 h 21600"/>
                  <a:gd name="T6" fmla="*/ 0 60000 65536"/>
                  <a:gd name="T7" fmla="*/ 0 60000 65536"/>
                  <a:gd name="T8" fmla="*/ 0 60000 65536"/>
                </a:gdLst>
                <a:ahLst/>
                <a:cxnLst>
                  <a:cxn ang="T6">
                    <a:pos x="T0" y="T1"/>
                  </a:cxn>
                  <a:cxn ang="T7">
                    <a:pos x="T2" y="T3"/>
                  </a:cxn>
                  <a:cxn ang="T8">
                    <a:pos x="T4" y="T5"/>
                  </a:cxn>
                </a:cxnLst>
                <a:rect l="0" t="0" r="r" b="b"/>
                <a:pathLst>
                  <a:path w="17325" h="21600" fill="none" extrusionOk="0">
                    <a:moveTo>
                      <a:pt x="17325" y="21600"/>
                    </a:moveTo>
                    <a:cubicBezTo>
                      <a:pt x="10499" y="21600"/>
                      <a:pt x="4076" y="18374"/>
                      <a:pt x="0" y="12899"/>
                    </a:cubicBezTo>
                  </a:path>
                  <a:path w="17325" h="21600" stroke="0" extrusionOk="0">
                    <a:moveTo>
                      <a:pt x="17325" y="21600"/>
                    </a:moveTo>
                    <a:cubicBezTo>
                      <a:pt x="10499" y="21600"/>
                      <a:pt x="4076" y="18374"/>
                      <a:pt x="0" y="12899"/>
                    </a:cubicBezTo>
                    <a:lnTo>
                      <a:pt x="17325" y="0"/>
                    </a:lnTo>
                    <a:lnTo>
                      <a:pt x="17325"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0" name="Arc 30"/>
              <p:cNvSpPr>
                <a:spLocks/>
              </p:cNvSpPr>
              <p:nvPr/>
            </p:nvSpPr>
            <p:spPr bwMode="auto">
              <a:xfrm>
                <a:off x="4597" y="2976"/>
                <a:ext cx="426" cy="1056"/>
              </a:xfrm>
              <a:custGeom>
                <a:avLst/>
                <a:gdLst>
                  <a:gd name="T0" fmla="*/ 0 w 15990"/>
                  <a:gd name="T1" fmla="*/ 0 h 21600"/>
                  <a:gd name="T2" fmla="*/ 0 w 15990"/>
                  <a:gd name="T3" fmla="*/ 0 h 21600"/>
                  <a:gd name="T4" fmla="*/ 0 w 15990"/>
                  <a:gd name="T5" fmla="*/ 0 h 21600"/>
                  <a:gd name="T6" fmla="*/ 0 60000 65536"/>
                  <a:gd name="T7" fmla="*/ 0 60000 65536"/>
                  <a:gd name="T8" fmla="*/ 0 60000 65536"/>
                </a:gdLst>
                <a:ahLst/>
                <a:cxnLst>
                  <a:cxn ang="T6">
                    <a:pos x="T0" y="T1"/>
                  </a:cxn>
                  <a:cxn ang="T7">
                    <a:pos x="T2" y="T3"/>
                  </a:cxn>
                  <a:cxn ang="T8">
                    <a:pos x="T4" y="T5"/>
                  </a:cxn>
                </a:cxnLst>
                <a:rect l="0" t="0" r="r" b="b"/>
                <a:pathLst>
                  <a:path w="15990" h="21600" fill="none" extrusionOk="0">
                    <a:moveTo>
                      <a:pt x="15990" y="16667"/>
                    </a:moveTo>
                    <a:cubicBezTo>
                      <a:pt x="12121" y="19856"/>
                      <a:pt x="7264" y="21599"/>
                      <a:pt x="2251" y="21600"/>
                    </a:cubicBezTo>
                    <a:cubicBezTo>
                      <a:pt x="1499" y="21600"/>
                      <a:pt x="747" y="21560"/>
                      <a:pt x="-1" y="21482"/>
                    </a:cubicBezTo>
                  </a:path>
                  <a:path w="15990" h="21600" stroke="0" extrusionOk="0">
                    <a:moveTo>
                      <a:pt x="15990" y="16667"/>
                    </a:moveTo>
                    <a:cubicBezTo>
                      <a:pt x="12121" y="19856"/>
                      <a:pt x="7264" y="21599"/>
                      <a:pt x="2251" y="21600"/>
                    </a:cubicBezTo>
                    <a:cubicBezTo>
                      <a:pt x="1499" y="21600"/>
                      <a:pt x="747" y="21560"/>
                      <a:pt x="-1" y="21482"/>
                    </a:cubicBezTo>
                    <a:lnTo>
                      <a:pt x="2251" y="0"/>
                    </a:lnTo>
                    <a:lnTo>
                      <a:pt x="15990" y="1666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1" name="Arc 31"/>
              <p:cNvSpPr>
                <a:spLocks/>
              </p:cNvSpPr>
              <p:nvPr/>
            </p:nvSpPr>
            <p:spPr bwMode="auto">
              <a:xfrm>
                <a:off x="4944" y="3360"/>
                <a:ext cx="144" cy="441"/>
              </a:xfrm>
              <a:custGeom>
                <a:avLst/>
                <a:gdLst>
                  <a:gd name="T0" fmla="*/ 0 w 21600"/>
                  <a:gd name="T1" fmla="*/ 0 h 18029"/>
                  <a:gd name="T2" fmla="*/ 0 w 21600"/>
                  <a:gd name="T3" fmla="*/ 0 h 18029"/>
                  <a:gd name="T4" fmla="*/ 0 w 21600"/>
                  <a:gd name="T5" fmla="*/ 0 h 18029"/>
                  <a:gd name="T6" fmla="*/ 0 60000 65536"/>
                  <a:gd name="T7" fmla="*/ 0 60000 65536"/>
                  <a:gd name="T8" fmla="*/ 0 60000 65536"/>
                </a:gdLst>
                <a:ahLst/>
                <a:cxnLst>
                  <a:cxn ang="T6">
                    <a:pos x="T0" y="T1"/>
                  </a:cxn>
                  <a:cxn ang="T7">
                    <a:pos x="T2" y="T3"/>
                  </a:cxn>
                  <a:cxn ang="T8">
                    <a:pos x="T4" y="T5"/>
                  </a:cxn>
                </a:cxnLst>
                <a:rect l="0" t="0" r="r" b="b"/>
                <a:pathLst>
                  <a:path w="21600" h="18029" fill="none" extrusionOk="0">
                    <a:moveTo>
                      <a:pt x="21600" y="0"/>
                    </a:moveTo>
                    <a:cubicBezTo>
                      <a:pt x="21600" y="7258"/>
                      <a:pt x="17954" y="14031"/>
                      <a:pt x="11896" y="18029"/>
                    </a:cubicBezTo>
                  </a:path>
                  <a:path w="21600" h="18029" stroke="0" extrusionOk="0">
                    <a:moveTo>
                      <a:pt x="21600" y="0"/>
                    </a:moveTo>
                    <a:cubicBezTo>
                      <a:pt x="21600" y="7258"/>
                      <a:pt x="17954" y="14031"/>
                      <a:pt x="11896" y="18029"/>
                    </a:cubicBezTo>
                    <a:lnTo>
                      <a:pt x="0" y="0"/>
                    </a:lnTo>
                    <a:lnTo>
                      <a:pt x="2160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2" name="Arc 32"/>
              <p:cNvSpPr>
                <a:spLocks/>
              </p:cNvSpPr>
              <p:nvPr/>
            </p:nvSpPr>
            <p:spPr bwMode="auto">
              <a:xfrm>
                <a:off x="3312" y="2832"/>
                <a:ext cx="1108" cy="402"/>
              </a:xfrm>
              <a:custGeom>
                <a:avLst/>
                <a:gdLst>
                  <a:gd name="T0" fmla="*/ 0 w 22661"/>
                  <a:gd name="T1" fmla="*/ 0 h 23721"/>
                  <a:gd name="T2" fmla="*/ 0 w 22661"/>
                  <a:gd name="T3" fmla="*/ 0 h 23721"/>
                  <a:gd name="T4" fmla="*/ 0 w 22661"/>
                  <a:gd name="T5" fmla="*/ 0 h 23721"/>
                  <a:gd name="T6" fmla="*/ 0 60000 65536"/>
                  <a:gd name="T7" fmla="*/ 0 60000 65536"/>
                  <a:gd name="T8" fmla="*/ 0 60000 65536"/>
                </a:gdLst>
                <a:ahLst/>
                <a:cxnLst>
                  <a:cxn ang="T6">
                    <a:pos x="T0" y="T1"/>
                  </a:cxn>
                  <a:cxn ang="T7">
                    <a:pos x="T2" y="T3"/>
                  </a:cxn>
                  <a:cxn ang="T8">
                    <a:pos x="T4" y="T5"/>
                  </a:cxn>
                </a:cxnLst>
                <a:rect l="0" t="0" r="r" b="b"/>
                <a:pathLst>
                  <a:path w="22661" h="23721" fill="none" extrusionOk="0">
                    <a:moveTo>
                      <a:pt x="104" y="23720"/>
                    </a:moveTo>
                    <a:cubicBezTo>
                      <a:pt x="34" y="23016"/>
                      <a:pt x="0" y="22308"/>
                      <a:pt x="0" y="21600"/>
                    </a:cubicBezTo>
                    <a:cubicBezTo>
                      <a:pt x="0" y="9670"/>
                      <a:pt x="9670" y="0"/>
                      <a:pt x="21600" y="0"/>
                    </a:cubicBezTo>
                    <a:cubicBezTo>
                      <a:pt x="21953" y="-1"/>
                      <a:pt x="22307" y="8"/>
                      <a:pt x="22660" y="26"/>
                    </a:cubicBezTo>
                  </a:path>
                  <a:path w="22661" h="23721" stroke="0" extrusionOk="0">
                    <a:moveTo>
                      <a:pt x="104" y="23720"/>
                    </a:moveTo>
                    <a:cubicBezTo>
                      <a:pt x="34" y="23016"/>
                      <a:pt x="0" y="22308"/>
                      <a:pt x="0" y="21600"/>
                    </a:cubicBezTo>
                    <a:cubicBezTo>
                      <a:pt x="0" y="9670"/>
                      <a:pt x="9670" y="0"/>
                      <a:pt x="21600" y="0"/>
                    </a:cubicBezTo>
                    <a:cubicBezTo>
                      <a:pt x="21953" y="-1"/>
                      <a:pt x="22307" y="8"/>
                      <a:pt x="22660" y="26"/>
                    </a:cubicBezTo>
                    <a:lnTo>
                      <a:pt x="21600" y="21600"/>
                    </a:lnTo>
                    <a:lnTo>
                      <a:pt x="104" y="2372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3" name="Arc 33"/>
              <p:cNvSpPr>
                <a:spLocks/>
              </p:cNvSpPr>
              <p:nvPr/>
            </p:nvSpPr>
            <p:spPr bwMode="auto">
              <a:xfrm>
                <a:off x="3315" y="2640"/>
                <a:ext cx="1150" cy="1200"/>
              </a:xfrm>
              <a:custGeom>
                <a:avLst/>
                <a:gdLst>
                  <a:gd name="T0" fmla="*/ 0 w 18860"/>
                  <a:gd name="T1" fmla="*/ 0 h 21600"/>
                  <a:gd name="T2" fmla="*/ 0 w 18860"/>
                  <a:gd name="T3" fmla="*/ 0 h 21600"/>
                  <a:gd name="T4" fmla="*/ 0 w 18860"/>
                  <a:gd name="T5" fmla="*/ 0 h 21600"/>
                  <a:gd name="T6" fmla="*/ 0 60000 65536"/>
                  <a:gd name="T7" fmla="*/ 0 60000 65536"/>
                  <a:gd name="T8" fmla="*/ 0 60000 65536"/>
                </a:gdLst>
                <a:ahLst/>
                <a:cxnLst>
                  <a:cxn ang="T6">
                    <a:pos x="T0" y="T1"/>
                  </a:cxn>
                  <a:cxn ang="T7">
                    <a:pos x="T2" y="T3"/>
                  </a:cxn>
                  <a:cxn ang="T8">
                    <a:pos x="T4" y="T5"/>
                  </a:cxn>
                </a:cxnLst>
                <a:rect l="0" t="0" r="r" b="b"/>
                <a:pathLst>
                  <a:path w="18860" h="21600" fill="none" extrusionOk="0">
                    <a:moveTo>
                      <a:pt x="18860" y="21600"/>
                    </a:moveTo>
                    <a:cubicBezTo>
                      <a:pt x="11031" y="21600"/>
                      <a:pt x="3815" y="17364"/>
                      <a:pt x="-1" y="10529"/>
                    </a:cubicBezTo>
                  </a:path>
                  <a:path w="18860" h="21600" stroke="0" extrusionOk="0">
                    <a:moveTo>
                      <a:pt x="18860" y="21600"/>
                    </a:moveTo>
                    <a:cubicBezTo>
                      <a:pt x="11031" y="21600"/>
                      <a:pt x="3815" y="17364"/>
                      <a:pt x="-1" y="10529"/>
                    </a:cubicBezTo>
                    <a:lnTo>
                      <a:pt x="18860" y="0"/>
                    </a:lnTo>
                    <a:lnTo>
                      <a:pt x="1886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4" name="Arc 34"/>
              <p:cNvSpPr>
                <a:spLocks/>
              </p:cNvSpPr>
              <p:nvPr/>
            </p:nvSpPr>
            <p:spPr bwMode="auto">
              <a:xfrm>
                <a:off x="4416" y="2833"/>
                <a:ext cx="433" cy="527"/>
              </a:xfrm>
              <a:custGeom>
                <a:avLst/>
                <a:gdLst>
                  <a:gd name="T0" fmla="*/ 0 w 21650"/>
                  <a:gd name="T1" fmla="*/ 0 h 24644"/>
                  <a:gd name="T2" fmla="*/ 0 w 21650"/>
                  <a:gd name="T3" fmla="*/ 0 h 24644"/>
                  <a:gd name="T4" fmla="*/ 0 w 21650"/>
                  <a:gd name="T5" fmla="*/ 0 h 24644"/>
                  <a:gd name="T6" fmla="*/ 0 60000 65536"/>
                  <a:gd name="T7" fmla="*/ 0 60000 65536"/>
                  <a:gd name="T8" fmla="*/ 0 60000 65536"/>
                </a:gdLst>
                <a:ahLst/>
                <a:cxnLst>
                  <a:cxn ang="T6">
                    <a:pos x="T0" y="T1"/>
                  </a:cxn>
                  <a:cxn ang="T7">
                    <a:pos x="T2" y="T3"/>
                  </a:cxn>
                  <a:cxn ang="T8">
                    <a:pos x="T4" y="T5"/>
                  </a:cxn>
                </a:cxnLst>
                <a:rect l="0" t="0" r="r" b="b"/>
                <a:pathLst>
                  <a:path w="21650" h="24644" fill="none" extrusionOk="0">
                    <a:moveTo>
                      <a:pt x="0" y="0"/>
                    </a:moveTo>
                    <a:cubicBezTo>
                      <a:pt x="16" y="0"/>
                      <a:pt x="33" y="-1"/>
                      <a:pt x="50" y="0"/>
                    </a:cubicBezTo>
                    <a:cubicBezTo>
                      <a:pt x="11979" y="0"/>
                      <a:pt x="21650" y="9670"/>
                      <a:pt x="21650" y="21600"/>
                    </a:cubicBezTo>
                    <a:cubicBezTo>
                      <a:pt x="21650" y="22618"/>
                      <a:pt x="21577" y="23635"/>
                      <a:pt x="21434" y="24644"/>
                    </a:cubicBezTo>
                  </a:path>
                  <a:path w="21650" h="24644" stroke="0" extrusionOk="0">
                    <a:moveTo>
                      <a:pt x="0" y="0"/>
                    </a:moveTo>
                    <a:cubicBezTo>
                      <a:pt x="16" y="0"/>
                      <a:pt x="33" y="-1"/>
                      <a:pt x="50" y="0"/>
                    </a:cubicBezTo>
                    <a:cubicBezTo>
                      <a:pt x="11979" y="0"/>
                      <a:pt x="21650" y="9670"/>
                      <a:pt x="21650" y="21600"/>
                    </a:cubicBezTo>
                    <a:cubicBezTo>
                      <a:pt x="21650" y="22618"/>
                      <a:pt x="21577" y="23635"/>
                      <a:pt x="21434" y="24644"/>
                    </a:cubicBezTo>
                    <a:lnTo>
                      <a:pt x="50"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5" name="Arc 35"/>
              <p:cNvSpPr>
                <a:spLocks/>
              </p:cNvSpPr>
              <p:nvPr/>
            </p:nvSpPr>
            <p:spPr bwMode="auto">
              <a:xfrm>
                <a:off x="4464" y="3264"/>
                <a:ext cx="384"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6" name="Arc 36"/>
              <p:cNvSpPr>
                <a:spLocks/>
              </p:cNvSpPr>
              <p:nvPr/>
            </p:nvSpPr>
            <p:spPr bwMode="auto">
              <a:xfrm>
                <a:off x="3552" y="3025"/>
                <a:ext cx="817" cy="240"/>
              </a:xfrm>
              <a:custGeom>
                <a:avLst/>
                <a:gdLst>
                  <a:gd name="T0" fmla="*/ 0 w 22975"/>
                  <a:gd name="T1" fmla="*/ 0 h 21600"/>
                  <a:gd name="T2" fmla="*/ 0 w 22975"/>
                  <a:gd name="T3" fmla="*/ 0 h 21600"/>
                  <a:gd name="T4" fmla="*/ 0 w 22975"/>
                  <a:gd name="T5" fmla="*/ 0 h 21600"/>
                  <a:gd name="T6" fmla="*/ 0 60000 65536"/>
                  <a:gd name="T7" fmla="*/ 0 60000 65536"/>
                  <a:gd name="T8" fmla="*/ 0 60000 65536"/>
                </a:gdLst>
                <a:ahLst/>
                <a:cxnLst>
                  <a:cxn ang="T6">
                    <a:pos x="T0" y="T1"/>
                  </a:cxn>
                  <a:cxn ang="T7">
                    <a:pos x="T2" y="T3"/>
                  </a:cxn>
                  <a:cxn ang="T8">
                    <a:pos x="T4" y="T5"/>
                  </a:cxn>
                </a:cxnLst>
                <a:rect l="0" t="0" r="r" b="b"/>
                <a:pathLst>
                  <a:path w="22975" h="21600" fill="none" extrusionOk="0">
                    <a:moveTo>
                      <a:pt x="0" y="21600"/>
                    </a:moveTo>
                    <a:cubicBezTo>
                      <a:pt x="0" y="9670"/>
                      <a:pt x="9670" y="0"/>
                      <a:pt x="21600" y="0"/>
                    </a:cubicBezTo>
                    <a:cubicBezTo>
                      <a:pt x="22058" y="0"/>
                      <a:pt x="22517" y="14"/>
                      <a:pt x="22975" y="43"/>
                    </a:cubicBezTo>
                  </a:path>
                  <a:path w="22975" h="21600" stroke="0" extrusionOk="0">
                    <a:moveTo>
                      <a:pt x="0" y="21600"/>
                    </a:moveTo>
                    <a:cubicBezTo>
                      <a:pt x="0" y="9670"/>
                      <a:pt x="9670" y="0"/>
                      <a:pt x="21600" y="0"/>
                    </a:cubicBezTo>
                    <a:cubicBezTo>
                      <a:pt x="22058" y="0"/>
                      <a:pt x="22517" y="14"/>
                      <a:pt x="22975" y="43"/>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7" name="Arc 37"/>
              <p:cNvSpPr>
                <a:spLocks/>
              </p:cNvSpPr>
              <p:nvPr/>
            </p:nvSpPr>
            <p:spPr bwMode="auto">
              <a:xfrm>
                <a:off x="3553" y="3222"/>
                <a:ext cx="960" cy="377"/>
              </a:xfrm>
              <a:custGeom>
                <a:avLst/>
                <a:gdLst>
                  <a:gd name="T0" fmla="*/ 0 w 21600"/>
                  <a:gd name="T1" fmla="*/ 0 h 23888"/>
                  <a:gd name="T2" fmla="*/ 0 w 21600"/>
                  <a:gd name="T3" fmla="*/ 0 h 23888"/>
                  <a:gd name="T4" fmla="*/ 0 w 21600"/>
                  <a:gd name="T5" fmla="*/ 0 h 23888"/>
                  <a:gd name="T6" fmla="*/ 0 60000 65536"/>
                  <a:gd name="T7" fmla="*/ 0 60000 65536"/>
                  <a:gd name="T8" fmla="*/ 0 60000 65536"/>
                </a:gdLst>
                <a:ahLst/>
                <a:cxnLst>
                  <a:cxn ang="T6">
                    <a:pos x="T0" y="T1"/>
                  </a:cxn>
                  <a:cxn ang="T7">
                    <a:pos x="T2" y="T3"/>
                  </a:cxn>
                  <a:cxn ang="T8">
                    <a:pos x="T4" y="T5"/>
                  </a:cxn>
                </a:cxnLst>
                <a:rect l="0" t="0" r="r" b="b"/>
                <a:pathLst>
                  <a:path w="21600" h="23888" fill="none" extrusionOk="0">
                    <a:moveTo>
                      <a:pt x="19323" y="23887"/>
                    </a:moveTo>
                    <a:cubicBezTo>
                      <a:pt x="8336" y="22723"/>
                      <a:pt x="0" y="13455"/>
                      <a:pt x="0" y="2408"/>
                    </a:cubicBezTo>
                    <a:cubicBezTo>
                      <a:pt x="-1" y="1603"/>
                      <a:pt x="44" y="799"/>
                      <a:pt x="134" y="-1"/>
                    </a:cubicBezTo>
                  </a:path>
                  <a:path w="21600" h="23888" stroke="0" extrusionOk="0">
                    <a:moveTo>
                      <a:pt x="19323" y="23887"/>
                    </a:moveTo>
                    <a:cubicBezTo>
                      <a:pt x="8336" y="22723"/>
                      <a:pt x="0" y="13455"/>
                      <a:pt x="0" y="2408"/>
                    </a:cubicBezTo>
                    <a:cubicBezTo>
                      <a:pt x="-1" y="1603"/>
                      <a:pt x="44" y="799"/>
                      <a:pt x="134" y="-1"/>
                    </a:cubicBezTo>
                    <a:lnTo>
                      <a:pt x="21600" y="2408"/>
                    </a:lnTo>
                    <a:lnTo>
                      <a:pt x="19323" y="2388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8" name="Arc 38"/>
              <p:cNvSpPr>
                <a:spLocks/>
              </p:cNvSpPr>
              <p:nvPr/>
            </p:nvSpPr>
            <p:spPr bwMode="auto">
              <a:xfrm>
                <a:off x="4416" y="3264"/>
                <a:ext cx="288" cy="336"/>
              </a:xfrm>
              <a:custGeom>
                <a:avLst/>
                <a:gdLst>
                  <a:gd name="T0" fmla="*/ 0 w 21592"/>
                  <a:gd name="T1" fmla="*/ 0 h 21600"/>
                  <a:gd name="T2" fmla="*/ 0 w 21592"/>
                  <a:gd name="T3" fmla="*/ 0 h 21600"/>
                  <a:gd name="T4" fmla="*/ 0 w 21592"/>
                  <a:gd name="T5" fmla="*/ 0 h 21600"/>
                  <a:gd name="T6" fmla="*/ 0 60000 65536"/>
                  <a:gd name="T7" fmla="*/ 0 60000 65536"/>
                  <a:gd name="T8" fmla="*/ 0 60000 65536"/>
                </a:gdLst>
                <a:ahLst/>
                <a:cxnLst>
                  <a:cxn ang="T6">
                    <a:pos x="T0" y="T1"/>
                  </a:cxn>
                  <a:cxn ang="T7">
                    <a:pos x="T2" y="T3"/>
                  </a:cxn>
                  <a:cxn ang="T8">
                    <a:pos x="T4" y="T5"/>
                  </a:cxn>
                </a:cxnLst>
                <a:rect l="0" t="0" r="r" b="b"/>
                <a:pathLst>
                  <a:path w="21592" h="21600" fill="none" extrusionOk="0">
                    <a:moveTo>
                      <a:pt x="21592" y="580"/>
                    </a:moveTo>
                    <a:cubicBezTo>
                      <a:pt x="21277" y="12279"/>
                      <a:pt x="11703" y="21599"/>
                      <a:pt x="0" y="21600"/>
                    </a:cubicBezTo>
                  </a:path>
                  <a:path w="21592" h="21600" stroke="0" extrusionOk="0">
                    <a:moveTo>
                      <a:pt x="21592" y="580"/>
                    </a:moveTo>
                    <a:cubicBezTo>
                      <a:pt x="21277" y="12279"/>
                      <a:pt x="11703" y="21599"/>
                      <a:pt x="0" y="21600"/>
                    </a:cubicBezTo>
                    <a:lnTo>
                      <a:pt x="0" y="0"/>
                    </a:lnTo>
                    <a:lnTo>
                      <a:pt x="21592" y="58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99" name="Arc 39"/>
              <p:cNvSpPr>
                <a:spLocks/>
              </p:cNvSpPr>
              <p:nvPr/>
            </p:nvSpPr>
            <p:spPr bwMode="auto">
              <a:xfrm>
                <a:off x="4368" y="3025"/>
                <a:ext cx="335" cy="336"/>
              </a:xfrm>
              <a:custGeom>
                <a:avLst/>
                <a:gdLst>
                  <a:gd name="T0" fmla="*/ 0 w 21566"/>
                  <a:gd name="T1" fmla="*/ 0 h 21600"/>
                  <a:gd name="T2" fmla="*/ 0 w 21566"/>
                  <a:gd name="T3" fmla="*/ 0 h 21600"/>
                  <a:gd name="T4" fmla="*/ 0 w 21566"/>
                  <a:gd name="T5" fmla="*/ 0 h 21600"/>
                  <a:gd name="T6" fmla="*/ 0 60000 65536"/>
                  <a:gd name="T7" fmla="*/ 0 60000 65536"/>
                  <a:gd name="T8" fmla="*/ 0 60000 65536"/>
                </a:gdLst>
                <a:ahLst/>
                <a:cxnLst>
                  <a:cxn ang="T6">
                    <a:pos x="T0" y="T1"/>
                  </a:cxn>
                  <a:cxn ang="T7">
                    <a:pos x="T2" y="T3"/>
                  </a:cxn>
                  <a:cxn ang="T8">
                    <a:pos x="T4" y="T5"/>
                  </a:cxn>
                </a:cxnLst>
                <a:rect l="0" t="0" r="r" b="b"/>
                <a:pathLst>
                  <a:path w="21566" h="21600" fill="none" extrusionOk="0">
                    <a:moveTo>
                      <a:pt x="0" y="0"/>
                    </a:moveTo>
                    <a:cubicBezTo>
                      <a:pt x="21" y="0"/>
                      <a:pt x="42" y="-1"/>
                      <a:pt x="64" y="0"/>
                    </a:cubicBezTo>
                    <a:cubicBezTo>
                      <a:pt x="11195" y="0"/>
                      <a:pt x="20503" y="8459"/>
                      <a:pt x="21565" y="19540"/>
                    </a:cubicBezTo>
                  </a:path>
                  <a:path w="21566" h="21600" stroke="0" extrusionOk="0">
                    <a:moveTo>
                      <a:pt x="0" y="0"/>
                    </a:moveTo>
                    <a:cubicBezTo>
                      <a:pt x="21" y="0"/>
                      <a:pt x="42" y="-1"/>
                      <a:pt x="64" y="0"/>
                    </a:cubicBezTo>
                    <a:cubicBezTo>
                      <a:pt x="11195" y="0"/>
                      <a:pt x="20503" y="8459"/>
                      <a:pt x="21565" y="19540"/>
                    </a:cubicBezTo>
                    <a:lnTo>
                      <a:pt x="64"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0" name="Arc 40"/>
              <p:cNvSpPr>
                <a:spLocks/>
              </p:cNvSpPr>
              <p:nvPr/>
            </p:nvSpPr>
            <p:spPr bwMode="auto">
              <a:xfrm>
                <a:off x="3697" y="3083"/>
                <a:ext cx="768" cy="182"/>
              </a:xfrm>
              <a:custGeom>
                <a:avLst/>
                <a:gdLst>
                  <a:gd name="T0" fmla="*/ 0 w 21600"/>
                  <a:gd name="T1" fmla="*/ 0 h 20500"/>
                  <a:gd name="T2" fmla="*/ 0 w 21600"/>
                  <a:gd name="T3" fmla="*/ 0 h 20500"/>
                  <a:gd name="T4" fmla="*/ 0 w 21600"/>
                  <a:gd name="T5" fmla="*/ 0 h 20500"/>
                  <a:gd name="T6" fmla="*/ 0 60000 65536"/>
                  <a:gd name="T7" fmla="*/ 0 60000 65536"/>
                  <a:gd name="T8" fmla="*/ 0 60000 65536"/>
                </a:gdLst>
                <a:ahLst/>
                <a:cxnLst>
                  <a:cxn ang="T6">
                    <a:pos x="T0" y="T1"/>
                  </a:cxn>
                  <a:cxn ang="T7">
                    <a:pos x="T2" y="T3"/>
                  </a:cxn>
                  <a:cxn ang="T8">
                    <a:pos x="T4" y="T5"/>
                  </a:cxn>
                </a:cxnLst>
                <a:rect l="0" t="0" r="r" b="b"/>
                <a:pathLst>
                  <a:path w="21600" h="20500" fill="none" extrusionOk="0">
                    <a:moveTo>
                      <a:pt x="0" y="20500"/>
                    </a:moveTo>
                    <a:cubicBezTo>
                      <a:pt x="0" y="11192"/>
                      <a:pt x="5961" y="2932"/>
                      <a:pt x="14794" y="-1"/>
                    </a:cubicBezTo>
                  </a:path>
                  <a:path w="21600" h="20500" stroke="0" extrusionOk="0">
                    <a:moveTo>
                      <a:pt x="0" y="20500"/>
                    </a:moveTo>
                    <a:cubicBezTo>
                      <a:pt x="0" y="11192"/>
                      <a:pt x="5961" y="2932"/>
                      <a:pt x="14794" y="-1"/>
                    </a:cubicBezTo>
                    <a:lnTo>
                      <a:pt x="21600" y="20500"/>
                    </a:lnTo>
                    <a:lnTo>
                      <a:pt x="0" y="205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1" name="Arc 41"/>
              <p:cNvSpPr>
                <a:spLocks/>
              </p:cNvSpPr>
              <p:nvPr/>
            </p:nvSpPr>
            <p:spPr bwMode="auto">
              <a:xfrm>
                <a:off x="4128" y="3076"/>
                <a:ext cx="528" cy="237"/>
              </a:xfrm>
              <a:custGeom>
                <a:avLst/>
                <a:gdLst>
                  <a:gd name="T0" fmla="*/ 0 w 21600"/>
                  <a:gd name="T1" fmla="*/ 0 h 21203"/>
                  <a:gd name="T2" fmla="*/ 0 w 21600"/>
                  <a:gd name="T3" fmla="*/ 0 h 21203"/>
                  <a:gd name="T4" fmla="*/ 0 w 21600"/>
                  <a:gd name="T5" fmla="*/ 0 h 21203"/>
                  <a:gd name="T6" fmla="*/ 0 60000 65536"/>
                  <a:gd name="T7" fmla="*/ 0 60000 65536"/>
                  <a:gd name="T8" fmla="*/ 0 60000 65536"/>
                </a:gdLst>
                <a:ahLst/>
                <a:cxnLst>
                  <a:cxn ang="T6">
                    <a:pos x="T0" y="T1"/>
                  </a:cxn>
                  <a:cxn ang="T7">
                    <a:pos x="T2" y="T3"/>
                  </a:cxn>
                  <a:cxn ang="T8">
                    <a:pos x="T4" y="T5"/>
                  </a:cxn>
                </a:cxnLst>
                <a:rect l="0" t="0" r="r" b="b"/>
                <a:pathLst>
                  <a:path w="21600" h="21203" fill="none" extrusionOk="0">
                    <a:moveTo>
                      <a:pt x="4123" y="0"/>
                    </a:moveTo>
                    <a:cubicBezTo>
                      <a:pt x="14273" y="1974"/>
                      <a:pt x="21600" y="10863"/>
                      <a:pt x="21600" y="21203"/>
                    </a:cubicBezTo>
                  </a:path>
                  <a:path w="21600" h="21203" stroke="0" extrusionOk="0">
                    <a:moveTo>
                      <a:pt x="4123" y="0"/>
                    </a:moveTo>
                    <a:cubicBezTo>
                      <a:pt x="14273" y="1974"/>
                      <a:pt x="21600" y="10863"/>
                      <a:pt x="21600" y="21203"/>
                    </a:cubicBezTo>
                    <a:lnTo>
                      <a:pt x="0" y="21203"/>
                    </a:lnTo>
                    <a:lnTo>
                      <a:pt x="4123"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2" name="Arc 42"/>
              <p:cNvSpPr>
                <a:spLocks/>
              </p:cNvSpPr>
              <p:nvPr/>
            </p:nvSpPr>
            <p:spPr bwMode="auto">
              <a:xfrm>
                <a:off x="4176" y="3265"/>
                <a:ext cx="480" cy="192"/>
              </a:xfrm>
              <a:custGeom>
                <a:avLst/>
                <a:gdLst>
                  <a:gd name="T0" fmla="*/ 0 w 21600"/>
                  <a:gd name="T1" fmla="*/ 0 h 28379"/>
                  <a:gd name="T2" fmla="*/ 0 w 21600"/>
                  <a:gd name="T3" fmla="*/ 0 h 28379"/>
                  <a:gd name="T4" fmla="*/ 0 w 21600"/>
                  <a:gd name="T5" fmla="*/ 0 h 28379"/>
                  <a:gd name="T6" fmla="*/ 0 60000 65536"/>
                  <a:gd name="T7" fmla="*/ 0 60000 65536"/>
                  <a:gd name="T8" fmla="*/ 0 60000 65536"/>
                </a:gdLst>
                <a:ahLst/>
                <a:cxnLst>
                  <a:cxn ang="T6">
                    <a:pos x="T0" y="T1"/>
                  </a:cxn>
                  <a:cxn ang="T7">
                    <a:pos x="T2" y="T3"/>
                  </a:cxn>
                  <a:cxn ang="T8">
                    <a:pos x="T4" y="T5"/>
                  </a:cxn>
                </a:cxnLst>
                <a:rect l="0" t="0" r="r" b="b"/>
                <a:pathLst>
                  <a:path w="21600" h="28379" fill="none" extrusionOk="0">
                    <a:moveTo>
                      <a:pt x="20508" y="0"/>
                    </a:moveTo>
                    <a:cubicBezTo>
                      <a:pt x="21231" y="2187"/>
                      <a:pt x="21600" y="4475"/>
                      <a:pt x="21600" y="6779"/>
                    </a:cubicBezTo>
                    <a:cubicBezTo>
                      <a:pt x="21600" y="18708"/>
                      <a:pt x="11929" y="28378"/>
                      <a:pt x="0" y="28379"/>
                    </a:cubicBezTo>
                  </a:path>
                  <a:path w="21600" h="28379" stroke="0" extrusionOk="0">
                    <a:moveTo>
                      <a:pt x="20508" y="0"/>
                    </a:moveTo>
                    <a:cubicBezTo>
                      <a:pt x="21231" y="2187"/>
                      <a:pt x="21600" y="4475"/>
                      <a:pt x="21600" y="6779"/>
                    </a:cubicBezTo>
                    <a:cubicBezTo>
                      <a:pt x="21600" y="18708"/>
                      <a:pt x="11929" y="28378"/>
                      <a:pt x="0" y="28379"/>
                    </a:cubicBezTo>
                    <a:lnTo>
                      <a:pt x="0" y="6779"/>
                    </a:lnTo>
                    <a:lnTo>
                      <a:pt x="20508"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3" name="Arc 43"/>
              <p:cNvSpPr>
                <a:spLocks/>
              </p:cNvSpPr>
              <p:nvPr/>
            </p:nvSpPr>
            <p:spPr bwMode="auto">
              <a:xfrm>
                <a:off x="3697" y="3264"/>
                <a:ext cx="480"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4" name="Arc 44"/>
              <p:cNvSpPr>
                <a:spLocks/>
              </p:cNvSpPr>
              <p:nvPr/>
            </p:nvSpPr>
            <p:spPr bwMode="auto">
              <a:xfrm>
                <a:off x="3793" y="3121"/>
                <a:ext cx="48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5" name="Arc 45"/>
              <p:cNvSpPr>
                <a:spLocks/>
              </p:cNvSpPr>
              <p:nvPr/>
            </p:nvSpPr>
            <p:spPr bwMode="auto">
              <a:xfrm>
                <a:off x="4272" y="3121"/>
                <a:ext cx="337" cy="192"/>
              </a:xfrm>
              <a:custGeom>
                <a:avLst/>
                <a:gdLst>
                  <a:gd name="T0" fmla="*/ 0 w 21664"/>
                  <a:gd name="T1" fmla="*/ 0 h 21600"/>
                  <a:gd name="T2" fmla="*/ 0 w 21664"/>
                  <a:gd name="T3" fmla="*/ 0 h 21600"/>
                  <a:gd name="T4" fmla="*/ 0 w 21664"/>
                  <a:gd name="T5" fmla="*/ 0 h 21600"/>
                  <a:gd name="T6" fmla="*/ 0 60000 65536"/>
                  <a:gd name="T7" fmla="*/ 0 60000 65536"/>
                  <a:gd name="T8" fmla="*/ 0 60000 65536"/>
                </a:gdLst>
                <a:ahLst/>
                <a:cxnLst>
                  <a:cxn ang="T6">
                    <a:pos x="T0" y="T1"/>
                  </a:cxn>
                  <a:cxn ang="T7">
                    <a:pos x="T2" y="T3"/>
                  </a:cxn>
                  <a:cxn ang="T8">
                    <a:pos x="T4" y="T5"/>
                  </a:cxn>
                </a:cxnLst>
                <a:rect l="0" t="0" r="r" b="b"/>
                <a:pathLst>
                  <a:path w="21664" h="21600" fill="none" extrusionOk="0">
                    <a:moveTo>
                      <a:pt x="0" y="0"/>
                    </a:moveTo>
                    <a:cubicBezTo>
                      <a:pt x="21" y="0"/>
                      <a:pt x="42" y="-1"/>
                      <a:pt x="64" y="0"/>
                    </a:cubicBezTo>
                    <a:cubicBezTo>
                      <a:pt x="11993" y="0"/>
                      <a:pt x="21664" y="9670"/>
                      <a:pt x="21664" y="21600"/>
                    </a:cubicBezTo>
                  </a:path>
                  <a:path w="21664" h="21600" stroke="0" extrusionOk="0">
                    <a:moveTo>
                      <a:pt x="0" y="0"/>
                    </a:moveTo>
                    <a:cubicBezTo>
                      <a:pt x="21" y="0"/>
                      <a:pt x="42" y="-1"/>
                      <a:pt x="64" y="0"/>
                    </a:cubicBezTo>
                    <a:cubicBezTo>
                      <a:pt x="11993" y="0"/>
                      <a:pt x="21664" y="9670"/>
                      <a:pt x="21664" y="21600"/>
                    </a:cubicBezTo>
                    <a:lnTo>
                      <a:pt x="64"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6" name="Arc 46"/>
              <p:cNvSpPr>
                <a:spLocks/>
              </p:cNvSpPr>
              <p:nvPr/>
            </p:nvSpPr>
            <p:spPr bwMode="auto">
              <a:xfrm>
                <a:off x="4320" y="3169"/>
                <a:ext cx="288" cy="232"/>
              </a:xfrm>
              <a:custGeom>
                <a:avLst/>
                <a:gdLst>
                  <a:gd name="T0" fmla="*/ 0 w 21600"/>
                  <a:gd name="T1" fmla="*/ 0 h 35186"/>
                  <a:gd name="T2" fmla="*/ 0 w 21600"/>
                  <a:gd name="T3" fmla="*/ 0 h 35186"/>
                  <a:gd name="T4" fmla="*/ 0 w 21600"/>
                  <a:gd name="T5" fmla="*/ 0 h 35186"/>
                  <a:gd name="T6" fmla="*/ 0 60000 65536"/>
                  <a:gd name="T7" fmla="*/ 0 60000 65536"/>
                  <a:gd name="T8" fmla="*/ 0 60000 65536"/>
                </a:gdLst>
                <a:ahLst/>
                <a:cxnLst>
                  <a:cxn ang="T6">
                    <a:pos x="T0" y="T1"/>
                  </a:cxn>
                  <a:cxn ang="T7">
                    <a:pos x="T2" y="T3"/>
                  </a:cxn>
                  <a:cxn ang="T8">
                    <a:pos x="T4" y="T5"/>
                  </a:cxn>
                </a:cxnLst>
                <a:rect l="0" t="0" r="r" b="b"/>
                <a:pathLst>
                  <a:path w="21600" h="35186" fill="none" extrusionOk="0">
                    <a:moveTo>
                      <a:pt x="15713" y="0"/>
                    </a:moveTo>
                    <a:cubicBezTo>
                      <a:pt x="19494" y="4008"/>
                      <a:pt x="21600" y="9310"/>
                      <a:pt x="21600" y="14820"/>
                    </a:cubicBezTo>
                    <a:cubicBezTo>
                      <a:pt x="21600" y="23974"/>
                      <a:pt x="15829" y="32134"/>
                      <a:pt x="7197" y="35185"/>
                    </a:cubicBezTo>
                  </a:path>
                  <a:path w="21600" h="35186" stroke="0" extrusionOk="0">
                    <a:moveTo>
                      <a:pt x="15713" y="0"/>
                    </a:moveTo>
                    <a:cubicBezTo>
                      <a:pt x="19494" y="4008"/>
                      <a:pt x="21600" y="9310"/>
                      <a:pt x="21600" y="14820"/>
                    </a:cubicBezTo>
                    <a:cubicBezTo>
                      <a:pt x="21600" y="23974"/>
                      <a:pt x="15829" y="32134"/>
                      <a:pt x="7197" y="35185"/>
                    </a:cubicBezTo>
                    <a:lnTo>
                      <a:pt x="0" y="14820"/>
                    </a:lnTo>
                    <a:lnTo>
                      <a:pt x="15713"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7" name="Arc 47"/>
              <p:cNvSpPr>
                <a:spLocks/>
              </p:cNvSpPr>
              <p:nvPr/>
            </p:nvSpPr>
            <p:spPr bwMode="auto">
              <a:xfrm>
                <a:off x="3985" y="3169"/>
                <a:ext cx="33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lnTo>
                      <a:pt x="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8" name="Arc 48"/>
              <p:cNvSpPr>
                <a:spLocks/>
              </p:cNvSpPr>
              <p:nvPr/>
            </p:nvSpPr>
            <p:spPr bwMode="auto">
              <a:xfrm>
                <a:off x="4320" y="3169"/>
                <a:ext cx="143" cy="126"/>
              </a:xfrm>
              <a:custGeom>
                <a:avLst/>
                <a:gdLst>
                  <a:gd name="T0" fmla="*/ 0 w 21445"/>
                  <a:gd name="T1" fmla="*/ 0 h 21600"/>
                  <a:gd name="T2" fmla="*/ 0 w 21445"/>
                  <a:gd name="T3" fmla="*/ 0 h 21600"/>
                  <a:gd name="T4" fmla="*/ 0 w 21445"/>
                  <a:gd name="T5" fmla="*/ 0 h 21600"/>
                  <a:gd name="T6" fmla="*/ 0 60000 65536"/>
                  <a:gd name="T7" fmla="*/ 0 60000 65536"/>
                  <a:gd name="T8" fmla="*/ 0 60000 65536"/>
                </a:gdLst>
                <a:ahLst/>
                <a:cxnLst>
                  <a:cxn ang="T6">
                    <a:pos x="T0" y="T1"/>
                  </a:cxn>
                  <a:cxn ang="T7">
                    <a:pos x="T2" y="T3"/>
                  </a:cxn>
                  <a:cxn ang="T8">
                    <a:pos x="T4" y="T5"/>
                  </a:cxn>
                </a:cxnLst>
                <a:rect l="0" t="0" r="r" b="b"/>
                <a:pathLst>
                  <a:path w="21445" h="21600" fill="none" extrusionOk="0">
                    <a:moveTo>
                      <a:pt x="-1" y="0"/>
                    </a:moveTo>
                    <a:cubicBezTo>
                      <a:pt x="49" y="0"/>
                      <a:pt x="99" y="-1"/>
                      <a:pt x="149" y="0"/>
                    </a:cubicBezTo>
                    <a:cubicBezTo>
                      <a:pt x="10683" y="0"/>
                      <a:pt x="19681" y="7599"/>
                      <a:pt x="21444" y="17986"/>
                    </a:cubicBezTo>
                  </a:path>
                  <a:path w="21445" h="21600" stroke="0" extrusionOk="0">
                    <a:moveTo>
                      <a:pt x="-1" y="0"/>
                    </a:moveTo>
                    <a:cubicBezTo>
                      <a:pt x="49" y="0"/>
                      <a:pt x="99" y="-1"/>
                      <a:pt x="149" y="0"/>
                    </a:cubicBezTo>
                    <a:cubicBezTo>
                      <a:pt x="10683" y="0"/>
                      <a:pt x="19681" y="7599"/>
                      <a:pt x="21444" y="17986"/>
                    </a:cubicBezTo>
                    <a:lnTo>
                      <a:pt x="149" y="21600"/>
                    </a:lnTo>
                    <a:lnTo>
                      <a:pt x="-1"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09" name="Arc 49"/>
              <p:cNvSpPr>
                <a:spLocks/>
              </p:cNvSpPr>
              <p:nvPr/>
            </p:nvSpPr>
            <p:spPr bwMode="auto">
              <a:xfrm>
                <a:off x="3985" y="3216"/>
                <a:ext cx="384"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10" name="Arc 50"/>
              <p:cNvSpPr>
                <a:spLocks/>
              </p:cNvSpPr>
              <p:nvPr/>
            </p:nvSpPr>
            <p:spPr bwMode="auto">
              <a:xfrm>
                <a:off x="4368" y="3264"/>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811" name="Arc 51"/>
              <p:cNvSpPr>
                <a:spLocks/>
              </p:cNvSpPr>
              <p:nvPr/>
            </p:nvSpPr>
            <p:spPr bwMode="auto">
              <a:xfrm>
                <a:off x="3793" y="3264"/>
                <a:ext cx="62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1299"/>
                                        </p:tgtEl>
                                        <p:attrNameLst>
                                          <p:attrName>style.visibility</p:attrName>
                                        </p:attrNameLst>
                                      </p:cBhvr>
                                      <p:to>
                                        <p:strVal val="visible"/>
                                      </p:to>
                                    </p:set>
                                    <p:animEffect transition="in" filter="wipe(left)">
                                      <p:cBhvr>
                                        <p:cTn id="7" dur="500"/>
                                        <p:tgtEl>
                                          <p:spTgt spid="311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11298"/>
                                        </p:tgtEl>
                                        <p:attrNameLst>
                                          <p:attrName>style.visibility</p:attrName>
                                        </p:attrNameLst>
                                      </p:cBhvr>
                                      <p:to>
                                        <p:strVal val="visible"/>
                                      </p:to>
                                    </p:set>
                                    <p:animEffect transition="in" filter="wipe(left)">
                                      <p:cBhvr>
                                        <p:cTn id="12" dur="300"/>
                                        <p:tgtEl>
                                          <p:spTgt spid="311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8"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Text Box 3"/>
          <p:cNvSpPr txBox="1">
            <a:spLocks noChangeArrowheads="1"/>
          </p:cNvSpPr>
          <p:nvPr/>
        </p:nvSpPr>
        <p:spPr bwMode="auto">
          <a:xfrm>
            <a:off x="0" y="1196975"/>
            <a:ext cx="6443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990033"/>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t>（</a:t>
            </a:r>
            <a:r>
              <a:rPr lang="en-US" altLang="zh-CN" sz="2800" b="1"/>
              <a:t>1</a:t>
            </a:r>
            <a:r>
              <a:rPr lang="zh-CN" altLang="en-US" sz="2800" b="1"/>
              <a:t>）沿等势面移动电荷，电场力不作功</a:t>
            </a:r>
          </a:p>
        </p:txBody>
      </p:sp>
      <p:sp>
        <p:nvSpPr>
          <p:cNvPr id="314372" name="Text Box 4"/>
          <p:cNvSpPr txBox="1">
            <a:spLocks noChangeArrowheads="1"/>
          </p:cNvSpPr>
          <p:nvPr/>
        </p:nvSpPr>
        <p:spPr bwMode="auto">
          <a:xfrm>
            <a:off x="0" y="2636838"/>
            <a:ext cx="5473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t>（</a:t>
            </a:r>
            <a:r>
              <a:rPr lang="en-US" altLang="zh-CN" sz="2800" b="1"/>
              <a:t>2</a:t>
            </a:r>
            <a:r>
              <a:rPr lang="zh-CN" altLang="en-US" sz="2800" b="1"/>
              <a:t>）等势面处处与电力线正交</a:t>
            </a:r>
          </a:p>
        </p:txBody>
      </p:sp>
      <p:sp>
        <p:nvSpPr>
          <p:cNvPr id="314375" name="Text Box 7"/>
          <p:cNvSpPr txBox="1">
            <a:spLocks noChangeArrowheads="1"/>
          </p:cNvSpPr>
          <p:nvPr/>
        </p:nvSpPr>
        <p:spPr bwMode="auto">
          <a:xfrm>
            <a:off x="755650" y="4149725"/>
            <a:ext cx="345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latin typeface="Times New Roman" panose="02020603050405020304" pitchFamily="18" charset="0"/>
              </a:rPr>
              <a:t>q</a:t>
            </a:r>
            <a:r>
              <a:rPr lang="en-US" altLang="zh-CN" sz="2800" i="1" baseline="-25000">
                <a:latin typeface="Times New Roman" panose="02020603050405020304" pitchFamily="18" charset="0"/>
              </a:rPr>
              <a:t>0</a:t>
            </a:r>
            <a:r>
              <a:rPr lang="en-US" altLang="zh-CN" sz="2800">
                <a:latin typeface="Times New Roman" panose="02020603050405020304" pitchFamily="18" charset="0"/>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rPr>
              <a:t>0   </a:t>
            </a:r>
            <a:r>
              <a:rPr lang="en-US" altLang="zh-CN" sz="2800" i="1">
                <a:latin typeface="Times New Roman" panose="02020603050405020304" pitchFamily="18" charset="0"/>
              </a:rPr>
              <a:t>E</a:t>
            </a:r>
            <a:r>
              <a:rPr lang="en-US" altLang="zh-CN" sz="2800">
                <a:latin typeface="Times New Roman" panose="02020603050405020304" pitchFamily="18" charset="0"/>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rPr>
              <a:t>0   </a:t>
            </a:r>
            <a:r>
              <a:rPr lang="en-US" altLang="zh-CN" sz="2800" i="1">
                <a:latin typeface="Times New Roman" panose="02020603050405020304" pitchFamily="18" charset="0"/>
              </a:rPr>
              <a:t>d l</a:t>
            </a:r>
            <a:r>
              <a:rPr lang="en-US" altLang="zh-CN" sz="2800">
                <a:latin typeface="Times New Roman" panose="02020603050405020304" pitchFamily="18" charset="0"/>
              </a:rPr>
              <a:t> </a:t>
            </a:r>
            <a:r>
              <a:rPr lang="en-US" altLang="zh-CN" sz="2800">
                <a:latin typeface="Times New Roman" panose="02020603050405020304" pitchFamily="18" charset="0"/>
                <a:sym typeface="Symbol" panose="05050102010706020507" pitchFamily="18" charset="2"/>
              </a:rPr>
              <a:t></a:t>
            </a:r>
            <a:r>
              <a:rPr lang="en-US" altLang="zh-CN" sz="2800">
                <a:latin typeface="Times New Roman" panose="02020603050405020304" pitchFamily="18" charset="0"/>
              </a:rPr>
              <a:t>0   ,</a:t>
            </a:r>
          </a:p>
        </p:txBody>
      </p:sp>
      <p:graphicFrame>
        <p:nvGraphicFramePr>
          <p:cNvPr id="314376" name="Object 8"/>
          <p:cNvGraphicFramePr>
            <a:graphicFrameLocks noChangeAspect="1"/>
          </p:cNvGraphicFramePr>
          <p:nvPr/>
        </p:nvGraphicFramePr>
        <p:xfrm>
          <a:off x="6372225" y="4149725"/>
          <a:ext cx="1065213" cy="476250"/>
        </p:xfrm>
        <a:graphic>
          <a:graphicData uri="http://schemas.openxmlformats.org/presentationml/2006/ole">
            <mc:AlternateContent xmlns:mc="http://schemas.openxmlformats.org/markup-compatibility/2006">
              <mc:Choice xmlns:v="urn:schemas-microsoft-com:vml" Requires="v">
                <p:oleObj spid="_x0000_s118942" name="Equation" r:id="rId3" imgW="482181" imgH="215713" progId="Equation.DSMT4">
                  <p:embed/>
                </p:oleObj>
              </mc:Choice>
              <mc:Fallback>
                <p:oleObj name="Equation" r:id="rId3" imgW="482181" imgH="215713"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4149725"/>
                        <a:ext cx="106521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4377" name="Text Box 9"/>
          <p:cNvSpPr txBox="1">
            <a:spLocks noChangeArrowheads="1"/>
          </p:cNvSpPr>
          <p:nvPr/>
        </p:nvSpPr>
        <p:spPr bwMode="auto">
          <a:xfrm>
            <a:off x="0" y="4868863"/>
            <a:ext cx="615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t>（</a:t>
            </a:r>
            <a:r>
              <a:rPr lang="en-US" altLang="zh-CN" sz="2800" b="1"/>
              <a:t>3</a:t>
            </a:r>
            <a:r>
              <a:rPr lang="zh-CN" altLang="en-US" sz="2800" b="1"/>
              <a:t>）等势面稠密处 </a:t>
            </a:r>
            <a:r>
              <a:rPr lang="en-US" altLang="zh-CN" sz="2800" b="1"/>
              <a:t>——  </a:t>
            </a:r>
            <a:r>
              <a:rPr lang="zh-CN" altLang="en-US" sz="2800" b="1"/>
              <a:t>电场强度大</a:t>
            </a:r>
          </a:p>
        </p:txBody>
      </p:sp>
      <p:sp>
        <p:nvSpPr>
          <p:cNvPr id="314379" name="AutoShape 11"/>
          <p:cNvSpPr>
            <a:spLocks noChangeArrowheads="1"/>
          </p:cNvSpPr>
          <p:nvPr/>
        </p:nvSpPr>
        <p:spPr bwMode="auto">
          <a:xfrm rot="-5400000">
            <a:off x="3927475" y="5657850"/>
            <a:ext cx="228600" cy="381000"/>
          </a:xfrm>
          <a:prstGeom prst="downArrow">
            <a:avLst>
              <a:gd name="adj1" fmla="val 60417"/>
              <a:gd name="adj2" fmla="val 90285"/>
            </a:avLst>
          </a:prstGeom>
          <a:solidFill>
            <a:srgbClr val="FF0000"/>
          </a:solidFill>
          <a:ln w="9525">
            <a:solidFill>
              <a:schemeClr val="tx1"/>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14380" name="Rectangle 12"/>
          <p:cNvSpPr>
            <a:spLocks noChangeArrowheads="1"/>
          </p:cNvSpPr>
          <p:nvPr/>
        </p:nvSpPr>
        <p:spPr bwMode="auto">
          <a:xfrm>
            <a:off x="4356100" y="5445125"/>
            <a:ext cx="2100263" cy="82232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t>等势面越密电势变化越快</a:t>
            </a:r>
          </a:p>
        </p:txBody>
      </p:sp>
      <p:sp>
        <p:nvSpPr>
          <p:cNvPr id="314381" name="Text Box 13"/>
          <p:cNvSpPr txBox="1">
            <a:spLocks noChangeArrowheads="1"/>
          </p:cNvSpPr>
          <p:nvPr/>
        </p:nvSpPr>
        <p:spPr bwMode="auto">
          <a:xfrm>
            <a:off x="611188" y="5373688"/>
            <a:ext cx="3048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t>（当规定相邻两等势面的电势差为定值）</a:t>
            </a:r>
          </a:p>
        </p:txBody>
      </p:sp>
      <p:sp>
        <p:nvSpPr>
          <p:cNvPr id="314382" name="Text Box 14"/>
          <p:cNvSpPr txBox="1">
            <a:spLocks noChangeArrowheads="1"/>
          </p:cNvSpPr>
          <p:nvPr/>
        </p:nvSpPr>
        <p:spPr bwMode="auto">
          <a:xfrm>
            <a:off x="7019925" y="5589588"/>
            <a:ext cx="1905000" cy="457200"/>
          </a:xfrm>
          <a:prstGeom prst="rect">
            <a:avLst/>
          </a:prstGeom>
          <a:noFill/>
          <a:ln>
            <a:noFill/>
          </a:ln>
          <a:effectLst/>
          <a:extLst>
            <a:ext uri="{909E8E84-426E-40DD-AFC4-6F175D3DCCD1}">
              <a14:hiddenFill xmlns:a14="http://schemas.microsoft.com/office/drawing/2010/main">
                <a:solidFill>
                  <a:srgbClr val="0000FF">
                    <a:alpha val="50195"/>
                  </a:srgbClr>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chemeClr val="tx2"/>
                </a:solidFill>
              </a:rPr>
              <a:t>电场强度大</a:t>
            </a:r>
          </a:p>
        </p:txBody>
      </p:sp>
      <p:sp>
        <p:nvSpPr>
          <p:cNvPr id="314383" name="AutoShape 15"/>
          <p:cNvSpPr>
            <a:spLocks noChangeArrowheads="1"/>
          </p:cNvSpPr>
          <p:nvPr/>
        </p:nvSpPr>
        <p:spPr bwMode="auto">
          <a:xfrm rot="-5400000">
            <a:off x="6588125" y="5661025"/>
            <a:ext cx="304800" cy="304800"/>
          </a:xfrm>
          <a:prstGeom prst="downArrow">
            <a:avLst>
              <a:gd name="adj1" fmla="val 53130"/>
              <a:gd name="adj2" fmla="val 52606"/>
            </a:avLst>
          </a:prstGeom>
          <a:solidFill>
            <a:srgbClr val="FF0000"/>
          </a:solidFill>
          <a:ln w="9525">
            <a:solidFill>
              <a:schemeClr val="tx1"/>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14394" name="Rectangle 26"/>
          <p:cNvSpPr>
            <a:spLocks noChangeArrowheads="1"/>
          </p:cNvSpPr>
          <p:nvPr/>
        </p:nvSpPr>
        <p:spPr bwMode="auto">
          <a:xfrm>
            <a:off x="0" y="404813"/>
            <a:ext cx="3311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hlink"/>
                </a:solidFill>
                <a:latin typeface="华文中宋" panose="02010600040101010101" pitchFamily="2" charset="-122"/>
                <a:ea typeface="华文中宋" panose="02010600040101010101" pitchFamily="2" charset="-122"/>
              </a:rPr>
              <a:t>2 </a:t>
            </a:r>
            <a:r>
              <a:rPr kumimoji="1" lang="zh-CN" altLang="en-US" sz="2800" b="1">
                <a:solidFill>
                  <a:schemeClr val="hlink"/>
                </a:solidFill>
                <a:latin typeface="华文中宋" panose="02010600040101010101" pitchFamily="2" charset="-122"/>
                <a:ea typeface="华文中宋" panose="02010600040101010101" pitchFamily="2" charset="-122"/>
              </a:rPr>
              <a:t>等势面的</a:t>
            </a:r>
            <a:r>
              <a:rPr kumimoji="1" lang="zh-CN" altLang="zh-CN" sz="2800" b="1">
                <a:solidFill>
                  <a:schemeClr val="hlink"/>
                </a:solidFill>
                <a:latin typeface="华文中宋" panose="02010600040101010101" pitchFamily="2" charset="-122"/>
                <a:ea typeface="华文中宋" panose="02010600040101010101" pitchFamily="2" charset="-122"/>
              </a:rPr>
              <a:t>性质：</a:t>
            </a:r>
            <a:endParaRPr kumimoji="1" lang="zh-CN" altLang="en-US" sz="2800" b="1">
              <a:solidFill>
                <a:schemeClr val="hlink"/>
              </a:solidFill>
              <a:latin typeface="华文中宋" panose="02010600040101010101" pitchFamily="2" charset="-122"/>
              <a:ea typeface="华文中宋" panose="02010600040101010101" pitchFamily="2" charset="-122"/>
            </a:endParaRPr>
          </a:p>
        </p:txBody>
      </p:sp>
      <p:grpSp>
        <p:nvGrpSpPr>
          <p:cNvPr id="314396" name="Group 28"/>
          <p:cNvGrpSpPr>
            <a:grpSpLocks/>
          </p:cNvGrpSpPr>
          <p:nvPr/>
        </p:nvGrpSpPr>
        <p:grpSpPr bwMode="auto">
          <a:xfrm>
            <a:off x="6156325" y="1836738"/>
            <a:ext cx="2646363" cy="1635125"/>
            <a:chOff x="4087" y="3290"/>
            <a:chExt cx="1667" cy="1030"/>
          </a:xfrm>
        </p:grpSpPr>
        <p:sp>
          <p:nvSpPr>
            <p:cNvPr id="118834" name="Rectangle 29"/>
            <p:cNvSpPr>
              <a:spLocks noChangeArrowheads="1"/>
            </p:cNvSpPr>
            <p:nvPr/>
          </p:nvSpPr>
          <p:spPr bwMode="auto">
            <a:xfrm>
              <a:off x="4087" y="3722"/>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A</a:t>
              </a:r>
              <a:endParaRPr kumimoji="1" lang="en-US" altLang="zh-CN" sz="3600">
                <a:solidFill>
                  <a:srgbClr val="FFFC00"/>
                </a:solidFill>
                <a:latin typeface="Bookman Old Style" panose="02050604050505020204" pitchFamily="18" charset="0"/>
              </a:endParaRPr>
            </a:p>
          </p:txBody>
        </p:sp>
        <p:sp>
          <p:nvSpPr>
            <p:cNvPr id="118835" name="Rectangle 30"/>
            <p:cNvSpPr>
              <a:spLocks noChangeArrowheads="1"/>
            </p:cNvSpPr>
            <p:nvPr/>
          </p:nvSpPr>
          <p:spPr bwMode="auto">
            <a:xfrm>
              <a:off x="5431" y="3290"/>
              <a:ext cx="32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B</a:t>
              </a:r>
              <a:endParaRPr kumimoji="1" lang="en-US" altLang="zh-CN" sz="3600">
                <a:solidFill>
                  <a:srgbClr val="FFFC00"/>
                </a:solidFill>
                <a:latin typeface="Bookman Old Style" panose="02050604050505020204" pitchFamily="18" charset="0"/>
              </a:endParaRPr>
            </a:p>
          </p:txBody>
        </p:sp>
        <p:sp>
          <p:nvSpPr>
            <p:cNvPr id="118836" name="Arc 31"/>
            <p:cNvSpPr>
              <a:spLocks/>
            </p:cNvSpPr>
            <p:nvPr/>
          </p:nvSpPr>
          <p:spPr bwMode="auto">
            <a:xfrm>
              <a:off x="4117" y="3360"/>
              <a:ext cx="1422" cy="960"/>
            </a:xfrm>
            <a:custGeom>
              <a:avLst/>
              <a:gdLst>
                <a:gd name="T0" fmla="*/ 0 w 19393"/>
                <a:gd name="T1" fmla="*/ 0 h 21600"/>
                <a:gd name="T2" fmla="*/ 0 w 19393"/>
                <a:gd name="T3" fmla="*/ 0 h 21600"/>
                <a:gd name="T4" fmla="*/ 0 w 19393"/>
                <a:gd name="T5" fmla="*/ 0 h 21600"/>
                <a:gd name="T6" fmla="*/ 0 60000 65536"/>
                <a:gd name="T7" fmla="*/ 0 60000 65536"/>
                <a:gd name="T8" fmla="*/ 0 60000 65536"/>
              </a:gdLst>
              <a:ahLst/>
              <a:cxnLst>
                <a:cxn ang="T6">
                  <a:pos x="T0" y="T1"/>
                </a:cxn>
                <a:cxn ang="T7">
                  <a:pos x="T2" y="T3"/>
                </a:cxn>
                <a:cxn ang="T8">
                  <a:pos x="T4" y="T5"/>
                </a:cxn>
              </a:cxnLst>
              <a:rect l="0" t="0" r="r" b="b"/>
              <a:pathLst>
                <a:path w="19393" h="21600" fill="none" extrusionOk="0">
                  <a:moveTo>
                    <a:pt x="0" y="12088"/>
                  </a:moveTo>
                  <a:cubicBezTo>
                    <a:pt x="3626" y="4693"/>
                    <a:pt x="11143" y="5"/>
                    <a:pt x="19379" y="0"/>
                  </a:cubicBezTo>
                </a:path>
                <a:path w="19393" h="21600" stroke="0" extrusionOk="0">
                  <a:moveTo>
                    <a:pt x="0" y="12088"/>
                  </a:moveTo>
                  <a:cubicBezTo>
                    <a:pt x="3626" y="4693"/>
                    <a:pt x="11143" y="5"/>
                    <a:pt x="19379" y="0"/>
                  </a:cubicBezTo>
                  <a:lnTo>
                    <a:pt x="19393" y="21600"/>
                  </a:lnTo>
                  <a:lnTo>
                    <a:pt x="0" y="12088"/>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4401" name="Group 33"/>
          <p:cNvGrpSpPr>
            <a:grpSpLocks/>
          </p:cNvGrpSpPr>
          <p:nvPr/>
        </p:nvGrpSpPr>
        <p:grpSpPr bwMode="auto">
          <a:xfrm rot="-265654">
            <a:off x="6386513" y="1627188"/>
            <a:ext cx="1539875" cy="1235075"/>
            <a:chOff x="4232" y="3147"/>
            <a:chExt cx="970" cy="778"/>
          </a:xfrm>
        </p:grpSpPr>
        <p:sp>
          <p:nvSpPr>
            <p:cNvPr id="118827" name="Rectangle 34"/>
            <p:cNvSpPr>
              <a:spLocks noChangeArrowheads="1"/>
            </p:cNvSpPr>
            <p:nvPr/>
          </p:nvSpPr>
          <p:spPr bwMode="auto">
            <a:xfrm>
              <a:off x="4807" y="352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d</a:t>
              </a:r>
              <a:endParaRPr kumimoji="1" lang="en-US" altLang="zh-CN" sz="3600">
                <a:solidFill>
                  <a:srgbClr val="FFFC00"/>
                </a:solidFill>
                <a:latin typeface="Times New Roman" panose="02020603050405020304" pitchFamily="18" charset="0"/>
              </a:endParaRPr>
            </a:p>
          </p:txBody>
        </p:sp>
        <p:sp>
          <p:nvSpPr>
            <p:cNvPr id="118828" name="Rectangle 35"/>
            <p:cNvSpPr>
              <a:spLocks noChangeArrowheads="1"/>
            </p:cNvSpPr>
            <p:nvPr/>
          </p:nvSpPr>
          <p:spPr bwMode="auto">
            <a:xfrm>
              <a:off x="5000" y="3521"/>
              <a:ext cx="19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l</a:t>
              </a:r>
            </a:p>
          </p:txBody>
        </p:sp>
        <p:sp>
          <p:nvSpPr>
            <p:cNvPr id="118829" name="Line 36"/>
            <p:cNvSpPr>
              <a:spLocks noChangeShapeType="1"/>
            </p:cNvSpPr>
            <p:nvPr/>
          </p:nvSpPr>
          <p:spPr bwMode="auto">
            <a:xfrm>
              <a:off x="4866" y="3522"/>
              <a:ext cx="336" cy="0"/>
            </a:xfrm>
            <a:prstGeom prst="line">
              <a:avLst/>
            </a:prstGeom>
            <a:noFill/>
            <a:ln w="12700">
              <a:solidFill>
                <a:srgbClr val="FF33CC"/>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0" name="Rectangle 37"/>
            <p:cNvSpPr>
              <a:spLocks noChangeArrowheads="1"/>
            </p:cNvSpPr>
            <p:nvPr/>
          </p:nvSpPr>
          <p:spPr bwMode="auto">
            <a:xfrm>
              <a:off x="4424" y="335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a:solidFill>
                    <a:srgbClr val="FFFC00"/>
                  </a:solidFill>
                  <a:latin typeface="Times New Roman" panose="02020603050405020304" pitchFamily="18" charset="0"/>
                </a:rPr>
                <a:t>o</a:t>
              </a:r>
            </a:p>
          </p:txBody>
        </p:sp>
        <p:sp>
          <p:nvSpPr>
            <p:cNvPr id="118831" name="Rectangle 38"/>
            <p:cNvSpPr>
              <a:spLocks noChangeArrowheads="1"/>
            </p:cNvSpPr>
            <p:nvPr/>
          </p:nvSpPr>
          <p:spPr bwMode="auto">
            <a:xfrm>
              <a:off x="4232" y="3147"/>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q</a:t>
              </a:r>
            </a:p>
          </p:txBody>
        </p:sp>
        <p:sp>
          <p:nvSpPr>
            <p:cNvPr id="118832" name="Line 39"/>
            <p:cNvSpPr>
              <a:spLocks noChangeShapeType="1"/>
            </p:cNvSpPr>
            <p:nvPr/>
          </p:nvSpPr>
          <p:spPr bwMode="auto">
            <a:xfrm flipV="1">
              <a:off x="4674" y="3359"/>
              <a:ext cx="528" cy="144"/>
            </a:xfrm>
            <a:prstGeom prst="line">
              <a:avLst/>
            </a:prstGeom>
            <a:noFill/>
            <a:ln w="25400">
              <a:solidFill>
                <a:srgbClr val="FF33CC"/>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33" name="Oval 40"/>
            <p:cNvSpPr>
              <a:spLocks noChangeArrowheads="1"/>
            </p:cNvSpPr>
            <p:nvPr/>
          </p:nvSpPr>
          <p:spPr bwMode="auto">
            <a:xfrm>
              <a:off x="4582" y="3507"/>
              <a:ext cx="88" cy="88"/>
            </a:xfrm>
            <a:prstGeom prst="ellipse">
              <a:avLst/>
            </a:prstGeom>
            <a:solidFill>
              <a:srgbClr val="FF33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314409" name="Group 41"/>
          <p:cNvGrpSpPr>
            <a:grpSpLocks/>
          </p:cNvGrpSpPr>
          <p:nvPr/>
        </p:nvGrpSpPr>
        <p:grpSpPr bwMode="auto">
          <a:xfrm>
            <a:off x="7019925" y="908050"/>
            <a:ext cx="1066800" cy="1343025"/>
            <a:chOff x="4626" y="2705"/>
            <a:chExt cx="672" cy="846"/>
          </a:xfrm>
        </p:grpSpPr>
        <p:sp>
          <p:nvSpPr>
            <p:cNvPr id="118822" name="Rectangle 42"/>
            <p:cNvSpPr>
              <a:spLocks noChangeArrowheads="1"/>
            </p:cNvSpPr>
            <p:nvPr/>
          </p:nvSpPr>
          <p:spPr bwMode="auto">
            <a:xfrm>
              <a:off x="4712" y="3098"/>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θ</a:t>
              </a:r>
            </a:p>
          </p:txBody>
        </p:sp>
        <p:sp>
          <p:nvSpPr>
            <p:cNvPr id="118823" name="Rectangle 43"/>
            <p:cNvSpPr>
              <a:spLocks noChangeArrowheads="1"/>
            </p:cNvSpPr>
            <p:nvPr/>
          </p:nvSpPr>
          <p:spPr bwMode="auto">
            <a:xfrm>
              <a:off x="4952" y="2705"/>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8824" name="Line 44"/>
            <p:cNvSpPr>
              <a:spLocks noChangeShapeType="1"/>
            </p:cNvSpPr>
            <p:nvPr/>
          </p:nvSpPr>
          <p:spPr bwMode="auto">
            <a:xfrm flipV="1">
              <a:off x="4626" y="2831"/>
              <a:ext cx="336" cy="720"/>
            </a:xfrm>
            <a:prstGeom prst="line">
              <a:avLst/>
            </a:prstGeom>
            <a:noFill/>
            <a:ln w="254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5" name="Line 45"/>
            <p:cNvSpPr>
              <a:spLocks noChangeShapeType="1"/>
            </p:cNvSpPr>
            <p:nvPr/>
          </p:nvSpPr>
          <p:spPr bwMode="auto">
            <a:xfrm>
              <a:off x="4962" y="2735"/>
              <a:ext cx="336"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6" name="Arc 46"/>
            <p:cNvSpPr>
              <a:spLocks/>
            </p:cNvSpPr>
            <p:nvPr/>
          </p:nvSpPr>
          <p:spPr bwMode="auto">
            <a:xfrm>
              <a:off x="4722" y="3312"/>
              <a:ext cx="145" cy="144"/>
            </a:xfrm>
            <a:custGeom>
              <a:avLst/>
              <a:gdLst>
                <a:gd name="T0" fmla="*/ 0 w 21750"/>
                <a:gd name="T1" fmla="*/ 0 h 21600"/>
                <a:gd name="T2" fmla="*/ 0 w 21750"/>
                <a:gd name="T3" fmla="*/ 0 h 21600"/>
                <a:gd name="T4" fmla="*/ 0 w 21750"/>
                <a:gd name="T5" fmla="*/ 0 h 21600"/>
                <a:gd name="T6" fmla="*/ 0 60000 65536"/>
                <a:gd name="T7" fmla="*/ 0 60000 65536"/>
                <a:gd name="T8" fmla="*/ 0 60000 65536"/>
              </a:gdLst>
              <a:ahLst/>
              <a:cxnLst>
                <a:cxn ang="T6">
                  <a:pos x="T0" y="T1"/>
                </a:cxn>
                <a:cxn ang="T7">
                  <a:pos x="T2" y="T3"/>
                </a:cxn>
                <a:cxn ang="T8">
                  <a:pos x="T4" y="T5"/>
                </a:cxn>
              </a:cxnLst>
              <a:rect l="0" t="0" r="r" b="b"/>
              <a:pathLst>
                <a:path w="21750" h="21600" fill="none" extrusionOk="0">
                  <a:moveTo>
                    <a:pt x="-1" y="0"/>
                  </a:moveTo>
                  <a:cubicBezTo>
                    <a:pt x="49" y="0"/>
                    <a:pt x="99" y="-1"/>
                    <a:pt x="150" y="0"/>
                  </a:cubicBezTo>
                  <a:cubicBezTo>
                    <a:pt x="12079" y="0"/>
                    <a:pt x="21750" y="9670"/>
                    <a:pt x="21750" y="21600"/>
                  </a:cubicBezTo>
                </a:path>
                <a:path w="21750" h="21600" stroke="0" extrusionOk="0">
                  <a:moveTo>
                    <a:pt x="-1" y="0"/>
                  </a:moveTo>
                  <a:cubicBezTo>
                    <a:pt x="49" y="0"/>
                    <a:pt x="99" y="-1"/>
                    <a:pt x="150" y="0"/>
                  </a:cubicBezTo>
                  <a:cubicBezTo>
                    <a:pt x="12079" y="0"/>
                    <a:pt x="21750" y="9670"/>
                    <a:pt x="21750" y="21600"/>
                  </a:cubicBezTo>
                  <a:lnTo>
                    <a:pt x="150" y="21600"/>
                  </a:lnTo>
                  <a:lnTo>
                    <a:pt x="-1" y="0"/>
                  </a:lnTo>
                  <a:close/>
                </a:path>
              </a:pathLst>
            </a:custGeom>
            <a:noFill/>
            <a:ln w="25400" cap="rnd">
              <a:solidFill>
                <a:srgbClr val="66FF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4415" name="Group 47"/>
          <p:cNvGrpSpPr>
            <a:grpSpLocks/>
          </p:cNvGrpSpPr>
          <p:nvPr/>
        </p:nvGrpSpPr>
        <p:grpSpPr bwMode="auto">
          <a:xfrm>
            <a:off x="539750" y="3213100"/>
            <a:ext cx="2974975" cy="935038"/>
            <a:chOff x="278" y="1650"/>
            <a:chExt cx="1738" cy="644"/>
          </a:xfrm>
        </p:grpSpPr>
        <p:sp>
          <p:nvSpPr>
            <p:cNvPr id="118812" name="Rectangle 48"/>
            <p:cNvSpPr>
              <a:spLocks noChangeArrowheads="1"/>
            </p:cNvSpPr>
            <p:nvPr/>
          </p:nvSpPr>
          <p:spPr bwMode="auto">
            <a:xfrm>
              <a:off x="278" y="1794"/>
              <a:ext cx="5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d</a:t>
              </a:r>
              <a:r>
                <a:rPr kumimoji="1" lang="en-US" altLang="zh-CN" sz="3600" i="1">
                  <a:solidFill>
                    <a:srgbClr val="FFFC00"/>
                  </a:solidFill>
                  <a:latin typeface="Bookman Old Style" panose="02050604050505020204" pitchFamily="18" charset="0"/>
                </a:rPr>
                <a:t>W</a:t>
              </a:r>
            </a:p>
          </p:txBody>
        </p:sp>
        <p:sp>
          <p:nvSpPr>
            <p:cNvPr id="118813" name="Rectangle 49"/>
            <p:cNvSpPr>
              <a:spLocks noChangeArrowheads="1"/>
            </p:cNvSpPr>
            <p:nvPr/>
          </p:nvSpPr>
          <p:spPr bwMode="auto">
            <a:xfrm>
              <a:off x="1094" y="1958"/>
              <a:ext cx="18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a:solidFill>
                    <a:srgbClr val="FFFC00"/>
                  </a:solidFill>
                  <a:latin typeface="Times New Roman" panose="02020603050405020304" pitchFamily="18" charset="0"/>
                </a:rPr>
                <a:t>o</a:t>
              </a:r>
            </a:p>
          </p:txBody>
        </p:sp>
        <p:sp>
          <p:nvSpPr>
            <p:cNvPr id="118814" name="Rectangle 50"/>
            <p:cNvSpPr>
              <a:spLocks noChangeArrowheads="1"/>
            </p:cNvSpPr>
            <p:nvPr/>
          </p:nvSpPr>
          <p:spPr bwMode="auto">
            <a:xfrm>
              <a:off x="902" y="1776"/>
              <a:ext cx="257"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q</a:t>
              </a:r>
            </a:p>
          </p:txBody>
        </p:sp>
        <p:sp>
          <p:nvSpPr>
            <p:cNvPr id="118815" name="Rectangle 51"/>
            <p:cNvSpPr>
              <a:spLocks noChangeArrowheads="1"/>
            </p:cNvSpPr>
            <p:nvPr/>
          </p:nvSpPr>
          <p:spPr bwMode="auto">
            <a:xfrm>
              <a:off x="719" y="1852"/>
              <a:ext cx="26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8816" name="Rectangle 52"/>
            <p:cNvSpPr>
              <a:spLocks noChangeArrowheads="1"/>
            </p:cNvSpPr>
            <p:nvPr/>
          </p:nvSpPr>
          <p:spPr bwMode="auto">
            <a:xfrm>
              <a:off x="1190" y="1794"/>
              <a:ext cx="3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8817" name="Line 53"/>
            <p:cNvSpPr>
              <a:spLocks noChangeShapeType="1"/>
            </p:cNvSpPr>
            <p:nvPr/>
          </p:nvSpPr>
          <p:spPr bwMode="auto">
            <a:xfrm>
              <a:off x="1200" y="1824"/>
              <a:ext cx="336"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18" name="Rectangle 54"/>
            <p:cNvSpPr>
              <a:spLocks noChangeArrowheads="1"/>
            </p:cNvSpPr>
            <p:nvPr/>
          </p:nvSpPr>
          <p:spPr bwMode="auto">
            <a:xfrm>
              <a:off x="1622" y="1794"/>
              <a:ext cx="27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d</a:t>
              </a:r>
              <a:endParaRPr kumimoji="1" lang="en-US" altLang="zh-CN" sz="3600">
                <a:solidFill>
                  <a:srgbClr val="FFFC00"/>
                </a:solidFill>
                <a:latin typeface="Times New Roman" panose="02020603050405020304" pitchFamily="18" charset="0"/>
              </a:endParaRPr>
            </a:p>
          </p:txBody>
        </p:sp>
        <p:sp>
          <p:nvSpPr>
            <p:cNvPr id="118819" name="Rectangle 55"/>
            <p:cNvSpPr>
              <a:spLocks noChangeArrowheads="1"/>
            </p:cNvSpPr>
            <p:nvPr/>
          </p:nvSpPr>
          <p:spPr bwMode="auto">
            <a:xfrm>
              <a:off x="1814" y="1794"/>
              <a:ext cx="18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l</a:t>
              </a:r>
            </a:p>
          </p:txBody>
        </p:sp>
        <p:sp>
          <p:nvSpPr>
            <p:cNvPr id="118820" name="Line 56"/>
            <p:cNvSpPr>
              <a:spLocks noChangeShapeType="1"/>
            </p:cNvSpPr>
            <p:nvPr/>
          </p:nvSpPr>
          <p:spPr bwMode="auto">
            <a:xfrm>
              <a:off x="1680" y="1824"/>
              <a:ext cx="336"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21" name="Rectangle 57"/>
            <p:cNvSpPr>
              <a:spLocks noChangeArrowheads="1"/>
            </p:cNvSpPr>
            <p:nvPr/>
          </p:nvSpPr>
          <p:spPr bwMode="auto">
            <a:xfrm>
              <a:off x="1430" y="1650"/>
              <a:ext cx="222"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800">
                  <a:solidFill>
                    <a:srgbClr val="FFFC00"/>
                  </a:solidFill>
                  <a:latin typeface="Bookman Old Style" panose="02050604050505020204" pitchFamily="18" charset="0"/>
                </a:rPr>
                <a:t>.</a:t>
              </a:r>
            </a:p>
          </p:txBody>
        </p:sp>
      </p:grpSp>
      <p:grpSp>
        <p:nvGrpSpPr>
          <p:cNvPr id="314426" name="Group 58"/>
          <p:cNvGrpSpPr>
            <a:grpSpLocks/>
          </p:cNvGrpSpPr>
          <p:nvPr/>
        </p:nvGrpSpPr>
        <p:grpSpPr bwMode="auto">
          <a:xfrm>
            <a:off x="3348038" y="3357563"/>
            <a:ext cx="3003550" cy="744537"/>
            <a:chOff x="1958" y="1968"/>
            <a:chExt cx="1892" cy="552"/>
          </a:xfrm>
        </p:grpSpPr>
        <p:sp>
          <p:nvSpPr>
            <p:cNvPr id="118804" name="Rectangle 59"/>
            <p:cNvSpPr>
              <a:spLocks noChangeArrowheads="1"/>
            </p:cNvSpPr>
            <p:nvPr/>
          </p:nvSpPr>
          <p:spPr bwMode="auto">
            <a:xfrm>
              <a:off x="3062" y="1986"/>
              <a:ext cx="577"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cos</a:t>
              </a:r>
            </a:p>
          </p:txBody>
        </p:sp>
        <p:sp>
          <p:nvSpPr>
            <p:cNvPr id="118805" name="Rectangle 60"/>
            <p:cNvSpPr>
              <a:spLocks noChangeArrowheads="1"/>
            </p:cNvSpPr>
            <p:nvPr/>
          </p:nvSpPr>
          <p:spPr bwMode="auto">
            <a:xfrm>
              <a:off x="3446" y="2016"/>
              <a:ext cx="404" cy="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θ</a:t>
              </a:r>
            </a:p>
          </p:txBody>
        </p:sp>
        <p:sp>
          <p:nvSpPr>
            <p:cNvPr id="118806" name="Rectangle 61"/>
            <p:cNvSpPr>
              <a:spLocks noChangeArrowheads="1"/>
            </p:cNvSpPr>
            <p:nvPr/>
          </p:nvSpPr>
          <p:spPr bwMode="auto">
            <a:xfrm>
              <a:off x="2726" y="1986"/>
              <a:ext cx="295"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d</a:t>
              </a:r>
              <a:endParaRPr kumimoji="1" lang="en-US" altLang="zh-CN" sz="3600">
                <a:solidFill>
                  <a:srgbClr val="FFFC00"/>
                </a:solidFill>
                <a:latin typeface="Times New Roman" panose="02020603050405020304" pitchFamily="18" charset="0"/>
              </a:endParaRPr>
            </a:p>
          </p:txBody>
        </p:sp>
        <p:sp>
          <p:nvSpPr>
            <p:cNvPr id="118807" name="Rectangle 62"/>
            <p:cNvSpPr>
              <a:spLocks noChangeArrowheads="1"/>
            </p:cNvSpPr>
            <p:nvPr/>
          </p:nvSpPr>
          <p:spPr bwMode="auto">
            <a:xfrm>
              <a:off x="2918" y="1986"/>
              <a:ext cx="197"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l</a:t>
              </a:r>
            </a:p>
          </p:txBody>
        </p:sp>
        <p:sp>
          <p:nvSpPr>
            <p:cNvPr id="118808" name="Rectangle 63"/>
            <p:cNvSpPr>
              <a:spLocks noChangeArrowheads="1"/>
            </p:cNvSpPr>
            <p:nvPr/>
          </p:nvSpPr>
          <p:spPr bwMode="auto">
            <a:xfrm>
              <a:off x="1958" y="2044"/>
              <a:ext cx="289" cy="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8809" name="Rectangle 64"/>
            <p:cNvSpPr>
              <a:spLocks noChangeArrowheads="1"/>
            </p:cNvSpPr>
            <p:nvPr/>
          </p:nvSpPr>
          <p:spPr bwMode="auto">
            <a:xfrm>
              <a:off x="2342" y="2150"/>
              <a:ext cx="196"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a:solidFill>
                    <a:srgbClr val="FFFC00"/>
                  </a:solidFill>
                  <a:latin typeface="Times New Roman" panose="02020603050405020304" pitchFamily="18" charset="0"/>
                </a:rPr>
                <a:t>o</a:t>
              </a:r>
            </a:p>
          </p:txBody>
        </p:sp>
        <p:sp>
          <p:nvSpPr>
            <p:cNvPr id="118810" name="Rectangle 65"/>
            <p:cNvSpPr>
              <a:spLocks noChangeArrowheads="1"/>
            </p:cNvSpPr>
            <p:nvPr/>
          </p:nvSpPr>
          <p:spPr bwMode="auto">
            <a:xfrm>
              <a:off x="2150" y="1968"/>
              <a:ext cx="277"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q</a:t>
              </a:r>
            </a:p>
          </p:txBody>
        </p:sp>
        <p:sp>
          <p:nvSpPr>
            <p:cNvPr id="118811" name="Rectangle 66"/>
            <p:cNvSpPr>
              <a:spLocks noChangeArrowheads="1"/>
            </p:cNvSpPr>
            <p:nvPr/>
          </p:nvSpPr>
          <p:spPr bwMode="auto">
            <a:xfrm>
              <a:off x="2486" y="1986"/>
              <a:ext cx="312"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grpSp>
      <p:graphicFrame>
        <p:nvGraphicFramePr>
          <p:cNvPr id="314443" name="Object 75"/>
          <p:cNvGraphicFramePr>
            <a:graphicFrameLocks noChangeAspect="1"/>
          </p:cNvGraphicFramePr>
          <p:nvPr/>
        </p:nvGraphicFramePr>
        <p:xfrm>
          <a:off x="4356100" y="4005263"/>
          <a:ext cx="1368425" cy="863600"/>
        </p:xfrm>
        <a:graphic>
          <a:graphicData uri="http://schemas.openxmlformats.org/presentationml/2006/ole">
            <mc:AlternateContent xmlns:mc="http://schemas.openxmlformats.org/markup-compatibility/2006">
              <mc:Choice xmlns:v="urn:schemas-microsoft-com:vml" Requires="v">
                <p:oleObj spid="_x0000_s118943" name="公式" r:id="rId5" imgW="507408" imgH="368580" progId="Equation.3">
                  <p:embed/>
                </p:oleObj>
              </mc:Choice>
              <mc:Fallback>
                <p:oleObj name="公式" r:id="rId5" imgW="507408" imgH="368580" progId="Equation.3">
                  <p:embed/>
                  <p:pic>
                    <p:nvPicPr>
                      <p:cNvPr id="0"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005263"/>
                        <a:ext cx="13684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4444" name="Object 76"/>
          <p:cNvGraphicFramePr>
            <a:graphicFrameLocks noChangeAspect="1"/>
          </p:cNvGraphicFramePr>
          <p:nvPr/>
        </p:nvGraphicFramePr>
        <p:xfrm>
          <a:off x="1403350" y="1916113"/>
          <a:ext cx="3240088" cy="576262"/>
        </p:xfrm>
        <a:graphic>
          <a:graphicData uri="http://schemas.openxmlformats.org/presentationml/2006/ole">
            <mc:AlternateContent xmlns:mc="http://schemas.openxmlformats.org/markup-compatibility/2006">
              <mc:Choice xmlns:v="urn:schemas-microsoft-com:vml" Requires="v">
                <p:oleObj spid="_x0000_s118944" name="公式" r:id="rId7" imgW="1273473" imgH="191482" progId="Equation.3">
                  <p:embed/>
                </p:oleObj>
              </mc:Choice>
              <mc:Fallback>
                <p:oleObj name="公式" r:id="rId7" imgW="1273473" imgH="191482" progId="Equation.3">
                  <p:embed/>
                  <p:pic>
                    <p:nvPicPr>
                      <p:cNvPr id="0"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1916113"/>
                        <a:ext cx="3240088"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4394"/>
                                        </p:tgtEl>
                                        <p:attrNameLst>
                                          <p:attrName>style.visibility</p:attrName>
                                        </p:attrNameLst>
                                      </p:cBhvr>
                                      <p:to>
                                        <p:strVal val="visible"/>
                                      </p:to>
                                    </p:set>
                                    <p:animEffect transition="in" filter="wipe(left)">
                                      <p:cBhvr>
                                        <p:cTn id="7" dur="500"/>
                                        <p:tgtEl>
                                          <p:spTgt spid="314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4371"/>
                                        </p:tgtEl>
                                        <p:attrNameLst>
                                          <p:attrName>style.visibility</p:attrName>
                                        </p:attrNameLst>
                                      </p:cBhvr>
                                      <p:to>
                                        <p:strVal val="visible"/>
                                      </p:to>
                                    </p:set>
                                    <p:animEffect transition="in" filter="wipe(left)">
                                      <p:cBhvr>
                                        <p:cTn id="12" dur="500"/>
                                        <p:tgtEl>
                                          <p:spTgt spid="314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43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44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144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14372"/>
                                        </p:tgtEl>
                                        <p:attrNameLst>
                                          <p:attrName>style.visibility</p:attrName>
                                        </p:attrNameLst>
                                      </p:cBhvr>
                                      <p:to>
                                        <p:strVal val="visible"/>
                                      </p:to>
                                    </p:set>
                                    <p:animEffect transition="in" filter="wipe(left)">
                                      <p:cBhvr>
                                        <p:cTn id="29" dur="500"/>
                                        <p:tgtEl>
                                          <p:spTgt spid="31437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1440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14415"/>
                                        </p:tgtEl>
                                        <p:attrNameLst>
                                          <p:attrName>style.visibility</p:attrName>
                                        </p:attrNameLst>
                                      </p:cBhvr>
                                      <p:to>
                                        <p:strVal val="visible"/>
                                      </p:to>
                                    </p:set>
                                    <p:animEffect transition="in" filter="wipe(left)">
                                      <p:cBhvr>
                                        <p:cTn id="38" dur="500"/>
                                        <p:tgtEl>
                                          <p:spTgt spid="31441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14426"/>
                                        </p:tgtEl>
                                        <p:attrNameLst>
                                          <p:attrName>style.visibility</p:attrName>
                                        </p:attrNameLst>
                                      </p:cBhvr>
                                      <p:to>
                                        <p:strVal val="visible"/>
                                      </p:to>
                                    </p:set>
                                    <p:animEffect transition="in" filter="wipe(left)">
                                      <p:cBhvr>
                                        <p:cTn id="43" dur="500"/>
                                        <p:tgtEl>
                                          <p:spTgt spid="3144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iterate type="lt">
                                    <p:tmPct val="100000"/>
                                  </p:iterate>
                                  <p:childTnLst>
                                    <p:set>
                                      <p:cBhvr>
                                        <p:cTn id="47" dur="1" fill="hold">
                                          <p:stCondLst>
                                            <p:cond delay="0"/>
                                          </p:stCondLst>
                                        </p:cTn>
                                        <p:tgtEl>
                                          <p:spTgt spid="314375"/>
                                        </p:tgtEl>
                                        <p:attrNameLst>
                                          <p:attrName>style.visibility</p:attrName>
                                        </p:attrNameLst>
                                      </p:cBhvr>
                                      <p:to>
                                        <p:strVal val="visible"/>
                                      </p:to>
                                    </p:set>
                                    <p:animEffect transition="in" filter="wipe(left)">
                                      <p:cBhvr>
                                        <p:cTn id="48" dur="75"/>
                                        <p:tgtEl>
                                          <p:spTgt spid="31437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14443"/>
                                        </p:tgtEl>
                                        <p:attrNameLst>
                                          <p:attrName>style.visibility</p:attrName>
                                        </p:attrNameLst>
                                      </p:cBhvr>
                                      <p:to>
                                        <p:strVal val="visible"/>
                                      </p:to>
                                    </p:set>
                                  </p:childTnLst>
                                </p:cTn>
                              </p:par>
                            </p:childTnLst>
                          </p:cTn>
                        </p:par>
                        <p:par>
                          <p:cTn id="53" fill="hold" nodeType="afterGroup">
                            <p:stCondLst>
                              <p:cond delay="0"/>
                            </p:stCondLst>
                            <p:childTnLst>
                              <p:par>
                                <p:cTn id="54" presetID="3" presetClass="entr" presetSubtype="10" fill="hold" nodeType="afterEffect">
                                  <p:stCondLst>
                                    <p:cond delay="0"/>
                                  </p:stCondLst>
                                  <p:childTnLst>
                                    <p:set>
                                      <p:cBhvr>
                                        <p:cTn id="55" dur="1" fill="hold">
                                          <p:stCondLst>
                                            <p:cond delay="0"/>
                                          </p:stCondLst>
                                        </p:cTn>
                                        <p:tgtEl>
                                          <p:spTgt spid="314376"/>
                                        </p:tgtEl>
                                        <p:attrNameLst>
                                          <p:attrName>style.visibility</p:attrName>
                                        </p:attrNameLst>
                                      </p:cBhvr>
                                      <p:to>
                                        <p:strVal val="visible"/>
                                      </p:to>
                                    </p:set>
                                    <p:animEffect transition="in" filter="blinds(horizontal)">
                                      <p:cBhvr>
                                        <p:cTn id="56" dur="500"/>
                                        <p:tgtEl>
                                          <p:spTgt spid="31437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iterate type="lt">
                                    <p:tmPct val="100000"/>
                                  </p:iterate>
                                  <p:childTnLst>
                                    <p:set>
                                      <p:cBhvr>
                                        <p:cTn id="60" dur="1" fill="hold">
                                          <p:stCondLst>
                                            <p:cond delay="0"/>
                                          </p:stCondLst>
                                        </p:cTn>
                                        <p:tgtEl>
                                          <p:spTgt spid="314377"/>
                                        </p:tgtEl>
                                        <p:attrNameLst>
                                          <p:attrName>style.visibility</p:attrName>
                                        </p:attrNameLst>
                                      </p:cBhvr>
                                      <p:to>
                                        <p:strVal val="visible"/>
                                      </p:to>
                                    </p:set>
                                    <p:animEffect transition="in" filter="wipe(left)">
                                      <p:cBhvr>
                                        <p:cTn id="61" dur="75"/>
                                        <p:tgtEl>
                                          <p:spTgt spid="31437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iterate type="lt">
                                    <p:tmPct val="100000"/>
                                  </p:iterate>
                                  <p:childTnLst>
                                    <p:set>
                                      <p:cBhvr>
                                        <p:cTn id="65" dur="1" fill="hold">
                                          <p:stCondLst>
                                            <p:cond delay="0"/>
                                          </p:stCondLst>
                                        </p:cTn>
                                        <p:tgtEl>
                                          <p:spTgt spid="314381"/>
                                        </p:tgtEl>
                                        <p:attrNameLst>
                                          <p:attrName>style.visibility</p:attrName>
                                        </p:attrNameLst>
                                      </p:cBhvr>
                                      <p:to>
                                        <p:strVal val="visible"/>
                                      </p:to>
                                    </p:set>
                                    <p:animEffect transition="in" filter="wipe(left)">
                                      <p:cBhvr>
                                        <p:cTn id="66" dur="75"/>
                                        <p:tgtEl>
                                          <p:spTgt spid="31438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1" fill="hold" grpId="0" nodeType="clickEffect">
                                  <p:stCondLst>
                                    <p:cond delay="0"/>
                                  </p:stCondLst>
                                  <p:childTnLst>
                                    <p:set>
                                      <p:cBhvr>
                                        <p:cTn id="70" dur="1" fill="hold">
                                          <p:stCondLst>
                                            <p:cond delay="0"/>
                                          </p:stCondLst>
                                        </p:cTn>
                                        <p:tgtEl>
                                          <p:spTgt spid="314379"/>
                                        </p:tgtEl>
                                        <p:attrNameLst>
                                          <p:attrName>style.visibility</p:attrName>
                                        </p:attrNameLst>
                                      </p:cBhvr>
                                      <p:to>
                                        <p:strVal val="visible"/>
                                      </p:to>
                                    </p:set>
                                    <p:animEffect transition="in" filter="slide(fromTop)">
                                      <p:cBhvr>
                                        <p:cTn id="71" dur="500"/>
                                        <p:tgtEl>
                                          <p:spTgt spid="314379"/>
                                        </p:tgtEl>
                                      </p:cBhvr>
                                    </p:animEffect>
                                  </p:childTnLst>
                                </p:cTn>
                              </p:par>
                            </p:childTnLst>
                          </p:cTn>
                        </p:par>
                        <p:par>
                          <p:cTn id="72" fill="hold" nodeType="afterGroup">
                            <p:stCondLst>
                              <p:cond delay="500"/>
                            </p:stCondLst>
                            <p:childTnLst>
                              <p:par>
                                <p:cTn id="73" presetID="23" presetClass="entr" presetSubtype="288" fill="hold" grpId="0" nodeType="afterEffect">
                                  <p:stCondLst>
                                    <p:cond delay="0"/>
                                  </p:stCondLst>
                                  <p:childTnLst>
                                    <p:set>
                                      <p:cBhvr>
                                        <p:cTn id="74" dur="1" fill="hold">
                                          <p:stCondLst>
                                            <p:cond delay="0"/>
                                          </p:stCondLst>
                                        </p:cTn>
                                        <p:tgtEl>
                                          <p:spTgt spid="314380"/>
                                        </p:tgtEl>
                                        <p:attrNameLst>
                                          <p:attrName>style.visibility</p:attrName>
                                        </p:attrNameLst>
                                      </p:cBhvr>
                                      <p:to>
                                        <p:strVal val="visible"/>
                                      </p:to>
                                    </p:set>
                                    <p:anim calcmode="lin" valueType="num">
                                      <p:cBhvr>
                                        <p:cTn id="75" dur="500" fill="hold"/>
                                        <p:tgtEl>
                                          <p:spTgt spid="314380"/>
                                        </p:tgtEl>
                                        <p:attrNameLst>
                                          <p:attrName>ppt_w</p:attrName>
                                        </p:attrNameLst>
                                      </p:cBhvr>
                                      <p:tavLst>
                                        <p:tav tm="0">
                                          <p:val>
                                            <p:strVal val="4/3*#ppt_w"/>
                                          </p:val>
                                        </p:tav>
                                        <p:tav tm="100000">
                                          <p:val>
                                            <p:strVal val="#ppt_w"/>
                                          </p:val>
                                        </p:tav>
                                      </p:tavLst>
                                    </p:anim>
                                    <p:anim calcmode="lin" valueType="num">
                                      <p:cBhvr>
                                        <p:cTn id="76" dur="500" fill="hold"/>
                                        <p:tgtEl>
                                          <p:spTgt spid="314380"/>
                                        </p:tgtEl>
                                        <p:attrNameLst>
                                          <p:attrName>ppt_h</p:attrName>
                                        </p:attrNameLst>
                                      </p:cBhvr>
                                      <p:tavLst>
                                        <p:tav tm="0">
                                          <p:val>
                                            <p:strVal val="4/3*#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2" presetClass="entr" presetSubtype="1" fill="hold" grpId="0" nodeType="clickEffect">
                                  <p:stCondLst>
                                    <p:cond delay="0"/>
                                  </p:stCondLst>
                                  <p:childTnLst>
                                    <p:set>
                                      <p:cBhvr>
                                        <p:cTn id="80" dur="1" fill="hold">
                                          <p:stCondLst>
                                            <p:cond delay="0"/>
                                          </p:stCondLst>
                                        </p:cTn>
                                        <p:tgtEl>
                                          <p:spTgt spid="314383"/>
                                        </p:tgtEl>
                                        <p:attrNameLst>
                                          <p:attrName>style.visibility</p:attrName>
                                        </p:attrNameLst>
                                      </p:cBhvr>
                                      <p:to>
                                        <p:strVal val="visible"/>
                                      </p:to>
                                    </p:set>
                                    <p:animEffect transition="in" filter="slide(fromTop)">
                                      <p:cBhvr>
                                        <p:cTn id="81" dur="500"/>
                                        <p:tgtEl>
                                          <p:spTgt spid="31438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14382"/>
                                        </p:tgtEl>
                                        <p:attrNameLst>
                                          <p:attrName>style.visibility</p:attrName>
                                        </p:attrNameLst>
                                      </p:cBhvr>
                                      <p:to>
                                        <p:strVal val="visible"/>
                                      </p:to>
                                    </p:set>
                                    <p:animEffect transition="in" filter="wipe(left)">
                                      <p:cBhvr>
                                        <p:cTn id="86" dur="500"/>
                                        <p:tgtEl>
                                          <p:spTgt spid="314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autoUpdateAnimBg="0"/>
      <p:bldP spid="314372" grpId="0" autoUpdateAnimBg="0"/>
      <p:bldP spid="314375" grpId="0" autoUpdateAnimBg="0"/>
      <p:bldP spid="314377" grpId="0" autoUpdateAnimBg="0"/>
      <p:bldP spid="314379" grpId="0" animBg="1"/>
      <p:bldP spid="314380" grpId="0"/>
      <p:bldP spid="314381" grpId="0" autoUpdateAnimBg="0"/>
      <p:bldP spid="314382" grpId="0"/>
      <p:bldP spid="314383" grpId="0" animBg="1"/>
      <p:bldP spid="314394"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3347" name="Group 3"/>
          <p:cNvGrpSpPr>
            <a:grpSpLocks/>
          </p:cNvGrpSpPr>
          <p:nvPr/>
        </p:nvGrpSpPr>
        <p:grpSpPr bwMode="auto">
          <a:xfrm>
            <a:off x="395288" y="2565400"/>
            <a:ext cx="3765550" cy="661988"/>
            <a:chOff x="181" y="1968"/>
            <a:chExt cx="2372" cy="417"/>
          </a:xfrm>
        </p:grpSpPr>
        <p:sp>
          <p:nvSpPr>
            <p:cNvPr id="119921" name="Rectangle 4"/>
            <p:cNvSpPr>
              <a:spLocks noChangeArrowheads="1"/>
            </p:cNvSpPr>
            <p:nvPr/>
          </p:nvSpPr>
          <p:spPr bwMode="auto">
            <a:xfrm>
              <a:off x="181" y="197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922" name="Rectangle 5"/>
            <p:cNvSpPr>
              <a:spLocks noChangeArrowheads="1"/>
            </p:cNvSpPr>
            <p:nvPr/>
          </p:nvSpPr>
          <p:spPr bwMode="auto">
            <a:xfrm>
              <a:off x="757" y="197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923" name="Line 6"/>
            <p:cNvSpPr>
              <a:spLocks noChangeShapeType="1"/>
            </p:cNvSpPr>
            <p:nvPr/>
          </p:nvSpPr>
          <p:spPr bwMode="auto">
            <a:xfrm>
              <a:off x="624" y="2160"/>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24" name="Rectangle 7"/>
            <p:cNvSpPr>
              <a:spLocks noChangeArrowheads="1"/>
            </p:cNvSpPr>
            <p:nvPr/>
          </p:nvSpPr>
          <p:spPr bwMode="auto">
            <a:xfrm>
              <a:off x="373" y="2154"/>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endParaRPr kumimoji="1" lang="en-US" altLang="zh-CN" sz="1800">
                <a:solidFill>
                  <a:srgbClr val="FFFC00"/>
                </a:solidFill>
                <a:latin typeface="Bookman Old Style" panose="02050604050505020204" pitchFamily="18" charset="0"/>
              </a:endParaRPr>
            </a:p>
          </p:txBody>
        </p:sp>
        <p:sp>
          <p:nvSpPr>
            <p:cNvPr id="119925" name="Rectangle 8"/>
            <p:cNvSpPr>
              <a:spLocks noChangeArrowheads="1"/>
            </p:cNvSpPr>
            <p:nvPr/>
          </p:nvSpPr>
          <p:spPr bwMode="auto">
            <a:xfrm>
              <a:off x="997" y="2154"/>
              <a:ext cx="22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a:solidFill>
                    <a:srgbClr val="FFFC00"/>
                  </a:solidFill>
                  <a:latin typeface="Bookman Old Style" panose="02050604050505020204" pitchFamily="18" charset="0"/>
                </a:rPr>
                <a:t>C</a:t>
              </a:r>
            </a:p>
          </p:txBody>
        </p:sp>
        <p:sp>
          <p:nvSpPr>
            <p:cNvPr id="119926" name="Line 9"/>
            <p:cNvSpPr>
              <a:spLocks noChangeShapeType="1"/>
            </p:cNvSpPr>
            <p:nvPr/>
          </p:nvSpPr>
          <p:spPr bwMode="auto">
            <a:xfrm>
              <a:off x="192" y="1968"/>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27" name="Line 10"/>
            <p:cNvSpPr>
              <a:spLocks noChangeShapeType="1"/>
            </p:cNvSpPr>
            <p:nvPr/>
          </p:nvSpPr>
          <p:spPr bwMode="auto">
            <a:xfrm>
              <a:off x="1200" y="1968"/>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28" name="Rectangle 11"/>
            <p:cNvSpPr>
              <a:spLocks noChangeArrowheads="1"/>
            </p:cNvSpPr>
            <p:nvPr/>
          </p:nvSpPr>
          <p:spPr bwMode="auto">
            <a:xfrm>
              <a:off x="1239" y="197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929" name="Rectangle 12"/>
            <p:cNvSpPr>
              <a:spLocks noChangeArrowheads="1"/>
            </p:cNvSpPr>
            <p:nvPr/>
          </p:nvSpPr>
          <p:spPr bwMode="auto">
            <a:xfrm>
              <a:off x="2102" y="197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930" name="Rectangle 13"/>
            <p:cNvSpPr>
              <a:spLocks noChangeArrowheads="1"/>
            </p:cNvSpPr>
            <p:nvPr/>
          </p:nvSpPr>
          <p:spPr bwMode="auto">
            <a:xfrm>
              <a:off x="1862" y="1968"/>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931" name="Rectangle 14"/>
            <p:cNvSpPr>
              <a:spLocks noChangeArrowheads="1"/>
            </p:cNvSpPr>
            <p:nvPr/>
          </p:nvSpPr>
          <p:spPr bwMode="auto">
            <a:xfrm>
              <a:off x="1525" y="197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932" name="Rectangle 15"/>
            <p:cNvSpPr>
              <a:spLocks noChangeArrowheads="1"/>
            </p:cNvSpPr>
            <p:nvPr/>
          </p:nvSpPr>
          <p:spPr bwMode="auto">
            <a:xfrm>
              <a:off x="1766" y="2145"/>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933" name="Rectangle 16"/>
            <p:cNvSpPr>
              <a:spLocks noChangeArrowheads="1"/>
            </p:cNvSpPr>
            <p:nvPr/>
          </p:nvSpPr>
          <p:spPr bwMode="auto">
            <a:xfrm>
              <a:off x="2342" y="2145"/>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grpSp>
      <p:grpSp>
        <p:nvGrpSpPr>
          <p:cNvPr id="313361" name="Group 17"/>
          <p:cNvGrpSpPr>
            <a:grpSpLocks/>
          </p:cNvGrpSpPr>
          <p:nvPr/>
        </p:nvGrpSpPr>
        <p:grpSpPr bwMode="auto">
          <a:xfrm>
            <a:off x="5176838" y="2924175"/>
            <a:ext cx="3967162" cy="3354388"/>
            <a:chOff x="3205" y="1824"/>
            <a:chExt cx="2499" cy="2113"/>
          </a:xfrm>
        </p:grpSpPr>
        <p:sp>
          <p:nvSpPr>
            <p:cNvPr id="119894" name="Arc 18"/>
            <p:cNvSpPr>
              <a:spLocks/>
            </p:cNvSpPr>
            <p:nvPr/>
          </p:nvSpPr>
          <p:spPr bwMode="auto">
            <a:xfrm>
              <a:off x="3551" y="2929"/>
              <a:ext cx="1728" cy="1008"/>
            </a:xfrm>
            <a:custGeom>
              <a:avLst/>
              <a:gdLst>
                <a:gd name="T0" fmla="*/ 0 w 16954"/>
                <a:gd name="T1" fmla="*/ 0 h 21600"/>
                <a:gd name="T2" fmla="*/ 0 w 16954"/>
                <a:gd name="T3" fmla="*/ 0 h 21600"/>
                <a:gd name="T4" fmla="*/ 0 w 16954"/>
                <a:gd name="T5" fmla="*/ 0 h 21600"/>
                <a:gd name="T6" fmla="*/ 0 60000 65536"/>
                <a:gd name="T7" fmla="*/ 0 60000 65536"/>
                <a:gd name="T8" fmla="*/ 0 60000 65536"/>
              </a:gdLst>
              <a:ahLst/>
              <a:cxnLst>
                <a:cxn ang="T6">
                  <a:pos x="T0" y="T1"/>
                </a:cxn>
                <a:cxn ang="T7">
                  <a:pos x="T2" y="T3"/>
                </a:cxn>
                <a:cxn ang="T8">
                  <a:pos x="T4" y="T5"/>
                </a:cxn>
              </a:cxnLst>
              <a:rect l="0" t="0" r="r" b="b"/>
              <a:pathLst>
                <a:path w="16954" h="21600" fill="none" extrusionOk="0">
                  <a:moveTo>
                    <a:pt x="0" y="0"/>
                  </a:moveTo>
                  <a:cubicBezTo>
                    <a:pt x="3" y="0"/>
                    <a:pt x="6" y="-1"/>
                    <a:pt x="10" y="0"/>
                  </a:cubicBezTo>
                  <a:cubicBezTo>
                    <a:pt x="6615" y="0"/>
                    <a:pt x="12857" y="3022"/>
                    <a:pt x="16953" y="8203"/>
                  </a:cubicBezTo>
                </a:path>
                <a:path w="16954" h="21600" stroke="0" extrusionOk="0">
                  <a:moveTo>
                    <a:pt x="0" y="0"/>
                  </a:moveTo>
                  <a:cubicBezTo>
                    <a:pt x="3" y="0"/>
                    <a:pt x="6" y="-1"/>
                    <a:pt x="10" y="0"/>
                  </a:cubicBezTo>
                  <a:cubicBezTo>
                    <a:pt x="6615" y="0"/>
                    <a:pt x="12857" y="3022"/>
                    <a:pt x="16953" y="8203"/>
                  </a:cubicBezTo>
                  <a:lnTo>
                    <a:pt x="10"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95" name="Rectangle 19"/>
            <p:cNvSpPr>
              <a:spLocks noChangeArrowheads="1"/>
            </p:cNvSpPr>
            <p:nvPr/>
          </p:nvSpPr>
          <p:spPr bwMode="auto">
            <a:xfrm>
              <a:off x="3205" y="1851"/>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A</a:t>
              </a:r>
              <a:endParaRPr kumimoji="1" lang="en-US" altLang="zh-CN" sz="3600">
                <a:solidFill>
                  <a:srgbClr val="FFFC00"/>
                </a:solidFill>
                <a:latin typeface="Bookman Old Style" panose="02050604050505020204" pitchFamily="18" charset="0"/>
              </a:endParaRPr>
            </a:p>
          </p:txBody>
        </p:sp>
        <p:sp>
          <p:nvSpPr>
            <p:cNvPr id="119896" name="Rectangle 20"/>
            <p:cNvSpPr>
              <a:spLocks noChangeArrowheads="1"/>
            </p:cNvSpPr>
            <p:nvPr/>
          </p:nvSpPr>
          <p:spPr bwMode="auto">
            <a:xfrm>
              <a:off x="3205" y="2331"/>
              <a:ext cx="32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B</a:t>
              </a:r>
              <a:endParaRPr kumimoji="1" lang="en-US" altLang="zh-CN" sz="3600">
                <a:solidFill>
                  <a:srgbClr val="FFFC00"/>
                </a:solidFill>
                <a:latin typeface="Bookman Old Style" panose="02050604050505020204" pitchFamily="18" charset="0"/>
              </a:endParaRPr>
            </a:p>
          </p:txBody>
        </p:sp>
        <p:sp>
          <p:nvSpPr>
            <p:cNvPr id="119897" name="Rectangle 21"/>
            <p:cNvSpPr>
              <a:spLocks noChangeArrowheads="1"/>
            </p:cNvSpPr>
            <p:nvPr/>
          </p:nvSpPr>
          <p:spPr bwMode="auto">
            <a:xfrm>
              <a:off x="3222" y="2763"/>
              <a:ext cx="32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C</a:t>
              </a:r>
              <a:endParaRPr kumimoji="1" lang="en-US" altLang="zh-CN" sz="3600">
                <a:solidFill>
                  <a:srgbClr val="FFFC00"/>
                </a:solidFill>
                <a:latin typeface="Bookman Old Style" panose="02050604050505020204" pitchFamily="18" charset="0"/>
              </a:endParaRPr>
            </a:p>
          </p:txBody>
        </p:sp>
        <p:sp>
          <p:nvSpPr>
            <p:cNvPr id="119898" name="Rectangle 22"/>
            <p:cNvSpPr>
              <a:spLocks noChangeArrowheads="1"/>
            </p:cNvSpPr>
            <p:nvPr/>
          </p:nvSpPr>
          <p:spPr bwMode="auto">
            <a:xfrm>
              <a:off x="4812" y="2946"/>
              <a:ext cx="2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C00"/>
                  </a:solidFill>
                  <a:latin typeface="Bookman Old Style" panose="02050604050505020204" pitchFamily="18" charset="0"/>
                </a:rPr>
                <a:t>V</a:t>
              </a:r>
            </a:p>
          </p:txBody>
        </p:sp>
        <p:sp>
          <p:nvSpPr>
            <p:cNvPr id="119899" name="Rectangle 23"/>
            <p:cNvSpPr>
              <a:spLocks noChangeArrowheads="1"/>
            </p:cNvSpPr>
            <p:nvPr/>
          </p:nvSpPr>
          <p:spPr bwMode="auto">
            <a:xfrm>
              <a:off x="4358" y="260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900" name="Rectangle 24"/>
            <p:cNvSpPr>
              <a:spLocks noChangeArrowheads="1"/>
            </p:cNvSpPr>
            <p:nvPr/>
          </p:nvSpPr>
          <p:spPr bwMode="auto">
            <a:xfrm>
              <a:off x="4118" y="259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901" name="Rectangle 25"/>
            <p:cNvSpPr>
              <a:spLocks noChangeArrowheads="1"/>
            </p:cNvSpPr>
            <p:nvPr/>
          </p:nvSpPr>
          <p:spPr bwMode="auto">
            <a:xfrm>
              <a:off x="4550" y="276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902" name="Arc 26"/>
            <p:cNvSpPr>
              <a:spLocks/>
            </p:cNvSpPr>
            <p:nvPr/>
          </p:nvSpPr>
          <p:spPr bwMode="auto">
            <a:xfrm>
              <a:off x="3504" y="1969"/>
              <a:ext cx="2111" cy="816"/>
            </a:xfrm>
            <a:custGeom>
              <a:avLst/>
              <a:gdLst>
                <a:gd name="T0" fmla="*/ 0 w 19882"/>
                <a:gd name="T1" fmla="*/ 0 h 21600"/>
                <a:gd name="T2" fmla="*/ 0 w 19882"/>
                <a:gd name="T3" fmla="*/ 0 h 21600"/>
                <a:gd name="T4" fmla="*/ 0 w 19882"/>
                <a:gd name="T5" fmla="*/ 0 h 21600"/>
                <a:gd name="T6" fmla="*/ 0 60000 65536"/>
                <a:gd name="T7" fmla="*/ 0 60000 65536"/>
                <a:gd name="T8" fmla="*/ 0 60000 65536"/>
              </a:gdLst>
              <a:ahLst/>
              <a:cxnLst>
                <a:cxn ang="T6">
                  <a:pos x="T0" y="T1"/>
                </a:cxn>
                <a:cxn ang="T7">
                  <a:pos x="T2" y="T3"/>
                </a:cxn>
                <a:cxn ang="T8">
                  <a:pos x="T4" y="T5"/>
                </a:cxn>
              </a:cxnLst>
              <a:rect l="0" t="0" r="r" b="b"/>
              <a:pathLst>
                <a:path w="19882" h="21600" fill="none" extrusionOk="0">
                  <a:moveTo>
                    <a:pt x="0" y="0"/>
                  </a:moveTo>
                  <a:cubicBezTo>
                    <a:pt x="34" y="0"/>
                    <a:pt x="69" y="-1"/>
                    <a:pt x="104" y="0"/>
                  </a:cubicBezTo>
                  <a:cubicBezTo>
                    <a:pt x="8675" y="0"/>
                    <a:pt x="16436" y="5068"/>
                    <a:pt x="19881" y="12917"/>
                  </a:cubicBezTo>
                </a:path>
                <a:path w="19882" h="21600" stroke="0" extrusionOk="0">
                  <a:moveTo>
                    <a:pt x="0" y="0"/>
                  </a:moveTo>
                  <a:cubicBezTo>
                    <a:pt x="34" y="0"/>
                    <a:pt x="69" y="-1"/>
                    <a:pt x="104" y="0"/>
                  </a:cubicBezTo>
                  <a:cubicBezTo>
                    <a:pt x="8675" y="0"/>
                    <a:pt x="16436" y="5068"/>
                    <a:pt x="19881" y="12917"/>
                  </a:cubicBezTo>
                  <a:lnTo>
                    <a:pt x="104"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03" name="Arc 27"/>
            <p:cNvSpPr>
              <a:spLocks/>
            </p:cNvSpPr>
            <p:nvPr/>
          </p:nvSpPr>
          <p:spPr bwMode="auto">
            <a:xfrm>
              <a:off x="3503" y="2545"/>
              <a:ext cx="1873" cy="768"/>
            </a:xfrm>
            <a:custGeom>
              <a:avLst/>
              <a:gdLst>
                <a:gd name="T0" fmla="*/ 0 w 18326"/>
                <a:gd name="T1" fmla="*/ 0 h 21600"/>
                <a:gd name="T2" fmla="*/ 0 w 18326"/>
                <a:gd name="T3" fmla="*/ 0 h 21600"/>
                <a:gd name="T4" fmla="*/ 0 w 18326"/>
                <a:gd name="T5" fmla="*/ 0 h 21600"/>
                <a:gd name="T6" fmla="*/ 0 60000 65536"/>
                <a:gd name="T7" fmla="*/ 0 60000 65536"/>
                <a:gd name="T8" fmla="*/ 0 60000 65536"/>
              </a:gdLst>
              <a:ahLst/>
              <a:cxnLst>
                <a:cxn ang="T6">
                  <a:pos x="T0" y="T1"/>
                </a:cxn>
                <a:cxn ang="T7">
                  <a:pos x="T2" y="T3"/>
                </a:cxn>
                <a:cxn ang="T8">
                  <a:pos x="T4" y="T5"/>
                </a:cxn>
              </a:cxnLst>
              <a:rect l="0" t="0" r="r" b="b"/>
              <a:pathLst>
                <a:path w="18326" h="21600" fill="none" extrusionOk="0">
                  <a:moveTo>
                    <a:pt x="0" y="0"/>
                  </a:moveTo>
                  <a:cubicBezTo>
                    <a:pt x="3" y="0"/>
                    <a:pt x="6" y="-1"/>
                    <a:pt x="10" y="0"/>
                  </a:cubicBezTo>
                  <a:cubicBezTo>
                    <a:pt x="7457" y="0"/>
                    <a:pt x="14378" y="3836"/>
                    <a:pt x="18326" y="10150"/>
                  </a:cubicBezTo>
                </a:path>
                <a:path w="18326" h="21600" stroke="0" extrusionOk="0">
                  <a:moveTo>
                    <a:pt x="0" y="0"/>
                  </a:moveTo>
                  <a:cubicBezTo>
                    <a:pt x="3" y="0"/>
                    <a:pt x="6" y="-1"/>
                    <a:pt x="10" y="0"/>
                  </a:cubicBezTo>
                  <a:cubicBezTo>
                    <a:pt x="7457" y="0"/>
                    <a:pt x="14378" y="3836"/>
                    <a:pt x="18326" y="10150"/>
                  </a:cubicBezTo>
                  <a:lnTo>
                    <a:pt x="10" y="21600"/>
                  </a:lnTo>
                  <a:lnTo>
                    <a:pt x="0"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04" name="Line 28"/>
            <p:cNvSpPr>
              <a:spLocks noChangeShapeType="1"/>
            </p:cNvSpPr>
            <p:nvPr/>
          </p:nvSpPr>
          <p:spPr bwMode="auto">
            <a:xfrm>
              <a:off x="5111" y="3120"/>
              <a:ext cx="144"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05" name="Rectangle 29"/>
            <p:cNvSpPr>
              <a:spLocks noChangeArrowheads="1"/>
            </p:cNvSpPr>
            <p:nvPr/>
          </p:nvSpPr>
          <p:spPr bwMode="auto">
            <a:xfrm>
              <a:off x="5245" y="2946"/>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C00"/>
                  </a:solidFill>
                  <a:latin typeface="Bookman Old Style" panose="02050604050505020204" pitchFamily="18" charset="0"/>
                </a:rPr>
                <a:t>Δ</a:t>
              </a:r>
            </a:p>
          </p:txBody>
        </p:sp>
        <p:sp>
          <p:nvSpPr>
            <p:cNvPr id="119906" name="Rectangle 30"/>
            <p:cNvSpPr>
              <a:spLocks noChangeArrowheads="1"/>
            </p:cNvSpPr>
            <p:nvPr/>
          </p:nvSpPr>
          <p:spPr bwMode="auto">
            <a:xfrm>
              <a:off x="5436" y="2946"/>
              <a:ext cx="2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C00"/>
                  </a:solidFill>
                  <a:latin typeface="Bookman Old Style" panose="02050604050505020204" pitchFamily="18" charset="0"/>
                </a:rPr>
                <a:t>V</a:t>
              </a:r>
            </a:p>
          </p:txBody>
        </p:sp>
        <p:sp>
          <p:nvSpPr>
            <p:cNvPr id="119907" name="Rectangle 31"/>
            <p:cNvSpPr>
              <a:spLocks noChangeArrowheads="1"/>
            </p:cNvSpPr>
            <p:nvPr/>
          </p:nvSpPr>
          <p:spPr bwMode="auto">
            <a:xfrm>
              <a:off x="4812" y="1824"/>
              <a:ext cx="2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C00"/>
                  </a:solidFill>
                  <a:latin typeface="Bookman Old Style" panose="02050604050505020204" pitchFamily="18" charset="0"/>
                </a:rPr>
                <a:t>V</a:t>
              </a:r>
            </a:p>
          </p:txBody>
        </p:sp>
        <p:sp>
          <p:nvSpPr>
            <p:cNvPr id="119908" name="Rectangle 32"/>
            <p:cNvSpPr>
              <a:spLocks noChangeArrowheads="1"/>
            </p:cNvSpPr>
            <p:nvPr/>
          </p:nvSpPr>
          <p:spPr bwMode="auto">
            <a:xfrm>
              <a:off x="5245" y="1824"/>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C00"/>
                  </a:solidFill>
                  <a:latin typeface="Bookman Old Style" panose="02050604050505020204" pitchFamily="18" charset="0"/>
                </a:rPr>
                <a:t>Δ</a:t>
              </a:r>
            </a:p>
          </p:txBody>
        </p:sp>
        <p:sp>
          <p:nvSpPr>
            <p:cNvPr id="119909" name="Rectangle 33"/>
            <p:cNvSpPr>
              <a:spLocks noChangeArrowheads="1"/>
            </p:cNvSpPr>
            <p:nvPr/>
          </p:nvSpPr>
          <p:spPr bwMode="auto">
            <a:xfrm>
              <a:off x="5436" y="1824"/>
              <a:ext cx="2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C00"/>
                  </a:solidFill>
                  <a:latin typeface="Bookman Old Style" panose="02050604050505020204" pitchFamily="18" charset="0"/>
                </a:rPr>
                <a:t>V</a:t>
              </a:r>
            </a:p>
          </p:txBody>
        </p:sp>
        <p:sp>
          <p:nvSpPr>
            <p:cNvPr id="119910" name="Rectangle 34"/>
            <p:cNvSpPr>
              <a:spLocks noChangeArrowheads="1"/>
            </p:cNvSpPr>
            <p:nvPr/>
          </p:nvSpPr>
          <p:spPr bwMode="auto">
            <a:xfrm>
              <a:off x="5053" y="1824"/>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C00"/>
                  </a:solidFill>
                  <a:latin typeface="Bookman Old Style" panose="02050604050505020204" pitchFamily="18" charset="0"/>
                </a:rPr>
                <a:t>+</a:t>
              </a:r>
            </a:p>
          </p:txBody>
        </p:sp>
        <p:sp>
          <p:nvSpPr>
            <p:cNvPr id="119911" name="Rectangle 35"/>
            <p:cNvSpPr>
              <a:spLocks noChangeArrowheads="1"/>
            </p:cNvSpPr>
            <p:nvPr/>
          </p:nvSpPr>
          <p:spPr bwMode="auto">
            <a:xfrm>
              <a:off x="5125" y="2562"/>
              <a:ext cx="2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C00"/>
                  </a:solidFill>
                  <a:latin typeface="Bookman Old Style" panose="02050604050505020204" pitchFamily="18" charset="0"/>
                </a:rPr>
                <a:t>V</a:t>
              </a:r>
            </a:p>
          </p:txBody>
        </p:sp>
        <p:sp>
          <p:nvSpPr>
            <p:cNvPr id="119912" name="Line 36"/>
            <p:cNvSpPr>
              <a:spLocks noChangeShapeType="1"/>
            </p:cNvSpPr>
            <p:nvPr/>
          </p:nvSpPr>
          <p:spPr bwMode="auto">
            <a:xfrm flipH="1">
              <a:off x="4128" y="2592"/>
              <a:ext cx="48" cy="384"/>
            </a:xfrm>
            <a:prstGeom prst="line">
              <a:avLst/>
            </a:prstGeom>
            <a:noFill/>
            <a:ln w="12700">
              <a:solidFill>
                <a:srgbClr val="66FF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913" name="Rectangle 37"/>
            <p:cNvSpPr>
              <a:spLocks noChangeArrowheads="1"/>
            </p:cNvSpPr>
            <p:nvPr/>
          </p:nvSpPr>
          <p:spPr bwMode="auto">
            <a:xfrm>
              <a:off x="4406" y="216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914" name="Rectangle 38"/>
            <p:cNvSpPr>
              <a:spLocks noChangeArrowheads="1"/>
            </p:cNvSpPr>
            <p:nvPr/>
          </p:nvSpPr>
          <p:spPr bwMode="auto">
            <a:xfrm>
              <a:off x="4166" y="2160"/>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915" name="Rectangle 39"/>
            <p:cNvSpPr>
              <a:spLocks noChangeArrowheads="1"/>
            </p:cNvSpPr>
            <p:nvPr/>
          </p:nvSpPr>
          <p:spPr bwMode="auto">
            <a:xfrm>
              <a:off x="4598" y="2337"/>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916" name="Rectangle 40"/>
            <p:cNvSpPr>
              <a:spLocks noChangeArrowheads="1"/>
            </p:cNvSpPr>
            <p:nvPr/>
          </p:nvSpPr>
          <p:spPr bwMode="auto">
            <a:xfrm>
              <a:off x="3719" y="2120"/>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917" name="Rectangle 41"/>
            <p:cNvSpPr>
              <a:spLocks noChangeArrowheads="1"/>
            </p:cNvSpPr>
            <p:nvPr/>
          </p:nvSpPr>
          <p:spPr bwMode="auto">
            <a:xfrm>
              <a:off x="3960" y="228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918" name="Rectangle 42"/>
            <p:cNvSpPr>
              <a:spLocks noChangeArrowheads="1"/>
            </p:cNvSpPr>
            <p:nvPr/>
          </p:nvSpPr>
          <p:spPr bwMode="auto">
            <a:xfrm>
              <a:off x="3671" y="2552"/>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919" name="Rectangle 43"/>
            <p:cNvSpPr>
              <a:spLocks noChangeArrowheads="1"/>
            </p:cNvSpPr>
            <p:nvPr/>
          </p:nvSpPr>
          <p:spPr bwMode="auto">
            <a:xfrm>
              <a:off x="3912" y="2721"/>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920" name="Line 44"/>
            <p:cNvSpPr>
              <a:spLocks noChangeShapeType="1"/>
            </p:cNvSpPr>
            <p:nvPr/>
          </p:nvSpPr>
          <p:spPr bwMode="auto">
            <a:xfrm flipV="1">
              <a:off x="4176" y="2016"/>
              <a:ext cx="48" cy="576"/>
            </a:xfrm>
            <a:prstGeom prst="line">
              <a:avLst/>
            </a:prstGeom>
            <a:noFill/>
            <a:ln w="12700">
              <a:solidFill>
                <a:srgbClr val="FF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3389" name="Group 45"/>
          <p:cNvGrpSpPr>
            <a:grpSpLocks/>
          </p:cNvGrpSpPr>
          <p:nvPr/>
        </p:nvGrpSpPr>
        <p:grpSpPr bwMode="auto">
          <a:xfrm>
            <a:off x="3348038" y="5300663"/>
            <a:ext cx="2217737" cy="655637"/>
            <a:chOff x="2102" y="3484"/>
            <a:chExt cx="1397" cy="413"/>
          </a:xfrm>
        </p:grpSpPr>
        <p:sp>
          <p:nvSpPr>
            <p:cNvPr id="119888" name="Rectangle 46"/>
            <p:cNvSpPr>
              <a:spLocks noChangeArrowheads="1"/>
            </p:cNvSpPr>
            <p:nvPr/>
          </p:nvSpPr>
          <p:spPr bwMode="auto">
            <a:xfrm>
              <a:off x="2760" y="349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&lt;</a:t>
              </a:r>
            </a:p>
          </p:txBody>
        </p:sp>
        <p:sp>
          <p:nvSpPr>
            <p:cNvPr id="119889" name="Rectangle 47"/>
            <p:cNvSpPr>
              <a:spLocks noChangeArrowheads="1"/>
            </p:cNvSpPr>
            <p:nvPr/>
          </p:nvSpPr>
          <p:spPr bwMode="auto">
            <a:xfrm>
              <a:off x="2423" y="3493"/>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90" name="Rectangle 48"/>
            <p:cNvSpPr>
              <a:spLocks noChangeArrowheads="1"/>
            </p:cNvSpPr>
            <p:nvPr/>
          </p:nvSpPr>
          <p:spPr bwMode="auto">
            <a:xfrm>
              <a:off x="2664" y="3662"/>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91" name="Rectangle 49"/>
            <p:cNvSpPr>
              <a:spLocks noChangeArrowheads="1"/>
            </p:cNvSpPr>
            <p:nvPr/>
          </p:nvSpPr>
          <p:spPr bwMode="auto">
            <a:xfrm>
              <a:off x="3047" y="3493"/>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92" name="Rectangle 50"/>
            <p:cNvSpPr>
              <a:spLocks noChangeArrowheads="1"/>
            </p:cNvSpPr>
            <p:nvPr/>
          </p:nvSpPr>
          <p:spPr bwMode="auto">
            <a:xfrm>
              <a:off x="3288" y="3662"/>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893" name="Rectangle 51"/>
            <p:cNvSpPr>
              <a:spLocks noChangeArrowheads="1"/>
            </p:cNvSpPr>
            <p:nvPr/>
          </p:nvSpPr>
          <p:spPr bwMode="auto">
            <a:xfrm>
              <a:off x="2102" y="348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则</a:t>
              </a:r>
            </a:p>
          </p:txBody>
        </p:sp>
      </p:grpSp>
      <p:grpSp>
        <p:nvGrpSpPr>
          <p:cNvPr id="313396" name="Group 52"/>
          <p:cNvGrpSpPr>
            <a:grpSpLocks/>
          </p:cNvGrpSpPr>
          <p:nvPr/>
        </p:nvGrpSpPr>
        <p:grpSpPr bwMode="auto">
          <a:xfrm>
            <a:off x="0" y="5229225"/>
            <a:ext cx="3673475" cy="730250"/>
            <a:chOff x="0" y="3456"/>
            <a:chExt cx="2314" cy="460"/>
          </a:xfrm>
        </p:grpSpPr>
        <p:sp>
          <p:nvSpPr>
            <p:cNvPr id="119879" name="Rectangle 53"/>
            <p:cNvSpPr>
              <a:spLocks noChangeArrowheads="1"/>
            </p:cNvSpPr>
            <p:nvPr/>
          </p:nvSpPr>
          <p:spPr bwMode="auto">
            <a:xfrm>
              <a:off x="1046" y="351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&gt;</a:t>
              </a:r>
            </a:p>
          </p:txBody>
        </p:sp>
        <p:sp>
          <p:nvSpPr>
            <p:cNvPr id="119880" name="Rectangle 54"/>
            <p:cNvSpPr>
              <a:spLocks noChangeArrowheads="1"/>
            </p:cNvSpPr>
            <p:nvPr/>
          </p:nvSpPr>
          <p:spPr bwMode="auto">
            <a:xfrm>
              <a:off x="710" y="346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881" name="Rectangle 55"/>
            <p:cNvSpPr>
              <a:spLocks noChangeArrowheads="1"/>
            </p:cNvSpPr>
            <p:nvPr/>
          </p:nvSpPr>
          <p:spPr bwMode="auto">
            <a:xfrm>
              <a:off x="470" y="3456"/>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882" name="Rectangle 56"/>
            <p:cNvSpPr>
              <a:spLocks noChangeArrowheads="1"/>
            </p:cNvSpPr>
            <p:nvPr/>
          </p:nvSpPr>
          <p:spPr bwMode="auto">
            <a:xfrm>
              <a:off x="902" y="3633"/>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83" name="Rectangle 57"/>
            <p:cNvSpPr>
              <a:spLocks noChangeArrowheads="1"/>
            </p:cNvSpPr>
            <p:nvPr/>
          </p:nvSpPr>
          <p:spPr bwMode="auto">
            <a:xfrm>
              <a:off x="1478" y="346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884" name="Rectangle 58"/>
            <p:cNvSpPr>
              <a:spLocks noChangeArrowheads="1"/>
            </p:cNvSpPr>
            <p:nvPr/>
          </p:nvSpPr>
          <p:spPr bwMode="auto">
            <a:xfrm>
              <a:off x="1238" y="3456"/>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885" name="Rectangle 59"/>
            <p:cNvSpPr>
              <a:spLocks noChangeArrowheads="1"/>
            </p:cNvSpPr>
            <p:nvPr/>
          </p:nvSpPr>
          <p:spPr bwMode="auto">
            <a:xfrm>
              <a:off x="1718" y="3633"/>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886" name="Rectangle 60"/>
            <p:cNvSpPr>
              <a:spLocks noChangeArrowheads="1"/>
            </p:cNvSpPr>
            <p:nvPr/>
          </p:nvSpPr>
          <p:spPr bwMode="auto">
            <a:xfrm>
              <a:off x="0" y="3456"/>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若</a:t>
              </a:r>
            </a:p>
          </p:txBody>
        </p:sp>
        <p:sp>
          <p:nvSpPr>
            <p:cNvPr id="119887" name="Rectangle 61"/>
            <p:cNvSpPr>
              <a:spLocks noChangeArrowheads="1"/>
            </p:cNvSpPr>
            <p:nvPr/>
          </p:nvSpPr>
          <p:spPr bwMode="auto">
            <a:xfrm>
              <a:off x="1910" y="3456"/>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solidFill>
                    <a:srgbClr val="FFFC00"/>
                  </a:solidFill>
                  <a:latin typeface="Bookman Old Style" panose="02050604050505020204" pitchFamily="18" charset="0"/>
                </a:rPr>
                <a:t>，</a:t>
              </a:r>
            </a:p>
          </p:txBody>
        </p:sp>
      </p:grpSp>
      <p:sp>
        <p:nvSpPr>
          <p:cNvPr id="313406" name="Rectangle 62"/>
          <p:cNvSpPr>
            <a:spLocks noChangeArrowheads="1"/>
          </p:cNvSpPr>
          <p:nvPr/>
        </p:nvSpPr>
        <p:spPr bwMode="auto">
          <a:xfrm>
            <a:off x="0" y="5949950"/>
            <a:ext cx="795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即：等势面越密的地方电场强度越大。</a:t>
            </a:r>
          </a:p>
        </p:txBody>
      </p:sp>
      <p:sp>
        <p:nvSpPr>
          <p:cNvPr id="313407" name="Rectangle 63"/>
          <p:cNvSpPr>
            <a:spLocks noChangeArrowheads="1"/>
          </p:cNvSpPr>
          <p:nvPr/>
        </p:nvSpPr>
        <p:spPr bwMode="auto">
          <a:xfrm>
            <a:off x="611188" y="404813"/>
            <a:ext cx="6229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C00"/>
                </a:solidFill>
                <a:latin typeface="Bookman Old Style" panose="02050604050505020204" pitchFamily="18" charset="0"/>
              </a:rPr>
              <a:t>将单位正电荷沿等势面法线方向移动。</a:t>
            </a:r>
          </a:p>
        </p:txBody>
      </p:sp>
      <p:grpSp>
        <p:nvGrpSpPr>
          <p:cNvPr id="313409" name="Group 65"/>
          <p:cNvGrpSpPr>
            <a:grpSpLocks/>
          </p:cNvGrpSpPr>
          <p:nvPr/>
        </p:nvGrpSpPr>
        <p:grpSpPr bwMode="auto">
          <a:xfrm>
            <a:off x="0" y="4437063"/>
            <a:ext cx="4967288" cy="730250"/>
            <a:chOff x="0" y="2784"/>
            <a:chExt cx="3129" cy="460"/>
          </a:xfrm>
        </p:grpSpPr>
        <p:sp>
          <p:nvSpPr>
            <p:cNvPr id="119867" name="Rectangle 66"/>
            <p:cNvSpPr>
              <a:spLocks noChangeArrowheads="1"/>
            </p:cNvSpPr>
            <p:nvPr/>
          </p:nvSpPr>
          <p:spPr bwMode="auto">
            <a:xfrm>
              <a:off x="1430" y="284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868" name="Rectangle 67"/>
            <p:cNvSpPr>
              <a:spLocks noChangeArrowheads="1"/>
            </p:cNvSpPr>
            <p:nvPr/>
          </p:nvSpPr>
          <p:spPr bwMode="auto">
            <a:xfrm>
              <a:off x="1190" y="283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869" name="Rectangle 68"/>
            <p:cNvSpPr>
              <a:spLocks noChangeArrowheads="1"/>
            </p:cNvSpPr>
            <p:nvPr/>
          </p:nvSpPr>
          <p:spPr bwMode="auto">
            <a:xfrm>
              <a:off x="901" y="2840"/>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70" name="Rectangle 69"/>
            <p:cNvSpPr>
              <a:spLocks noChangeArrowheads="1"/>
            </p:cNvSpPr>
            <p:nvPr/>
          </p:nvSpPr>
          <p:spPr bwMode="auto">
            <a:xfrm>
              <a:off x="1094" y="300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71" name="Rectangle 70"/>
            <p:cNvSpPr>
              <a:spLocks noChangeArrowheads="1"/>
            </p:cNvSpPr>
            <p:nvPr/>
          </p:nvSpPr>
          <p:spPr bwMode="auto">
            <a:xfrm>
              <a:off x="1622" y="300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72" name="Rectangle 71"/>
            <p:cNvSpPr>
              <a:spLocks noChangeArrowheads="1"/>
            </p:cNvSpPr>
            <p:nvPr/>
          </p:nvSpPr>
          <p:spPr bwMode="auto">
            <a:xfrm>
              <a:off x="1815" y="2840"/>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873" name="Rectangle 72"/>
            <p:cNvSpPr>
              <a:spLocks noChangeArrowheads="1"/>
            </p:cNvSpPr>
            <p:nvPr/>
          </p:nvSpPr>
          <p:spPr bwMode="auto">
            <a:xfrm>
              <a:off x="2678" y="284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874" name="Rectangle 73"/>
            <p:cNvSpPr>
              <a:spLocks noChangeArrowheads="1"/>
            </p:cNvSpPr>
            <p:nvPr/>
          </p:nvSpPr>
          <p:spPr bwMode="auto">
            <a:xfrm>
              <a:off x="2438" y="2840"/>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875" name="Rectangle 74"/>
            <p:cNvSpPr>
              <a:spLocks noChangeArrowheads="1"/>
            </p:cNvSpPr>
            <p:nvPr/>
          </p:nvSpPr>
          <p:spPr bwMode="auto">
            <a:xfrm>
              <a:off x="2101" y="2840"/>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76" name="Rectangle 75"/>
            <p:cNvSpPr>
              <a:spLocks noChangeArrowheads="1"/>
            </p:cNvSpPr>
            <p:nvPr/>
          </p:nvSpPr>
          <p:spPr bwMode="auto">
            <a:xfrm>
              <a:off x="2342" y="300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877" name="Rectangle 76"/>
            <p:cNvSpPr>
              <a:spLocks noChangeArrowheads="1"/>
            </p:cNvSpPr>
            <p:nvPr/>
          </p:nvSpPr>
          <p:spPr bwMode="auto">
            <a:xfrm>
              <a:off x="2918" y="300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2</a:t>
              </a:r>
            </a:p>
          </p:txBody>
        </p:sp>
        <p:sp>
          <p:nvSpPr>
            <p:cNvPr id="119878" name="Rectangle 77"/>
            <p:cNvSpPr>
              <a:spLocks noChangeArrowheads="1"/>
            </p:cNvSpPr>
            <p:nvPr/>
          </p:nvSpPr>
          <p:spPr bwMode="auto">
            <a:xfrm>
              <a:off x="0" y="2784"/>
              <a:ext cx="6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所以</a:t>
              </a:r>
            </a:p>
          </p:txBody>
        </p:sp>
      </p:grpSp>
      <p:grpSp>
        <p:nvGrpSpPr>
          <p:cNvPr id="313422" name="Group 78"/>
          <p:cNvGrpSpPr>
            <a:grpSpLocks/>
          </p:cNvGrpSpPr>
          <p:nvPr/>
        </p:nvGrpSpPr>
        <p:grpSpPr bwMode="auto">
          <a:xfrm>
            <a:off x="0" y="3644900"/>
            <a:ext cx="4979988" cy="661988"/>
            <a:chOff x="0" y="2559"/>
            <a:chExt cx="3137" cy="417"/>
          </a:xfrm>
        </p:grpSpPr>
        <p:sp>
          <p:nvSpPr>
            <p:cNvPr id="119851" name="Rectangle 79"/>
            <p:cNvSpPr>
              <a:spLocks noChangeArrowheads="1"/>
            </p:cNvSpPr>
            <p:nvPr/>
          </p:nvSpPr>
          <p:spPr bwMode="auto">
            <a:xfrm>
              <a:off x="757" y="2567"/>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52" name="Rectangle 80"/>
            <p:cNvSpPr>
              <a:spLocks noChangeArrowheads="1"/>
            </p:cNvSpPr>
            <p:nvPr/>
          </p:nvSpPr>
          <p:spPr bwMode="auto">
            <a:xfrm>
              <a:off x="1333" y="2567"/>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53" name="Line 81"/>
            <p:cNvSpPr>
              <a:spLocks noChangeShapeType="1"/>
            </p:cNvSpPr>
            <p:nvPr/>
          </p:nvSpPr>
          <p:spPr bwMode="auto">
            <a:xfrm>
              <a:off x="1200" y="2751"/>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Rectangle 82"/>
            <p:cNvSpPr>
              <a:spLocks noChangeArrowheads="1"/>
            </p:cNvSpPr>
            <p:nvPr/>
          </p:nvSpPr>
          <p:spPr bwMode="auto">
            <a:xfrm>
              <a:off x="949" y="2745"/>
              <a:ext cx="2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A</a:t>
              </a:r>
              <a:endParaRPr kumimoji="1" lang="en-US" altLang="zh-CN" sz="1800">
                <a:solidFill>
                  <a:srgbClr val="FFFC00"/>
                </a:solidFill>
                <a:latin typeface="Bookman Old Style" panose="02050604050505020204" pitchFamily="18" charset="0"/>
              </a:endParaRPr>
            </a:p>
          </p:txBody>
        </p:sp>
        <p:sp>
          <p:nvSpPr>
            <p:cNvPr id="119855" name="Rectangle 83"/>
            <p:cNvSpPr>
              <a:spLocks noChangeArrowheads="1"/>
            </p:cNvSpPr>
            <p:nvPr/>
          </p:nvSpPr>
          <p:spPr bwMode="auto">
            <a:xfrm>
              <a:off x="1573" y="2745"/>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endParaRPr kumimoji="1" lang="en-US" altLang="zh-CN" sz="1800">
                <a:solidFill>
                  <a:srgbClr val="FFFC00"/>
                </a:solidFill>
                <a:latin typeface="Bookman Old Style" panose="02050604050505020204" pitchFamily="18" charset="0"/>
              </a:endParaRPr>
            </a:p>
          </p:txBody>
        </p:sp>
        <p:sp>
          <p:nvSpPr>
            <p:cNvPr id="119856" name="Line 84"/>
            <p:cNvSpPr>
              <a:spLocks noChangeShapeType="1"/>
            </p:cNvSpPr>
            <p:nvPr/>
          </p:nvSpPr>
          <p:spPr bwMode="auto">
            <a:xfrm>
              <a:off x="1776" y="2559"/>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7" name="Rectangle 85"/>
            <p:cNvSpPr>
              <a:spLocks noChangeArrowheads="1"/>
            </p:cNvSpPr>
            <p:nvPr/>
          </p:nvSpPr>
          <p:spPr bwMode="auto">
            <a:xfrm>
              <a:off x="1815" y="256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858" name="Rectangle 86"/>
            <p:cNvSpPr>
              <a:spLocks noChangeArrowheads="1"/>
            </p:cNvSpPr>
            <p:nvPr/>
          </p:nvSpPr>
          <p:spPr bwMode="auto">
            <a:xfrm>
              <a:off x="2101" y="2567"/>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59" name="Rectangle 87"/>
            <p:cNvSpPr>
              <a:spLocks noChangeArrowheads="1"/>
            </p:cNvSpPr>
            <p:nvPr/>
          </p:nvSpPr>
          <p:spPr bwMode="auto">
            <a:xfrm>
              <a:off x="2677" y="2567"/>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60" name="Line 88"/>
            <p:cNvSpPr>
              <a:spLocks noChangeShapeType="1"/>
            </p:cNvSpPr>
            <p:nvPr/>
          </p:nvSpPr>
          <p:spPr bwMode="auto">
            <a:xfrm>
              <a:off x="2544" y="2751"/>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1" name="Rectangle 89"/>
            <p:cNvSpPr>
              <a:spLocks noChangeArrowheads="1"/>
            </p:cNvSpPr>
            <p:nvPr/>
          </p:nvSpPr>
          <p:spPr bwMode="auto">
            <a:xfrm>
              <a:off x="2293" y="2745"/>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endParaRPr kumimoji="1" lang="en-US" altLang="zh-CN" sz="1800">
                <a:solidFill>
                  <a:srgbClr val="FFFC00"/>
                </a:solidFill>
                <a:latin typeface="Bookman Old Style" panose="02050604050505020204" pitchFamily="18" charset="0"/>
              </a:endParaRPr>
            </a:p>
          </p:txBody>
        </p:sp>
        <p:sp>
          <p:nvSpPr>
            <p:cNvPr id="119862" name="Rectangle 90"/>
            <p:cNvSpPr>
              <a:spLocks noChangeArrowheads="1"/>
            </p:cNvSpPr>
            <p:nvPr/>
          </p:nvSpPr>
          <p:spPr bwMode="auto">
            <a:xfrm>
              <a:off x="2917" y="2745"/>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C</a:t>
              </a:r>
              <a:endParaRPr kumimoji="1" lang="en-US" altLang="zh-CN" sz="1800">
                <a:solidFill>
                  <a:srgbClr val="FFFC00"/>
                </a:solidFill>
                <a:latin typeface="Bookman Old Style" panose="02050604050505020204" pitchFamily="18" charset="0"/>
              </a:endParaRPr>
            </a:p>
          </p:txBody>
        </p:sp>
        <p:sp>
          <p:nvSpPr>
            <p:cNvPr id="119863" name="Line 91"/>
            <p:cNvSpPr>
              <a:spLocks noChangeShapeType="1"/>
            </p:cNvSpPr>
            <p:nvPr/>
          </p:nvSpPr>
          <p:spPr bwMode="auto">
            <a:xfrm>
              <a:off x="2112" y="2559"/>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4" name="Line 92"/>
            <p:cNvSpPr>
              <a:spLocks noChangeShapeType="1"/>
            </p:cNvSpPr>
            <p:nvPr/>
          </p:nvSpPr>
          <p:spPr bwMode="auto">
            <a:xfrm>
              <a:off x="3120" y="2559"/>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5" name="Rectangle 93"/>
            <p:cNvSpPr>
              <a:spLocks noChangeArrowheads="1"/>
            </p:cNvSpPr>
            <p:nvPr/>
          </p:nvSpPr>
          <p:spPr bwMode="auto">
            <a:xfrm>
              <a:off x="0" y="2559"/>
              <a:ext cx="69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因为</a:t>
              </a:r>
            </a:p>
          </p:txBody>
        </p:sp>
        <p:sp>
          <p:nvSpPr>
            <p:cNvPr id="119866" name="Line 94"/>
            <p:cNvSpPr>
              <a:spLocks noChangeShapeType="1"/>
            </p:cNvSpPr>
            <p:nvPr/>
          </p:nvSpPr>
          <p:spPr bwMode="auto">
            <a:xfrm>
              <a:off x="768" y="2607"/>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3439" name="Group 95"/>
          <p:cNvGrpSpPr>
            <a:grpSpLocks/>
          </p:cNvGrpSpPr>
          <p:nvPr/>
        </p:nvGrpSpPr>
        <p:grpSpPr bwMode="auto">
          <a:xfrm>
            <a:off x="539750" y="1412875"/>
            <a:ext cx="3827463" cy="825500"/>
            <a:chOff x="181" y="1343"/>
            <a:chExt cx="2411" cy="520"/>
          </a:xfrm>
        </p:grpSpPr>
        <p:sp>
          <p:nvSpPr>
            <p:cNvPr id="119834" name="Rectangle 96"/>
            <p:cNvSpPr>
              <a:spLocks noChangeArrowheads="1"/>
            </p:cNvSpPr>
            <p:nvPr/>
          </p:nvSpPr>
          <p:spPr bwMode="auto">
            <a:xfrm>
              <a:off x="1813" y="14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35" name="Rectangle 97"/>
            <p:cNvSpPr>
              <a:spLocks noChangeArrowheads="1"/>
            </p:cNvSpPr>
            <p:nvPr/>
          </p:nvSpPr>
          <p:spPr bwMode="auto">
            <a:xfrm>
              <a:off x="181" y="14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36" name="Rectangle 98"/>
            <p:cNvSpPr>
              <a:spLocks noChangeArrowheads="1"/>
            </p:cNvSpPr>
            <p:nvPr/>
          </p:nvSpPr>
          <p:spPr bwMode="auto">
            <a:xfrm>
              <a:off x="2054" y="1343"/>
              <a:ext cx="22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rgbClr val="FFFC00"/>
                  </a:solidFill>
                  <a:latin typeface="Bookman Old Style" panose="02050604050505020204" pitchFamily="18" charset="0"/>
                </a:rPr>
                <a:t>.</a:t>
              </a:r>
            </a:p>
          </p:txBody>
        </p:sp>
        <p:sp>
          <p:nvSpPr>
            <p:cNvPr id="119837" name="Rectangle 99"/>
            <p:cNvSpPr>
              <a:spLocks noChangeArrowheads="1"/>
            </p:cNvSpPr>
            <p:nvPr/>
          </p:nvSpPr>
          <p:spPr bwMode="auto">
            <a:xfrm>
              <a:off x="2198" y="1439"/>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Times New Roman" panose="02020603050405020304" pitchFamily="18" charset="0"/>
                </a:rPr>
                <a:t>d</a:t>
              </a:r>
            </a:p>
          </p:txBody>
        </p:sp>
        <p:sp>
          <p:nvSpPr>
            <p:cNvPr id="119838" name="Rectangle 100"/>
            <p:cNvSpPr>
              <a:spLocks noChangeArrowheads="1"/>
            </p:cNvSpPr>
            <p:nvPr/>
          </p:nvSpPr>
          <p:spPr bwMode="auto">
            <a:xfrm>
              <a:off x="2390" y="1439"/>
              <a:ext cx="19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l</a:t>
              </a:r>
            </a:p>
          </p:txBody>
        </p:sp>
        <p:sp>
          <p:nvSpPr>
            <p:cNvPr id="119839" name="Rectangle 101"/>
            <p:cNvSpPr>
              <a:spLocks noChangeArrowheads="1"/>
            </p:cNvSpPr>
            <p:nvPr/>
          </p:nvSpPr>
          <p:spPr bwMode="auto">
            <a:xfrm>
              <a:off x="757" y="14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V</a:t>
              </a:r>
            </a:p>
          </p:txBody>
        </p:sp>
        <p:sp>
          <p:nvSpPr>
            <p:cNvPr id="119840" name="Line 102"/>
            <p:cNvSpPr>
              <a:spLocks noChangeShapeType="1"/>
            </p:cNvSpPr>
            <p:nvPr/>
          </p:nvSpPr>
          <p:spPr bwMode="auto">
            <a:xfrm>
              <a:off x="624" y="1632"/>
              <a:ext cx="14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1" name="Rectangle 103"/>
            <p:cNvSpPr>
              <a:spLocks noChangeArrowheads="1"/>
            </p:cNvSpPr>
            <p:nvPr/>
          </p:nvSpPr>
          <p:spPr bwMode="auto">
            <a:xfrm>
              <a:off x="373" y="1626"/>
              <a:ext cx="2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A</a:t>
              </a:r>
              <a:endParaRPr kumimoji="1" lang="en-US" altLang="zh-CN" sz="1800">
                <a:solidFill>
                  <a:srgbClr val="FFFC00"/>
                </a:solidFill>
                <a:latin typeface="Bookman Old Style" panose="02050604050505020204" pitchFamily="18" charset="0"/>
              </a:endParaRPr>
            </a:p>
          </p:txBody>
        </p:sp>
        <p:sp>
          <p:nvSpPr>
            <p:cNvPr id="119842" name="Rectangle 104"/>
            <p:cNvSpPr>
              <a:spLocks noChangeArrowheads="1"/>
            </p:cNvSpPr>
            <p:nvPr/>
          </p:nvSpPr>
          <p:spPr bwMode="auto">
            <a:xfrm>
              <a:off x="997" y="1626"/>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endParaRPr kumimoji="1" lang="en-US" altLang="zh-CN" sz="1800">
                <a:solidFill>
                  <a:srgbClr val="FFFC00"/>
                </a:solidFill>
                <a:latin typeface="Bookman Old Style" panose="02050604050505020204" pitchFamily="18" charset="0"/>
              </a:endParaRPr>
            </a:p>
          </p:txBody>
        </p:sp>
        <p:sp>
          <p:nvSpPr>
            <p:cNvPr id="119843" name="Line 105"/>
            <p:cNvSpPr>
              <a:spLocks noChangeShapeType="1"/>
            </p:cNvSpPr>
            <p:nvPr/>
          </p:nvSpPr>
          <p:spPr bwMode="auto">
            <a:xfrm>
              <a:off x="192" y="1440"/>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4" name="Line 106"/>
            <p:cNvSpPr>
              <a:spLocks noChangeShapeType="1"/>
            </p:cNvSpPr>
            <p:nvPr/>
          </p:nvSpPr>
          <p:spPr bwMode="auto">
            <a:xfrm>
              <a:off x="1200" y="1440"/>
              <a:ext cx="0" cy="3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5" name="Rectangle 107"/>
            <p:cNvSpPr>
              <a:spLocks noChangeArrowheads="1"/>
            </p:cNvSpPr>
            <p:nvPr/>
          </p:nvSpPr>
          <p:spPr bwMode="auto">
            <a:xfrm>
              <a:off x="1239" y="1448"/>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846" name="Rectangle 108"/>
            <p:cNvSpPr>
              <a:spLocks noChangeArrowheads="1"/>
            </p:cNvSpPr>
            <p:nvPr/>
          </p:nvSpPr>
          <p:spPr bwMode="auto">
            <a:xfrm>
              <a:off x="1632" y="1632"/>
              <a:ext cx="2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A</a:t>
              </a:r>
              <a:endParaRPr kumimoji="1" lang="en-US" altLang="zh-CN" sz="1800">
                <a:solidFill>
                  <a:srgbClr val="FFFC00"/>
                </a:solidFill>
                <a:latin typeface="Bookman Old Style" panose="02050604050505020204" pitchFamily="18" charset="0"/>
              </a:endParaRPr>
            </a:p>
          </p:txBody>
        </p:sp>
        <p:sp>
          <p:nvSpPr>
            <p:cNvPr id="119847" name="Rectangle 109"/>
            <p:cNvSpPr>
              <a:spLocks noChangeArrowheads="1"/>
            </p:cNvSpPr>
            <p:nvPr/>
          </p:nvSpPr>
          <p:spPr bwMode="auto">
            <a:xfrm>
              <a:off x="1669" y="1353"/>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endParaRPr kumimoji="1" lang="en-US" altLang="zh-CN" sz="1800">
                <a:solidFill>
                  <a:srgbClr val="FFFC00"/>
                </a:solidFill>
                <a:latin typeface="Bookman Old Style" panose="02050604050505020204" pitchFamily="18" charset="0"/>
              </a:endParaRPr>
            </a:p>
          </p:txBody>
        </p:sp>
        <p:sp>
          <p:nvSpPr>
            <p:cNvPr id="119848" name="Line 110"/>
            <p:cNvSpPr>
              <a:spLocks noChangeShapeType="1"/>
            </p:cNvSpPr>
            <p:nvPr/>
          </p:nvSpPr>
          <p:spPr bwMode="auto">
            <a:xfrm>
              <a:off x="1872" y="1440"/>
              <a:ext cx="28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9" name="Line 111"/>
            <p:cNvSpPr>
              <a:spLocks noChangeShapeType="1"/>
            </p:cNvSpPr>
            <p:nvPr/>
          </p:nvSpPr>
          <p:spPr bwMode="auto">
            <a:xfrm>
              <a:off x="2304" y="1440"/>
              <a:ext cx="28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0" name="Rectangle 112"/>
            <p:cNvSpPr>
              <a:spLocks noChangeArrowheads="1"/>
            </p:cNvSpPr>
            <p:nvPr/>
          </p:nvSpPr>
          <p:spPr bwMode="auto">
            <a:xfrm>
              <a:off x="1536" y="1392"/>
              <a:ext cx="1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600">
                  <a:solidFill>
                    <a:srgbClr val="FFFC00"/>
                  </a:solidFill>
                  <a:latin typeface="Symbol" panose="05050102010706020507" pitchFamily="18" charset="2"/>
                </a:rPr>
                <a:t>ò</a:t>
              </a:r>
              <a:endParaRPr kumimoji="1" lang="en-US" altLang="zh-CN" sz="2800">
                <a:solidFill>
                  <a:srgbClr val="FFFC00"/>
                </a:solidFill>
                <a:latin typeface="Times New Roman" panose="02020603050405020304" pitchFamily="18" charset="0"/>
              </a:endParaRPr>
            </a:p>
          </p:txBody>
        </p:sp>
      </p:grpSp>
      <p:grpSp>
        <p:nvGrpSpPr>
          <p:cNvPr id="313457" name="Group 113"/>
          <p:cNvGrpSpPr>
            <a:grpSpLocks/>
          </p:cNvGrpSpPr>
          <p:nvPr/>
        </p:nvGrpSpPr>
        <p:grpSpPr bwMode="auto">
          <a:xfrm>
            <a:off x="4427538" y="1557338"/>
            <a:ext cx="3840162" cy="823912"/>
            <a:chOff x="2678" y="1353"/>
            <a:chExt cx="2419" cy="519"/>
          </a:xfrm>
        </p:grpSpPr>
        <p:sp>
          <p:nvSpPr>
            <p:cNvPr id="119820" name="Rectangle 114"/>
            <p:cNvSpPr>
              <a:spLocks noChangeArrowheads="1"/>
            </p:cNvSpPr>
            <p:nvPr/>
          </p:nvSpPr>
          <p:spPr bwMode="auto">
            <a:xfrm>
              <a:off x="2678" y="1448"/>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821" name="Rectangle 115"/>
            <p:cNvSpPr>
              <a:spLocks noChangeArrowheads="1"/>
            </p:cNvSpPr>
            <p:nvPr/>
          </p:nvSpPr>
          <p:spPr bwMode="auto">
            <a:xfrm>
              <a:off x="2880" y="14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22" name="Rectangle 116"/>
            <p:cNvSpPr>
              <a:spLocks noChangeArrowheads="1"/>
            </p:cNvSpPr>
            <p:nvPr/>
          </p:nvSpPr>
          <p:spPr bwMode="auto">
            <a:xfrm>
              <a:off x="3408" y="1641"/>
              <a:ext cx="2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A</a:t>
              </a:r>
              <a:endParaRPr kumimoji="1" lang="en-US" altLang="zh-CN" sz="1800">
                <a:solidFill>
                  <a:srgbClr val="FFFC00"/>
                </a:solidFill>
                <a:latin typeface="Bookman Old Style" panose="02050604050505020204" pitchFamily="18" charset="0"/>
              </a:endParaRPr>
            </a:p>
          </p:txBody>
        </p:sp>
        <p:sp>
          <p:nvSpPr>
            <p:cNvPr id="119823" name="Rectangle 117"/>
            <p:cNvSpPr>
              <a:spLocks noChangeArrowheads="1"/>
            </p:cNvSpPr>
            <p:nvPr/>
          </p:nvSpPr>
          <p:spPr bwMode="auto">
            <a:xfrm>
              <a:off x="3408" y="1353"/>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i="1">
                  <a:solidFill>
                    <a:srgbClr val="FFFC00"/>
                  </a:solidFill>
                  <a:latin typeface="Bookman Old Style" panose="02050604050505020204" pitchFamily="18" charset="0"/>
                </a:rPr>
                <a:t>B</a:t>
              </a:r>
            </a:p>
          </p:txBody>
        </p:sp>
        <p:sp>
          <p:nvSpPr>
            <p:cNvPr id="119824" name="Rectangle 118"/>
            <p:cNvSpPr>
              <a:spLocks noChangeArrowheads="1"/>
            </p:cNvSpPr>
            <p:nvPr/>
          </p:nvSpPr>
          <p:spPr bwMode="auto">
            <a:xfrm>
              <a:off x="3120" y="1617"/>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25" name="Rectangle 119"/>
            <p:cNvSpPr>
              <a:spLocks noChangeArrowheads="1"/>
            </p:cNvSpPr>
            <p:nvPr/>
          </p:nvSpPr>
          <p:spPr bwMode="auto">
            <a:xfrm>
              <a:off x="4694" y="144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n</a:t>
              </a:r>
            </a:p>
          </p:txBody>
        </p:sp>
        <p:sp>
          <p:nvSpPr>
            <p:cNvPr id="119826" name="Rectangle 120"/>
            <p:cNvSpPr>
              <a:spLocks noChangeArrowheads="1"/>
            </p:cNvSpPr>
            <p:nvPr/>
          </p:nvSpPr>
          <p:spPr bwMode="auto">
            <a:xfrm>
              <a:off x="4454" y="1440"/>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Δ</a:t>
              </a:r>
            </a:p>
          </p:txBody>
        </p:sp>
        <p:sp>
          <p:nvSpPr>
            <p:cNvPr id="119827" name="Rectangle 121"/>
            <p:cNvSpPr>
              <a:spLocks noChangeArrowheads="1"/>
            </p:cNvSpPr>
            <p:nvPr/>
          </p:nvSpPr>
          <p:spPr bwMode="auto">
            <a:xfrm>
              <a:off x="3975" y="1448"/>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Bookman Old Style" panose="02050604050505020204" pitchFamily="18" charset="0"/>
                </a:rPr>
                <a:t>=</a:t>
              </a:r>
            </a:p>
          </p:txBody>
        </p:sp>
        <p:sp>
          <p:nvSpPr>
            <p:cNvPr id="119828" name="Rectangle 122"/>
            <p:cNvSpPr>
              <a:spLocks noChangeArrowheads="1"/>
            </p:cNvSpPr>
            <p:nvPr/>
          </p:nvSpPr>
          <p:spPr bwMode="auto">
            <a:xfrm>
              <a:off x="4165" y="14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E</a:t>
              </a:r>
            </a:p>
          </p:txBody>
        </p:sp>
        <p:sp>
          <p:nvSpPr>
            <p:cNvPr id="119829" name="Rectangle 123"/>
            <p:cNvSpPr>
              <a:spLocks noChangeArrowheads="1"/>
            </p:cNvSpPr>
            <p:nvPr/>
          </p:nvSpPr>
          <p:spPr bwMode="auto">
            <a:xfrm>
              <a:off x="4406" y="1617"/>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30" name="Rectangle 124"/>
            <p:cNvSpPr>
              <a:spLocks noChangeArrowheads="1"/>
            </p:cNvSpPr>
            <p:nvPr/>
          </p:nvSpPr>
          <p:spPr bwMode="auto">
            <a:xfrm>
              <a:off x="4886" y="1617"/>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C00"/>
                  </a:solidFill>
                  <a:latin typeface="Bookman Old Style" panose="02050604050505020204" pitchFamily="18" charset="0"/>
                </a:rPr>
                <a:t>1</a:t>
              </a:r>
            </a:p>
          </p:txBody>
        </p:sp>
        <p:sp>
          <p:nvSpPr>
            <p:cNvPr id="119831" name="Rectangle 125"/>
            <p:cNvSpPr>
              <a:spLocks noChangeArrowheads="1"/>
            </p:cNvSpPr>
            <p:nvPr/>
          </p:nvSpPr>
          <p:spPr bwMode="auto">
            <a:xfrm>
              <a:off x="3590" y="1439"/>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C00"/>
                  </a:solidFill>
                  <a:latin typeface="Times New Roman" panose="02020603050405020304" pitchFamily="18" charset="0"/>
                </a:rPr>
                <a:t>d</a:t>
              </a:r>
            </a:p>
          </p:txBody>
        </p:sp>
        <p:sp>
          <p:nvSpPr>
            <p:cNvPr id="119832" name="Rectangle 126"/>
            <p:cNvSpPr>
              <a:spLocks noChangeArrowheads="1"/>
            </p:cNvSpPr>
            <p:nvPr/>
          </p:nvSpPr>
          <p:spPr bwMode="auto">
            <a:xfrm>
              <a:off x="3782" y="1439"/>
              <a:ext cx="19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C00"/>
                  </a:solidFill>
                  <a:latin typeface="Bookman Old Style" panose="02050604050505020204" pitchFamily="18" charset="0"/>
                </a:rPr>
                <a:t>l</a:t>
              </a:r>
            </a:p>
          </p:txBody>
        </p:sp>
        <p:sp>
          <p:nvSpPr>
            <p:cNvPr id="119833" name="Rectangle 127"/>
            <p:cNvSpPr>
              <a:spLocks noChangeArrowheads="1"/>
            </p:cNvSpPr>
            <p:nvPr/>
          </p:nvSpPr>
          <p:spPr bwMode="auto">
            <a:xfrm>
              <a:off x="3275" y="1392"/>
              <a:ext cx="1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600">
                  <a:solidFill>
                    <a:srgbClr val="FFFC00"/>
                  </a:solidFill>
                  <a:latin typeface="Symbol" panose="05050102010706020507" pitchFamily="18" charset="2"/>
                </a:rPr>
                <a:t>ò</a:t>
              </a:r>
              <a:endParaRPr kumimoji="1" lang="en-US" altLang="zh-CN" sz="2800">
                <a:solidFill>
                  <a:srgbClr val="FFFC00"/>
                </a:solidFill>
                <a:latin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3361"/>
                                        </p:tgtEl>
                                        <p:attrNameLst>
                                          <p:attrName>style.visibility</p:attrName>
                                        </p:attrNameLst>
                                      </p:cBhvr>
                                      <p:to>
                                        <p:strVal val="visible"/>
                                      </p:to>
                                    </p:set>
                                    <p:animEffect transition="in" filter="wipe(left)">
                                      <p:cBhvr>
                                        <p:cTn id="7" dur="500"/>
                                        <p:tgtEl>
                                          <p:spTgt spid="3133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3407">
                                            <p:txEl>
                                              <p:pRg st="0" end="0"/>
                                            </p:txEl>
                                          </p:spTgt>
                                        </p:tgtEl>
                                        <p:attrNameLst>
                                          <p:attrName>style.visibility</p:attrName>
                                        </p:attrNameLst>
                                      </p:cBhvr>
                                      <p:to>
                                        <p:strVal val="visible"/>
                                      </p:to>
                                    </p:set>
                                    <p:animEffect transition="in" filter="wipe(left)">
                                      <p:cBhvr>
                                        <p:cTn id="12" dur="500"/>
                                        <p:tgtEl>
                                          <p:spTgt spid="3134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3439"/>
                                        </p:tgtEl>
                                        <p:attrNameLst>
                                          <p:attrName>style.visibility</p:attrName>
                                        </p:attrNameLst>
                                      </p:cBhvr>
                                      <p:to>
                                        <p:strVal val="visible"/>
                                      </p:to>
                                    </p:set>
                                    <p:animEffect transition="in" filter="wipe(left)">
                                      <p:cBhvr>
                                        <p:cTn id="17" dur="500"/>
                                        <p:tgtEl>
                                          <p:spTgt spid="3134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13457"/>
                                        </p:tgtEl>
                                        <p:attrNameLst>
                                          <p:attrName>style.visibility</p:attrName>
                                        </p:attrNameLst>
                                      </p:cBhvr>
                                      <p:to>
                                        <p:strVal val="visible"/>
                                      </p:to>
                                    </p:set>
                                    <p:animEffect transition="in" filter="wipe(left)">
                                      <p:cBhvr>
                                        <p:cTn id="22" dur="500"/>
                                        <p:tgtEl>
                                          <p:spTgt spid="3134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13347"/>
                                        </p:tgtEl>
                                        <p:attrNameLst>
                                          <p:attrName>style.visibility</p:attrName>
                                        </p:attrNameLst>
                                      </p:cBhvr>
                                      <p:to>
                                        <p:strVal val="visible"/>
                                      </p:to>
                                    </p:set>
                                    <p:animEffect transition="in" filter="wipe(left)">
                                      <p:cBhvr>
                                        <p:cTn id="27" dur="500"/>
                                        <p:tgtEl>
                                          <p:spTgt spid="3133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13422"/>
                                        </p:tgtEl>
                                        <p:attrNameLst>
                                          <p:attrName>style.visibility</p:attrName>
                                        </p:attrNameLst>
                                      </p:cBhvr>
                                      <p:to>
                                        <p:strVal val="visible"/>
                                      </p:to>
                                    </p:set>
                                    <p:animEffect transition="in" filter="wipe(left)">
                                      <p:cBhvr>
                                        <p:cTn id="32" dur="500"/>
                                        <p:tgtEl>
                                          <p:spTgt spid="3134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13409"/>
                                        </p:tgtEl>
                                        <p:attrNameLst>
                                          <p:attrName>style.visibility</p:attrName>
                                        </p:attrNameLst>
                                      </p:cBhvr>
                                      <p:to>
                                        <p:strVal val="visible"/>
                                      </p:to>
                                    </p:set>
                                    <p:animEffect transition="in" filter="wipe(left)">
                                      <p:cBhvr>
                                        <p:cTn id="37" dur="500"/>
                                        <p:tgtEl>
                                          <p:spTgt spid="31340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3396"/>
                                        </p:tgtEl>
                                        <p:attrNameLst>
                                          <p:attrName>style.visibility</p:attrName>
                                        </p:attrNameLst>
                                      </p:cBhvr>
                                      <p:to>
                                        <p:strVal val="visible"/>
                                      </p:to>
                                    </p:set>
                                    <p:animEffect transition="in" filter="wipe(left)">
                                      <p:cBhvr>
                                        <p:cTn id="42" dur="500"/>
                                        <p:tgtEl>
                                          <p:spTgt spid="3133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13389"/>
                                        </p:tgtEl>
                                        <p:attrNameLst>
                                          <p:attrName>style.visibility</p:attrName>
                                        </p:attrNameLst>
                                      </p:cBhvr>
                                      <p:to>
                                        <p:strVal val="visible"/>
                                      </p:to>
                                    </p:set>
                                    <p:animEffect transition="in" filter="wipe(left)">
                                      <p:cBhvr>
                                        <p:cTn id="47" dur="500"/>
                                        <p:tgtEl>
                                          <p:spTgt spid="3133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3406">
                                            <p:txEl>
                                              <p:pRg st="0" end="0"/>
                                            </p:txEl>
                                          </p:spTgt>
                                        </p:tgtEl>
                                        <p:attrNameLst>
                                          <p:attrName>style.visibility</p:attrName>
                                        </p:attrNameLst>
                                      </p:cBhvr>
                                      <p:to>
                                        <p:strVal val="visible"/>
                                      </p:to>
                                    </p:set>
                                    <p:animEffect transition="in" filter="wipe(left)">
                                      <p:cBhvr>
                                        <p:cTn id="52" dur="500"/>
                                        <p:tgtEl>
                                          <p:spTgt spid="3134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406" grpId="0" build="p" autoUpdateAnimBg="0"/>
      <p:bldP spid="313407"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4"/>
          <p:cNvSpPr>
            <a:spLocks noGrp="1" noChangeArrowheads="1"/>
          </p:cNvSpPr>
          <p:nvPr>
            <p:ph type="title" sz="quarter"/>
          </p:nvPr>
        </p:nvSpPr>
        <p:spPr>
          <a:xfrm>
            <a:off x="455613" y="273050"/>
            <a:ext cx="8226425" cy="70167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anchor="t" anchorCtr="0">
            <a:spAutoFit/>
          </a:bodyPr>
          <a:lstStyle/>
          <a:p>
            <a:pPr algn="l" eaLnBrk="1" hangingPunct="1">
              <a:spcBef>
                <a:spcPct val="50000"/>
              </a:spcBef>
            </a:pPr>
            <a:r>
              <a:rPr kumimoji="1" lang="en-US" altLang="zh-CN" sz="400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2  </a:t>
            </a:r>
            <a:r>
              <a:rPr kumimoji="1" lang="zh-CN" altLang="en-US" sz="400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电场强度与电势梯度的关系</a:t>
            </a:r>
          </a:p>
        </p:txBody>
      </p:sp>
      <p:graphicFrame>
        <p:nvGraphicFramePr>
          <p:cNvPr id="120835" name="Object 52"/>
          <p:cNvGraphicFramePr>
            <a:graphicFrameLocks noChangeAspect="1"/>
          </p:cNvGraphicFramePr>
          <p:nvPr/>
        </p:nvGraphicFramePr>
        <p:xfrm>
          <a:off x="-18470563" y="2276475"/>
          <a:ext cx="3135313" cy="152400"/>
        </p:xfrm>
        <a:graphic>
          <a:graphicData uri="http://schemas.openxmlformats.org/presentationml/2006/ole">
            <mc:AlternateContent xmlns:mc="http://schemas.openxmlformats.org/markup-compatibility/2006">
              <mc:Choice xmlns:v="urn:schemas-microsoft-com:vml" Requires="v">
                <p:oleObj spid="_x0000_s121141" name="公式" r:id="rId3" imgW="1651000" imgH="228600" progId="Equation.3">
                  <p:embed/>
                </p:oleObj>
              </mc:Choice>
              <mc:Fallback>
                <p:oleObj name="公式" r:id="rId3" imgW="1651000" imgH="228600" progId="Equation.3">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0563" y="2276475"/>
                        <a:ext cx="3135313"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0284" name="Object 60"/>
          <p:cNvGraphicFramePr>
            <a:graphicFrameLocks noChangeAspect="1"/>
          </p:cNvGraphicFramePr>
          <p:nvPr/>
        </p:nvGraphicFramePr>
        <p:xfrm>
          <a:off x="498475" y="1700213"/>
          <a:ext cx="4217988" cy="550862"/>
        </p:xfrm>
        <a:graphic>
          <a:graphicData uri="http://schemas.openxmlformats.org/presentationml/2006/ole">
            <mc:AlternateContent xmlns:mc="http://schemas.openxmlformats.org/markup-compatibility/2006">
              <mc:Choice xmlns:v="urn:schemas-microsoft-com:vml" Requires="v">
                <p:oleObj spid="_x0000_s121142" name="公式" r:id="rId5" imgW="1728226" imgH="205867" progId="Equation.3">
                  <p:embed/>
                </p:oleObj>
              </mc:Choice>
              <mc:Fallback>
                <p:oleObj name="公式" r:id="rId5" imgW="1728226" imgH="205867" progId="Equation.3">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75" y="1700213"/>
                        <a:ext cx="4217988"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0286" name="Object 62"/>
          <p:cNvGraphicFramePr>
            <a:graphicFrameLocks noChangeAspect="1"/>
          </p:cNvGraphicFramePr>
          <p:nvPr/>
        </p:nvGraphicFramePr>
        <p:xfrm>
          <a:off x="1187450" y="2420938"/>
          <a:ext cx="2449513" cy="974725"/>
        </p:xfrm>
        <a:graphic>
          <a:graphicData uri="http://schemas.openxmlformats.org/presentationml/2006/ole">
            <mc:AlternateContent xmlns:mc="http://schemas.openxmlformats.org/markup-compatibility/2006">
              <mc:Choice xmlns:v="urn:schemas-microsoft-com:vml" Requires="v">
                <p:oleObj spid="_x0000_s121143" r:id="rId7" imgW="952662" imgH="368580" progId="Equation.3">
                  <p:embed/>
                </p:oleObj>
              </mc:Choice>
              <mc:Fallback>
                <p:oleObj r:id="rId7" imgW="952662" imgH="368580" progId="Equation.3">
                  <p:embed/>
                  <p:pic>
                    <p:nvPicPr>
                      <p:cNvPr id="0"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2420938"/>
                        <a:ext cx="244951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Rectangle 6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80288" name="Object 64"/>
          <p:cNvGraphicFramePr>
            <a:graphicFrameLocks noChangeAspect="1"/>
          </p:cNvGraphicFramePr>
          <p:nvPr/>
        </p:nvGraphicFramePr>
        <p:xfrm>
          <a:off x="1403350" y="3573463"/>
          <a:ext cx="1727200" cy="1095375"/>
        </p:xfrm>
        <a:graphic>
          <a:graphicData uri="http://schemas.openxmlformats.org/presentationml/2006/ole">
            <mc:AlternateContent xmlns:mc="http://schemas.openxmlformats.org/markup-compatibility/2006">
              <mc:Choice xmlns:v="urn:schemas-microsoft-com:vml" Requires="v">
                <p:oleObj spid="_x0000_s121144" r:id="rId9" imgW="651121" imgH="406985" progId="Equation.3">
                  <p:embed/>
                </p:oleObj>
              </mc:Choice>
              <mc:Fallback>
                <p:oleObj r:id="rId9" imgW="651121" imgH="406985" progId="Equation.3">
                  <p:embed/>
                  <p:pic>
                    <p:nvPicPr>
                      <p:cNvPr id="0"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3573463"/>
                        <a:ext cx="17272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40" name="Group 88"/>
          <p:cNvGrpSpPr>
            <a:grpSpLocks/>
          </p:cNvGrpSpPr>
          <p:nvPr/>
        </p:nvGrpSpPr>
        <p:grpSpPr bwMode="auto">
          <a:xfrm>
            <a:off x="611188" y="4941888"/>
            <a:ext cx="8316912" cy="1630362"/>
            <a:chOff x="385" y="3113"/>
            <a:chExt cx="5239" cy="1027"/>
          </a:xfrm>
        </p:grpSpPr>
        <p:sp>
          <p:nvSpPr>
            <p:cNvPr id="120859" name="Text Box 66"/>
            <p:cNvSpPr txBox="1">
              <a:spLocks noChangeArrowheads="1"/>
            </p:cNvSpPr>
            <p:nvPr/>
          </p:nvSpPr>
          <p:spPr bwMode="auto">
            <a:xfrm>
              <a:off x="385" y="3113"/>
              <a:ext cx="5239" cy="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en-US" sz="2800" b="1">
                  <a:solidFill>
                    <a:schemeClr val="hlink"/>
                  </a:solidFill>
                  <a:ea typeface="黑体" panose="02010609060101010101" pitchFamily="49" charset="-122"/>
                </a:rPr>
                <a:t>结论：</a:t>
              </a:r>
              <a:r>
                <a:rPr lang="zh-CN" altLang="en-US" sz="2800" b="1"/>
                <a:t>电场中给定点的电场强度沿某一方向的分量，等于这一点电势沿该方向变化率的负值。负号表示电场强度</a:t>
              </a:r>
              <a:r>
                <a:rPr lang="zh-CN" altLang="en-US" sz="2800" b="1" i="1"/>
                <a:t>   </a:t>
              </a:r>
              <a:r>
                <a:rPr lang="zh-CN" altLang="en-US" sz="2800" b="1"/>
                <a:t>指向电势降低的方向。 </a:t>
              </a:r>
            </a:p>
          </p:txBody>
        </p:sp>
        <p:graphicFrame>
          <p:nvGraphicFramePr>
            <p:cNvPr id="120860" name="Object 67"/>
            <p:cNvGraphicFramePr>
              <a:graphicFrameLocks noChangeAspect="1"/>
            </p:cNvGraphicFramePr>
            <p:nvPr/>
          </p:nvGraphicFramePr>
          <p:xfrm>
            <a:off x="1746" y="3748"/>
            <a:ext cx="334" cy="363"/>
          </p:xfrm>
          <a:graphic>
            <a:graphicData uri="http://schemas.openxmlformats.org/presentationml/2006/ole">
              <mc:AlternateContent xmlns:mc="http://schemas.openxmlformats.org/markup-compatibility/2006">
                <mc:Choice xmlns:v="urn:schemas-microsoft-com:vml" Requires="v">
                  <p:oleObj spid="_x0000_s121145" name="公式" r:id="rId11" imgW="129329" imgH="167598" progId="Equation.3">
                    <p:embed/>
                  </p:oleObj>
                </mc:Choice>
                <mc:Fallback>
                  <p:oleObj name="公式" r:id="rId11" imgW="129329" imgH="167598" progId="Equation.3">
                    <p:embed/>
                    <p:pic>
                      <p:nvPicPr>
                        <p:cNvPr id="0" name="Object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6" y="3748"/>
                          <a:ext cx="334"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0294" name="Group 70"/>
          <p:cNvGrpSpPr>
            <a:grpSpLocks/>
          </p:cNvGrpSpPr>
          <p:nvPr/>
        </p:nvGrpSpPr>
        <p:grpSpPr bwMode="auto">
          <a:xfrm>
            <a:off x="4932363" y="1412875"/>
            <a:ext cx="3743325" cy="3240088"/>
            <a:chOff x="2880" y="981"/>
            <a:chExt cx="2358" cy="2041"/>
          </a:xfrm>
        </p:grpSpPr>
        <p:sp>
          <p:nvSpPr>
            <p:cNvPr id="120842" name="Rectangle 71"/>
            <p:cNvSpPr>
              <a:spLocks noChangeArrowheads="1"/>
            </p:cNvSpPr>
            <p:nvPr/>
          </p:nvSpPr>
          <p:spPr bwMode="auto">
            <a:xfrm>
              <a:off x="2880" y="981"/>
              <a:ext cx="2358" cy="204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0843" name="Arc 72"/>
            <p:cNvSpPr>
              <a:spLocks noChangeAspect="1"/>
            </p:cNvSpPr>
            <p:nvPr/>
          </p:nvSpPr>
          <p:spPr bwMode="auto">
            <a:xfrm>
              <a:off x="3244" y="1190"/>
              <a:ext cx="1427" cy="1435"/>
            </a:xfrm>
            <a:custGeom>
              <a:avLst/>
              <a:gdLst>
                <a:gd name="T0" fmla="*/ 0 w 21600"/>
                <a:gd name="T1" fmla="*/ 0 h 21693"/>
                <a:gd name="T2" fmla="*/ 0 w 21600"/>
                <a:gd name="T3" fmla="*/ 0 h 21693"/>
                <a:gd name="T4" fmla="*/ 0 w 21600"/>
                <a:gd name="T5" fmla="*/ 0 h 21693"/>
                <a:gd name="T6" fmla="*/ 0 60000 65536"/>
                <a:gd name="T7" fmla="*/ 0 60000 65536"/>
                <a:gd name="T8" fmla="*/ 0 60000 65536"/>
              </a:gdLst>
              <a:ahLst/>
              <a:cxnLst>
                <a:cxn ang="T6">
                  <a:pos x="T0" y="T1"/>
                </a:cxn>
                <a:cxn ang="T7">
                  <a:pos x="T2" y="T3"/>
                </a:cxn>
                <a:cxn ang="T8">
                  <a:pos x="T4" y="T5"/>
                </a:cxn>
              </a:cxnLst>
              <a:rect l="0" t="0" r="r" b="b"/>
              <a:pathLst>
                <a:path w="21600" h="21693" fill="none" extrusionOk="0">
                  <a:moveTo>
                    <a:pt x="-1" y="0"/>
                  </a:moveTo>
                  <a:cubicBezTo>
                    <a:pt x="11929" y="0"/>
                    <a:pt x="21600" y="9670"/>
                    <a:pt x="21600" y="21600"/>
                  </a:cubicBezTo>
                  <a:cubicBezTo>
                    <a:pt x="21600" y="21630"/>
                    <a:pt x="21599" y="21661"/>
                    <a:pt x="21599" y="21692"/>
                  </a:cubicBezTo>
                </a:path>
                <a:path w="21600" h="21693" stroke="0" extrusionOk="0">
                  <a:moveTo>
                    <a:pt x="-1" y="0"/>
                  </a:moveTo>
                  <a:cubicBezTo>
                    <a:pt x="11929" y="0"/>
                    <a:pt x="21600" y="9670"/>
                    <a:pt x="21600" y="21600"/>
                  </a:cubicBezTo>
                  <a:cubicBezTo>
                    <a:pt x="21600" y="21630"/>
                    <a:pt x="21599" y="21661"/>
                    <a:pt x="21599" y="21692"/>
                  </a:cubicBezTo>
                  <a:lnTo>
                    <a:pt x="0" y="21600"/>
                  </a:lnTo>
                  <a:lnTo>
                    <a:pt x="-1" y="0"/>
                  </a:lnTo>
                  <a:close/>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20844" name="Object 73"/>
            <p:cNvGraphicFramePr>
              <a:graphicFrameLocks noChangeAspect="1"/>
            </p:cNvGraphicFramePr>
            <p:nvPr/>
          </p:nvGraphicFramePr>
          <p:xfrm>
            <a:off x="4195" y="1131"/>
            <a:ext cx="267" cy="349"/>
          </p:xfrm>
          <a:graphic>
            <a:graphicData uri="http://schemas.openxmlformats.org/presentationml/2006/ole">
              <mc:AlternateContent xmlns:mc="http://schemas.openxmlformats.org/markup-compatibility/2006">
                <mc:Choice xmlns:v="urn:schemas-microsoft-com:vml" Requires="v">
                  <p:oleObj spid="_x0000_s121146" name="公式" r:id="rId13" imgW="138828" imgH="191482" progId="Equation.3">
                    <p:embed/>
                  </p:oleObj>
                </mc:Choice>
                <mc:Fallback>
                  <p:oleObj name="公式" r:id="rId13" imgW="138828" imgH="191482" progId="Equation.3">
                    <p:embed/>
                    <p:pic>
                      <p:nvPicPr>
                        <p:cNvPr id="0" name="Object 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5" y="1131"/>
                          <a:ext cx="267"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5" name="Object 74"/>
            <p:cNvGraphicFramePr>
              <a:graphicFrameLocks noChangeAspect="1"/>
            </p:cNvGraphicFramePr>
            <p:nvPr/>
          </p:nvGraphicFramePr>
          <p:xfrm>
            <a:off x="4105" y="1934"/>
            <a:ext cx="289" cy="289"/>
          </p:xfrm>
          <a:graphic>
            <a:graphicData uri="http://schemas.openxmlformats.org/presentationml/2006/ole">
              <mc:AlternateContent xmlns:mc="http://schemas.openxmlformats.org/markup-compatibility/2006">
                <mc:Choice xmlns:v="urn:schemas-microsoft-com:vml" Requires="v">
                  <p:oleObj spid="_x0000_s121147" name="公式" r:id="rId15" imgW="177097" imgH="177097" progId="Equation.3">
                    <p:embed/>
                  </p:oleObj>
                </mc:Choice>
                <mc:Fallback>
                  <p:oleObj name="公式" r:id="rId15" imgW="177097" imgH="177097" progId="Equation.3">
                    <p:embed/>
                    <p:pic>
                      <p:nvPicPr>
                        <p:cNvPr id="0" name="Object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5" y="1934"/>
                          <a:ext cx="289"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6" name="Arc 75"/>
            <p:cNvSpPr>
              <a:spLocks noChangeAspect="1"/>
            </p:cNvSpPr>
            <p:nvPr/>
          </p:nvSpPr>
          <p:spPr bwMode="auto">
            <a:xfrm>
              <a:off x="3224" y="1765"/>
              <a:ext cx="871" cy="872"/>
            </a:xfrm>
            <a:custGeom>
              <a:avLst/>
              <a:gdLst>
                <a:gd name="T0" fmla="*/ 0 w 21599"/>
                <a:gd name="T1" fmla="*/ 0 h 21600"/>
                <a:gd name="T2" fmla="*/ 0 w 21599"/>
                <a:gd name="T3" fmla="*/ 0 h 21600"/>
                <a:gd name="T4" fmla="*/ 0 w 21599"/>
                <a:gd name="T5" fmla="*/ 0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1" y="0"/>
                  </a:moveTo>
                  <a:cubicBezTo>
                    <a:pt x="11867" y="0"/>
                    <a:pt x="21512" y="9574"/>
                    <a:pt x="21599" y="21441"/>
                  </a:cubicBezTo>
                </a:path>
                <a:path w="21599" h="21600" stroke="0" extrusionOk="0">
                  <a:moveTo>
                    <a:pt x="-1" y="0"/>
                  </a:moveTo>
                  <a:cubicBezTo>
                    <a:pt x="11867" y="0"/>
                    <a:pt x="21512" y="9574"/>
                    <a:pt x="21599" y="21441"/>
                  </a:cubicBezTo>
                  <a:lnTo>
                    <a:pt x="0" y="21600"/>
                  </a:lnTo>
                  <a:lnTo>
                    <a:pt x="-1" y="0"/>
                  </a:lnTo>
                  <a:close/>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47" name="Line 76"/>
            <p:cNvSpPr>
              <a:spLocks noChangeShapeType="1"/>
            </p:cNvSpPr>
            <p:nvPr/>
          </p:nvSpPr>
          <p:spPr bwMode="auto">
            <a:xfrm flipV="1">
              <a:off x="3824" y="1404"/>
              <a:ext cx="683" cy="591"/>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48" name="Line 77"/>
            <p:cNvSpPr>
              <a:spLocks noChangeShapeType="1"/>
            </p:cNvSpPr>
            <p:nvPr/>
          </p:nvSpPr>
          <p:spPr bwMode="auto">
            <a:xfrm flipH="1">
              <a:off x="3403" y="2007"/>
              <a:ext cx="410" cy="355"/>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20849" name="Picture 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42" y="1750"/>
              <a:ext cx="18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0" name="Line 79"/>
            <p:cNvSpPr>
              <a:spLocks noChangeShapeType="1"/>
            </p:cNvSpPr>
            <p:nvPr/>
          </p:nvSpPr>
          <p:spPr bwMode="auto">
            <a:xfrm flipV="1">
              <a:off x="3836" y="1900"/>
              <a:ext cx="637" cy="95"/>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20851" name="Picture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7" y="1743"/>
              <a:ext cx="15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2" name="Arc 81"/>
            <p:cNvSpPr>
              <a:spLocks noChangeAspect="1"/>
            </p:cNvSpPr>
            <p:nvPr/>
          </p:nvSpPr>
          <p:spPr bwMode="auto">
            <a:xfrm>
              <a:off x="3666" y="1709"/>
              <a:ext cx="395" cy="439"/>
            </a:xfrm>
            <a:custGeom>
              <a:avLst/>
              <a:gdLst>
                <a:gd name="T0" fmla="*/ 0 w 19458"/>
                <a:gd name="T1" fmla="*/ 0 h 21600"/>
                <a:gd name="T2" fmla="*/ 0 w 19458"/>
                <a:gd name="T3" fmla="*/ 0 h 21600"/>
                <a:gd name="T4" fmla="*/ 0 w 19458"/>
                <a:gd name="T5" fmla="*/ 0 h 21600"/>
                <a:gd name="T6" fmla="*/ 0 60000 65536"/>
                <a:gd name="T7" fmla="*/ 0 60000 65536"/>
                <a:gd name="T8" fmla="*/ 0 60000 65536"/>
              </a:gdLst>
              <a:ahLst/>
              <a:cxnLst>
                <a:cxn ang="T6">
                  <a:pos x="T0" y="T1"/>
                </a:cxn>
                <a:cxn ang="T7">
                  <a:pos x="T2" y="T3"/>
                </a:cxn>
                <a:cxn ang="T8">
                  <a:pos x="T4" y="T5"/>
                </a:cxn>
              </a:cxnLst>
              <a:rect l="0" t="0" r="r" b="b"/>
              <a:pathLst>
                <a:path w="19458" h="21600" fill="none" extrusionOk="0">
                  <a:moveTo>
                    <a:pt x="19458" y="12632"/>
                  </a:moveTo>
                  <a:cubicBezTo>
                    <a:pt x="15398" y="18263"/>
                    <a:pt x="8879" y="21599"/>
                    <a:pt x="1937" y="21600"/>
                  </a:cubicBezTo>
                  <a:cubicBezTo>
                    <a:pt x="1290" y="21600"/>
                    <a:pt x="644" y="21570"/>
                    <a:pt x="0" y="21512"/>
                  </a:cubicBezTo>
                </a:path>
                <a:path w="19458" h="21600" stroke="0" extrusionOk="0">
                  <a:moveTo>
                    <a:pt x="19458" y="12632"/>
                  </a:moveTo>
                  <a:cubicBezTo>
                    <a:pt x="15398" y="18263"/>
                    <a:pt x="8879" y="21599"/>
                    <a:pt x="1937" y="21600"/>
                  </a:cubicBezTo>
                  <a:cubicBezTo>
                    <a:pt x="1290" y="21600"/>
                    <a:pt x="644" y="21570"/>
                    <a:pt x="0" y="21512"/>
                  </a:cubicBezTo>
                  <a:lnTo>
                    <a:pt x="1937" y="0"/>
                  </a:lnTo>
                  <a:lnTo>
                    <a:pt x="19458" y="12632"/>
                  </a:lnTo>
                  <a:close/>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20853" name="Picture 8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01" y="2110"/>
              <a:ext cx="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54" name="Picture 8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1" y="2638"/>
              <a:ext cx="21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55" name="Picture 8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1" y="2638"/>
              <a:ext cx="66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6" name="Oval 85"/>
            <p:cNvSpPr>
              <a:spLocks noChangeAspect="1" noChangeArrowheads="1"/>
            </p:cNvSpPr>
            <p:nvPr/>
          </p:nvSpPr>
          <p:spPr bwMode="auto">
            <a:xfrm>
              <a:off x="3776" y="1956"/>
              <a:ext cx="95" cy="95"/>
            </a:xfrm>
            <a:prstGeom prst="ellipse">
              <a:avLst/>
            </a:prstGeom>
            <a:gradFill rotWithShape="1">
              <a:gsLst>
                <a:gs pos="0">
                  <a:srgbClr val="FFFFFF"/>
                </a:gs>
                <a:gs pos="100000">
                  <a:srgbClr val="CC99FF"/>
                </a:gs>
              </a:gsLst>
              <a:path path="shape">
                <a:fillToRect l="50000" t="50000" r="50000" b="50000"/>
              </a:path>
            </a:gradFill>
            <a:ln w="9525">
              <a:solidFill>
                <a:srgbClr val="CC99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0857" name="Oval 86"/>
            <p:cNvSpPr>
              <a:spLocks noChangeAspect="1" noChangeArrowheads="1"/>
            </p:cNvSpPr>
            <p:nvPr/>
          </p:nvSpPr>
          <p:spPr bwMode="auto">
            <a:xfrm>
              <a:off x="4438" y="1854"/>
              <a:ext cx="95" cy="95"/>
            </a:xfrm>
            <a:prstGeom prst="ellipse">
              <a:avLst/>
            </a:prstGeom>
            <a:noFill/>
            <a:ln w="9525">
              <a:solidFill>
                <a:srgbClr val="800080"/>
              </a:solidFill>
              <a:prstDash val="sysDot"/>
              <a:round/>
              <a:headEnd/>
              <a:tailEnd/>
            </a:ln>
            <a:effectLst/>
            <a:extLst>
              <a:ext uri="{909E8E84-426E-40DD-AFC4-6F175D3DCCD1}">
                <a14:hiddenFill xmlns:a14="http://schemas.microsoft.com/office/drawing/2010/main">
                  <a:gradFill rotWithShape="1">
                    <a:gsLst>
                      <a:gs pos="0">
                        <a:srgbClr val="FFFFFF"/>
                      </a:gs>
                      <a:gs pos="100000">
                        <a:srgbClr val="CC99FF"/>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0858" name="Object 87"/>
            <p:cNvGraphicFramePr>
              <a:graphicFrameLocks noChangeAspect="1"/>
            </p:cNvGraphicFramePr>
            <p:nvPr/>
          </p:nvGraphicFramePr>
          <p:xfrm>
            <a:off x="3243" y="2115"/>
            <a:ext cx="217" cy="272"/>
          </p:xfrm>
          <a:graphic>
            <a:graphicData uri="http://schemas.openxmlformats.org/presentationml/2006/ole">
              <mc:AlternateContent xmlns:mc="http://schemas.openxmlformats.org/markup-compatibility/2006">
                <mc:Choice xmlns:v="urn:schemas-microsoft-com:vml" Requires="v">
                  <p:oleObj spid="_x0000_s121148" name="公式" r:id="rId22" imgW="129329" imgH="167598" progId="Equation.3">
                    <p:embed/>
                  </p:oleObj>
                </mc:Choice>
                <mc:Fallback>
                  <p:oleObj name="公式" r:id="rId22" imgW="129329" imgH="167598" progId="Equation.3">
                    <p:embed/>
                    <p:pic>
                      <p:nvPicPr>
                        <p:cNvPr id="0" name="Object 8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43" y="2115"/>
                          <a:ext cx="21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0294"/>
                                        </p:tgtEl>
                                        <p:attrNameLst>
                                          <p:attrName>style.visibility</p:attrName>
                                        </p:attrNameLst>
                                      </p:cBhvr>
                                      <p:to>
                                        <p:strVal val="visible"/>
                                      </p:to>
                                    </p:set>
                                    <p:animEffect transition="in" filter="fade">
                                      <p:cBhvr>
                                        <p:cTn id="7" dur="2000"/>
                                        <p:tgtEl>
                                          <p:spTgt spid="1802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0284"/>
                                        </p:tgtEl>
                                        <p:attrNameLst>
                                          <p:attrName>style.visibility</p:attrName>
                                        </p:attrNameLst>
                                      </p:cBhvr>
                                      <p:to>
                                        <p:strVal val="visible"/>
                                      </p:to>
                                    </p:set>
                                    <p:animEffect transition="in" filter="wipe(left)">
                                      <p:cBhvr>
                                        <p:cTn id="12" dur="500"/>
                                        <p:tgtEl>
                                          <p:spTgt spid="1802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0286"/>
                                        </p:tgtEl>
                                        <p:attrNameLst>
                                          <p:attrName>style.visibility</p:attrName>
                                        </p:attrNameLst>
                                      </p:cBhvr>
                                      <p:to>
                                        <p:strVal val="visible"/>
                                      </p:to>
                                    </p:set>
                                    <p:animEffect transition="in" filter="wipe(left)">
                                      <p:cBhvr>
                                        <p:cTn id="17" dur="500"/>
                                        <p:tgtEl>
                                          <p:spTgt spid="180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0288"/>
                                        </p:tgtEl>
                                        <p:attrNameLst>
                                          <p:attrName>style.visibility</p:attrName>
                                        </p:attrNameLst>
                                      </p:cBhvr>
                                      <p:to>
                                        <p:strVal val="visible"/>
                                      </p:to>
                                    </p:set>
                                    <p:animEffect transition="in" filter="wipe(left)">
                                      <p:cBhvr>
                                        <p:cTn id="22" dur="500"/>
                                        <p:tgtEl>
                                          <p:spTgt spid="180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1" name="Text Box 5"/>
          <p:cNvSpPr txBox="1">
            <a:spLocks noChangeArrowheads="1"/>
          </p:cNvSpPr>
          <p:nvPr/>
        </p:nvSpPr>
        <p:spPr bwMode="auto">
          <a:xfrm>
            <a:off x="539750" y="692150"/>
            <a:ext cx="3111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FFFF00"/>
                </a:solidFill>
                <a:latin typeface="黑体" panose="02010609060101010101" pitchFamily="49" charset="-122"/>
                <a:ea typeface="黑体" panose="02010609060101010101" pitchFamily="49" charset="-122"/>
              </a:rPr>
              <a:t>电势梯度矢量：</a:t>
            </a:r>
          </a:p>
        </p:txBody>
      </p:sp>
      <p:graphicFrame>
        <p:nvGraphicFramePr>
          <p:cNvPr id="188425" name="Object 9"/>
          <p:cNvGraphicFramePr>
            <a:graphicFrameLocks noChangeAspect="1"/>
          </p:cNvGraphicFramePr>
          <p:nvPr/>
        </p:nvGraphicFramePr>
        <p:xfrm>
          <a:off x="3868738" y="692150"/>
          <a:ext cx="3060700" cy="601663"/>
        </p:xfrm>
        <a:graphic>
          <a:graphicData uri="http://schemas.openxmlformats.org/presentationml/2006/ole">
            <mc:AlternateContent xmlns:mc="http://schemas.openxmlformats.org/markup-compatibility/2006">
              <mc:Choice xmlns:v="urn:schemas-microsoft-com:vml" Requires="v">
                <p:oleObj spid="_x0000_s122047" name="公式" r:id="rId3" imgW="1067605" imgH="191482" progId="Equation.3">
                  <p:embed/>
                </p:oleObj>
              </mc:Choice>
              <mc:Fallback>
                <p:oleObj name="公式" r:id="rId3" imgW="1067605" imgH="19148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738" y="692150"/>
                        <a:ext cx="3060700" cy="6016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6" name="Text Box 10"/>
          <p:cNvSpPr txBox="1">
            <a:spLocks noChangeArrowheads="1"/>
          </p:cNvSpPr>
          <p:nvPr/>
        </p:nvSpPr>
        <p:spPr bwMode="auto">
          <a:xfrm>
            <a:off x="539750" y="1484313"/>
            <a:ext cx="80772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en-US" altLang="zh-CN" sz="2800" b="1">
                <a:solidFill>
                  <a:srgbClr val="FFFFCC"/>
                </a:solidFill>
                <a:latin typeface="宋体" panose="02010600030101010101" pitchFamily="2" charset="-122"/>
              </a:rPr>
              <a:t>    </a:t>
            </a:r>
            <a:r>
              <a:rPr kumimoji="1" lang="zh-CN" altLang="en-US" sz="2800" b="1">
                <a:solidFill>
                  <a:srgbClr val="FFFFCC"/>
                </a:solidFill>
                <a:latin typeface="宋体" panose="02010600030101010101" pitchFamily="2" charset="-122"/>
              </a:rPr>
              <a:t>电势梯度的大小等于电势在该点最大空间变化率；方向沿等势面法向，指向电势增加的方向。</a:t>
            </a:r>
          </a:p>
        </p:txBody>
      </p:sp>
      <p:grpSp>
        <p:nvGrpSpPr>
          <p:cNvPr id="188433" name="Group 17"/>
          <p:cNvGrpSpPr>
            <a:grpSpLocks/>
          </p:cNvGrpSpPr>
          <p:nvPr/>
        </p:nvGrpSpPr>
        <p:grpSpPr bwMode="auto">
          <a:xfrm>
            <a:off x="611188" y="3141663"/>
            <a:ext cx="3600450" cy="792162"/>
            <a:chOff x="1655" y="1706"/>
            <a:chExt cx="2268" cy="499"/>
          </a:xfrm>
        </p:grpSpPr>
        <p:sp>
          <p:nvSpPr>
            <p:cNvPr id="121870" name="Rectangle 16"/>
            <p:cNvSpPr>
              <a:spLocks noChangeArrowheads="1"/>
            </p:cNvSpPr>
            <p:nvPr/>
          </p:nvSpPr>
          <p:spPr bwMode="auto">
            <a:xfrm>
              <a:off x="1655" y="1706"/>
              <a:ext cx="2268" cy="499"/>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1871" name="Object 11"/>
            <p:cNvGraphicFramePr>
              <a:graphicFrameLocks noChangeAspect="1"/>
            </p:cNvGraphicFramePr>
            <p:nvPr/>
          </p:nvGraphicFramePr>
          <p:xfrm>
            <a:off x="1805" y="1752"/>
            <a:ext cx="1945" cy="357"/>
          </p:xfrm>
          <a:graphic>
            <a:graphicData uri="http://schemas.openxmlformats.org/presentationml/2006/ole">
              <mc:AlternateContent xmlns:mc="http://schemas.openxmlformats.org/markup-compatibility/2006">
                <mc:Choice xmlns:v="urn:schemas-microsoft-com:vml" Requires="v">
                  <p:oleObj spid="_x0000_s122048" name="公式" r:id="rId5" imgW="1220818" imgH="205867" progId="Equation.3">
                    <p:embed/>
                  </p:oleObj>
                </mc:Choice>
                <mc:Fallback>
                  <p:oleObj name="公式" r:id="rId5" imgW="1220818" imgH="205867"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5" y="1752"/>
                          <a:ext cx="1945" cy="357"/>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grpSp>
        <p:nvGrpSpPr>
          <p:cNvPr id="188428" name="Group 12"/>
          <p:cNvGrpSpPr>
            <a:grpSpLocks/>
          </p:cNvGrpSpPr>
          <p:nvPr/>
        </p:nvGrpSpPr>
        <p:grpSpPr bwMode="auto">
          <a:xfrm>
            <a:off x="611188" y="4365625"/>
            <a:ext cx="7399337" cy="1055688"/>
            <a:chOff x="384" y="2448"/>
            <a:chExt cx="4661" cy="665"/>
          </a:xfrm>
        </p:grpSpPr>
        <p:sp>
          <p:nvSpPr>
            <p:cNvPr id="121868" name="Text Box 13"/>
            <p:cNvSpPr txBox="1">
              <a:spLocks noChangeArrowheads="1"/>
            </p:cNvSpPr>
            <p:nvPr/>
          </p:nvSpPr>
          <p:spPr bwMode="auto">
            <a:xfrm>
              <a:off x="384" y="2592"/>
              <a:ext cx="13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FFFF00"/>
                  </a:solidFill>
                  <a:latin typeface="黑体" panose="02010609060101010101" pitchFamily="49" charset="-122"/>
                  <a:ea typeface="黑体" panose="02010609060101010101" pitchFamily="49" charset="-122"/>
                </a:rPr>
                <a:t>矢量式：</a:t>
              </a:r>
            </a:p>
          </p:txBody>
        </p:sp>
        <p:graphicFrame>
          <p:nvGraphicFramePr>
            <p:cNvPr id="121869" name="Object 14"/>
            <p:cNvGraphicFramePr>
              <a:graphicFrameLocks noChangeAspect="1"/>
            </p:cNvGraphicFramePr>
            <p:nvPr/>
          </p:nvGraphicFramePr>
          <p:xfrm>
            <a:off x="1578" y="2448"/>
            <a:ext cx="3467" cy="665"/>
          </p:xfrm>
          <a:graphic>
            <a:graphicData uri="http://schemas.openxmlformats.org/presentationml/2006/ole">
              <mc:AlternateContent xmlns:mc="http://schemas.openxmlformats.org/markup-compatibility/2006">
                <mc:Choice xmlns:v="urn:schemas-microsoft-com:vml" Requires="v">
                  <p:oleObj spid="_x0000_s122049" name="公式" r:id="rId7" imgW="2159095" imgH="397350" progId="Equation.3">
                    <p:embed/>
                  </p:oleObj>
                </mc:Choice>
                <mc:Fallback>
                  <p:oleObj name="公式" r:id="rId7" imgW="2159095" imgH="39735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8" y="2448"/>
                          <a:ext cx="3467" cy="66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8431" name="Object 15"/>
          <p:cNvGraphicFramePr>
            <a:graphicFrameLocks noChangeAspect="1"/>
          </p:cNvGraphicFramePr>
          <p:nvPr/>
        </p:nvGraphicFramePr>
        <p:xfrm>
          <a:off x="258763" y="5422900"/>
          <a:ext cx="8543925" cy="1101725"/>
        </p:xfrm>
        <a:graphic>
          <a:graphicData uri="http://schemas.openxmlformats.org/presentationml/2006/ole">
            <mc:AlternateContent xmlns:mc="http://schemas.openxmlformats.org/markup-compatibility/2006">
              <mc:Choice xmlns:v="urn:schemas-microsoft-com:vml" Requires="v">
                <p:oleObj spid="_x0000_s122050" name="公式" r:id="rId9" imgW="3365280" imgH="419040" progId="Equation.3">
                  <p:embed/>
                </p:oleObj>
              </mc:Choice>
              <mc:Fallback>
                <p:oleObj name="公式" r:id="rId9" imgW="3365280" imgH="41904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763" y="5422900"/>
                        <a:ext cx="8543925" cy="11017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34" name="Text Box 18"/>
          <p:cNvSpPr txBox="1">
            <a:spLocks noChangeArrowheads="1"/>
          </p:cNvSpPr>
          <p:nvPr/>
        </p:nvSpPr>
        <p:spPr bwMode="auto">
          <a:xfrm>
            <a:off x="4716463" y="2852738"/>
            <a:ext cx="124618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latin typeface="Times New Roman" panose="02020603050405020304" pitchFamily="18" charset="0"/>
                <a:ea typeface="华文中宋" panose="02010600040101010101" pitchFamily="2" charset="-122"/>
              </a:rPr>
              <a:t>大小：</a:t>
            </a:r>
          </a:p>
        </p:txBody>
      </p:sp>
      <p:sp>
        <p:nvSpPr>
          <p:cNvPr id="188435" name="Text Box 19"/>
          <p:cNvSpPr txBox="1">
            <a:spLocks noChangeArrowheads="1"/>
          </p:cNvSpPr>
          <p:nvPr/>
        </p:nvSpPr>
        <p:spPr bwMode="auto">
          <a:xfrm>
            <a:off x="4643438" y="3500438"/>
            <a:ext cx="489585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latin typeface="Times New Roman" panose="02020603050405020304" pitchFamily="18" charset="0"/>
                <a:ea typeface="华文中宋" panose="02010600040101010101" pitchFamily="2" charset="-122"/>
              </a:rPr>
              <a:t>方向：  恒指向电势降落的方向。</a:t>
            </a:r>
          </a:p>
        </p:txBody>
      </p:sp>
      <p:sp>
        <p:nvSpPr>
          <p:cNvPr id="188436" name="AutoShape 20"/>
          <p:cNvSpPr>
            <a:spLocks/>
          </p:cNvSpPr>
          <p:nvPr/>
        </p:nvSpPr>
        <p:spPr bwMode="auto">
          <a:xfrm>
            <a:off x="4500563" y="2997200"/>
            <a:ext cx="215900" cy="914400"/>
          </a:xfrm>
          <a:prstGeom prst="leftBrace">
            <a:avLst>
              <a:gd name="adj1" fmla="val 35294"/>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a:solidFill>
                <a:srgbClr val="A50021"/>
              </a:solidFill>
              <a:latin typeface="Times New Roman" panose="02020603050405020304" pitchFamily="18" charset="0"/>
              <a:ea typeface="华文中宋" panose="02010600040101010101" pitchFamily="2" charset="-122"/>
            </a:endParaRPr>
          </a:p>
        </p:txBody>
      </p:sp>
      <p:graphicFrame>
        <p:nvGraphicFramePr>
          <p:cNvPr id="188437" name="Object 21"/>
          <p:cNvGraphicFramePr>
            <a:graphicFrameLocks noChangeAspect="1"/>
          </p:cNvGraphicFramePr>
          <p:nvPr/>
        </p:nvGraphicFramePr>
        <p:xfrm>
          <a:off x="5795963" y="2708275"/>
          <a:ext cx="1168400" cy="819150"/>
        </p:xfrm>
        <a:graphic>
          <a:graphicData uri="http://schemas.openxmlformats.org/presentationml/2006/ole">
            <mc:AlternateContent xmlns:mc="http://schemas.openxmlformats.org/markup-compatibility/2006">
              <mc:Choice xmlns:v="urn:schemas-microsoft-com:vml" Requires="v">
                <p:oleObj spid="_x0000_s122051" name="公式" r:id="rId11" imgW="497908" imgH="368580" progId="Equation.3">
                  <p:embed/>
                </p:oleObj>
              </mc:Choice>
              <mc:Fallback>
                <p:oleObj name="公式" r:id="rId11" imgW="497908" imgH="36858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5963" y="2708275"/>
                        <a:ext cx="116840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wipe(left)">
                                      <p:cBhvr>
                                        <p:cTn id="7" dur="500"/>
                                        <p:tgtEl>
                                          <p:spTgt spid="1884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25"/>
                                        </p:tgtEl>
                                        <p:attrNameLst>
                                          <p:attrName>style.visibility</p:attrName>
                                        </p:attrNameLst>
                                      </p:cBhvr>
                                      <p:to>
                                        <p:strVal val="visible"/>
                                      </p:to>
                                    </p:set>
                                    <p:animEffect transition="in" filter="wipe(left)">
                                      <p:cBhvr>
                                        <p:cTn id="12" dur="500"/>
                                        <p:tgtEl>
                                          <p:spTgt spid="1884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88426"/>
                                        </p:tgtEl>
                                        <p:attrNameLst>
                                          <p:attrName>style.visibility</p:attrName>
                                        </p:attrNameLst>
                                      </p:cBhvr>
                                      <p:to>
                                        <p:strVal val="visible"/>
                                      </p:to>
                                    </p:set>
                                    <p:animEffect transition="in" filter="strips(upRight)">
                                      <p:cBhvr>
                                        <p:cTn id="17" dur="500"/>
                                        <p:tgtEl>
                                          <p:spTgt spid="1884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8433"/>
                                        </p:tgtEl>
                                        <p:attrNameLst>
                                          <p:attrName>style.visibility</p:attrName>
                                        </p:attrNameLst>
                                      </p:cBhvr>
                                      <p:to>
                                        <p:strVal val="visible"/>
                                      </p:to>
                                    </p:set>
                                    <p:animEffect transition="in" filter="blinds(horizontal)">
                                      <p:cBhvr>
                                        <p:cTn id="22" dur="500"/>
                                        <p:tgtEl>
                                          <p:spTgt spid="1884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88428"/>
                                        </p:tgtEl>
                                        <p:attrNameLst>
                                          <p:attrName>style.visibility</p:attrName>
                                        </p:attrNameLst>
                                      </p:cBhvr>
                                      <p:to>
                                        <p:strVal val="visible"/>
                                      </p:to>
                                    </p:set>
                                    <p:animEffect transition="in" filter="strips(downRight)">
                                      <p:cBhvr>
                                        <p:cTn id="27" dur="500"/>
                                        <p:tgtEl>
                                          <p:spTgt spid="1884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188431"/>
                                        </p:tgtEl>
                                        <p:attrNameLst>
                                          <p:attrName>style.visibility</p:attrName>
                                        </p:attrNameLst>
                                      </p:cBhvr>
                                      <p:to>
                                        <p:strVal val="visible"/>
                                      </p:to>
                                    </p:set>
                                    <p:animEffect transition="in" filter="strips(upRight)">
                                      <p:cBhvr>
                                        <p:cTn id="32" dur="500"/>
                                        <p:tgtEl>
                                          <p:spTgt spid="1884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8434"/>
                                        </p:tgtEl>
                                        <p:attrNameLst>
                                          <p:attrName>style.visibility</p:attrName>
                                        </p:attrNameLst>
                                      </p:cBhvr>
                                      <p:to>
                                        <p:strVal val="visible"/>
                                      </p:to>
                                    </p:set>
                                    <p:animEffect transition="in" filter="wipe(left)">
                                      <p:cBhvr>
                                        <p:cTn id="37" dur="500"/>
                                        <p:tgtEl>
                                          <p:spTgt spid="1884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8435"/>
                                        </p:tgtEl>
                                        <p:attrNameLst>
                                          <p:attrName>style.visibility</p:attrName>
                                        </p:attrNameLst>
                                      </p:cBhvr>
                                      <p:to>
                                        <p:strVal val="visible"/>
                                      </p:to>
                                    </p:set>
                                    <p:animEffect transition="in" filter="wipe(left)">
                                      <p:cBhvr>
                                        <p:cTn id="42" dur="500"/>
                                        <p:tgtEl>
                                          <p:spTgt spid="1884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8436"/>
                                        </p:tgtEl>
                                        <p:attrNameLst>
                                          <p:attrName>style.visibility</p:attrName>
                                        </p:attrNameLst>
                                      </p:cBhvr>
                                      <p:to>
                                        <p:strVal val="visible"/>
                                      </p:to>
                                    </p:set>
                                    <p:animEffect transition="in" filter="wipe(left)">
                                      <p:cBhvr>
                                        <p:cTn id="47" dur="500"/>
                                        <p:tgtEl>
                                          <p:spTgt spid="1884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8437"/>
                                        </p:tgtEl>
                                        <p:attrNameLst>
                                          <p:attrName>style.visibility</p:attrName>
                                        </p:attrNameLst>
                                      </p:cBhvr>
                                      <p:to>
                                        <p:strVal val="visible"/>
                                      </p:to>
                                    </p:set>
                                    <p:animEffect transition="in" filter="wipe(left)">
                                      <p:cBhvr>
                                        <p:cTn id="52" dur="500"/>
                                        <p:tgtEl>
                                          <p:spTgt spid="18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1" grpId="0"/>
      <p:bldP spid="188426" grpId="0" autoUpdateAnimBg="0"/>
      <p:bldP spid="188434" grpId="0" autoUpdateAnimBg="0"/>
      <p:bldP spid="188435" grpId="0" autoUpdateAnimBg="0"/>
      <p:bldP spid="188436"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0" y="765175"/>
            <a:ext cx="2189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hlink"/>
                </a:solidFill>
                <a:latin typeface="华文中宋" panose="02010600040101010101" pitchFamily="2" charset="-122"/>
                <a:ea typeface="华文中宋" panose="02010600040101010101" pitchFamily="2" charset="-122"/>
              </a:rPr>
              <a:t>★ </a:t>
            </a:r>
            <a:r>
              <a:rPr kumimoji="1" lang="zh-CN" altLang="zh-CN" sz="2800" b="1">
                <a:solidFill>
                  <a:schemeClr val="hlink"/>
                </a:solidFill>
                <a:latin typeface="华文中宋" panose="02010600040101010101" pitchFamily="2" charset="-122"/>
                <a:ea typeface="华文中宋" panose="02010600040101010101" pitchFamily="2" charset="-122"/>
              </a:rPr>
              <a:t>说明：</a:t>
            </a:r>
            <a:r>
              <a:rPr kumimoji="1" lang="zh-CN" altLang="en-US" sz="2300" b="1">
                <a:solidFill>
                  <a:srgbClr val="800000"/>
                </a:solidFill>
                <a:latin typeface="华文中宋" panose="02010600040101010101" pitchFamily="2" charset="-122"/>
                <a:ea typeface="华文中宋" panose="02010600040101010101" pitchFamily="2" charset="-122"/>
              </a:rPr>
              <a:t>     </a:t>
            </a:r>
          </a:p>
        </p:txBody>
      </p:sp>
      <p:sp>
        <p:nvSpPr>
          <p:cNvPr id="122883" name="Text Box 9"/>
          <p:cNvSpPr txBox="1">
            <a:spLocks noChangeArrowheads="1"/>
          </p:cNvSpPr>
          <p:nvPr/>
        </p:nvSpPr>
        <p:spPr bwMode="auto">
          <a:xfrm>
            <a:off x="1403350" y="1389063"/>
            <a:ext cx="75628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latin typeface="Times New Roman" panose="02020603050405020304" pitchFamily="18" charset="0"/>
                <a:ea typeface="华文中宋" panose="02010600040101010101" pitchFamily="2" charset="-122"/>
              </a:rPr>
              <a:t>只与     的空间变化率有关，与      值本身无关！</a:t>
            </a:r>
          </a:p>
        </p:txBody>
      </p:sp>
      <p:graphicFrame>
        <p:nvGraphicFramePr>
          <p:cNvPr id="122884" name="Object 10"/>
          <p:cNvGraphicFramePr>
            <a:graphicFrameLocks noChangeAspect="1"/>
          </p:cNvGraphicFramePr>
          <p:nvPr/>
        </p:nvGraphicFramePr>
        <p:xfrm>
          <a:off x="1187450" y="1484313"/>
          <a:ext cx="317500" cy="368300"/>
        </p:xfrm>
        <a:graphic>
          <a:graphicData uri="http://schemas.openxmlformats.org/presentationml/2006/ole">
            <mc:AlternateContent xmlns:mc="http://schemas.openxmlformats.org/markup-compatibility/2006">
              <mc:Choice xmlns:v="urn:schemas-microsoft-com:vml" Requires="v">
                <p:oleObj spid="_x0000_s123403" name="公式" r:id="rId3" imgW="292041" imgH="344695" progId="Equation.3">
                  <p:embed/>
                </p:oleObj>
              </mc:Choice>
              <mc:Fallback>
                <p:oleObj name="公式" r:id="rId3" imgW="292041" imgH="344695"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84313"/>
                        <a:ext cx="31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5" name="Object 11"/>
          <p:cNvGraphicFramePr>
            <a:graphicFrameLocks noChangeAspect="1"/>
          </p:cNvGraphicFramePr>
          <p:nvPr/>
        </p:nvGraphicFramePr>
        <p:xfrm>
          <a:off x="2268538" y="1412875"/>
          <a:ext cx="431800" cy="504825"/>
        </p:xfrm>
        <a:graphic>
          <a:graphicData uri="http://schemas.openxmlformats.org/presentationml/2006/ole">
            <mc:AlternateContent xmlns:mc="http://schemas.openxmlformats.org/markup-compatibility/2006">
              <mc:Choice xmlns:v="urn:schemas-microsoft-com:vml" Requires="v">
                <p:oleObj spid="_x0000_s123404" name="公式" r:id="rId5" imgW="129329" imgH="153213" progId="Equation.3">
                  <p:embed/>
                </p:oleObj>
              </mc:Choice>
              <mc:Fallback>
                <p:oleObj name="公式" r:id="rId5" imgW="129329" imgH="153213"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412875"/>
                        <a:ext cx="4318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6" name="Object 12"/>
          <p:cNvGraphicFramePr>
            <a:graphicFrameLocks noChangeAspect="1"/>
          </p:cNvGraphicFramePr>
          <p:nvPr/>
        </p:nvGraphicFramePr>
        <p:xfrm>
          <a:off x="6300788" y="1484313"/>
          <a:ext cx="400050" cy="431800"/>
        </p:xfrm>
        <a:graphic>
          <a:graphicData uri="http://schemas.openxmlformats.org/presentationml/2006/ole">
            <mc:AlternateContent xmlns:mc="http://schemas.openxmlformats.org/markup-compatibility/2006">
              <mc:Choice xmlns:v="urn:schemas-microsoft-com:vml" Requires="v">
                <p:oleObj spid="_x0000_s123405" name="公式" r:id="rId7" imgW="129329" imgH="153213" progId="Equation.3">
                  <p:embed/>
                </p:oleObj>
              </mc:Choice>
              <mc:Fallback>
                <p:oleObj name="公式" r:id="rId7" imgW="129329" imgH="153213"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788" y="1484313"/>
                        <a:ext cx="4000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477" name="Text Box 13"/>
          <p:cNvSpPr txBox="1">
            <a:spLocks noChangeArrowheads="1"/>
          </p:cNvSpPr>
          <p:nvPr/>
        </p:nvSpPr>
        <p:spPr bwMode="auto">
          <a:xfrm>
            <a:off x="684213" y="3068638"/>
            <a:ext cx="987425"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solidFill>
                  <a:schemeClr val="hlink"/>
                </a:solidFill>
                <a:latin typeface="Times New Roman" panose="02020603050405020304" pitchFamily="18" charset="0"/>
                <a:ea typeface="华文中宋" panose="02010600040101010101" pitchFamily="2" charset="-122"/>
              </a:rPr>
              <a:t>例</a:t>
            </a:r>
            <a:r>
              <a:rPr kumimoji="1" lang="zh-CN" altLang="en-US" sz="2300" b="1">
                <a:latin typeface="Times New Roman" panose="02020603050405020304" pitchFamily="18" charset="0"/>
                <a:ea typeface="华文中宋" panose="02010600040101010101" pitchFamily="2" charset="-122"/>
              </a:rPr>
              <a:t>：</a:t>
            </a:r>
            <a:r>
              <a:rPr kumimoji="1" lang="zh-CN" altLang="en-US" sz="2300" b="1">
                <a:solidFill>
                  <a:srgbClr val="000066"/>
                </a:solidFill>
                <a:latin typeface="Times New Roman" panose="02020603050405020304" pitchFamily="18" charset="0"/>
                <a:ea typeface="华文中宋" panose="02010600040101010101" pitchFamily="2" charset="-122"/>
              </a:rPr>
              <a:t>   </a:t>
            </a:r>
          </a:p>
        </p:txBody>
      </p:sp>
      <p:graphicFrame>
        <p:nvGraphicFramePr>
          <p:cNvPr id="318478" name="Object 14"/>
          <p:cNvGraphicFramePr>
            <a:graphicFrameLocks noChangeAspect="1"/>
          </p:cNvGraphicFramePr>
          <p:nvPr/>
        </p:nvGraphicFramePr>
        <p:xfrm>
          <a:off x="2555875" y="3789363"/>
          <a:ext cx="985838" cy="425450"/>
        </p:xfrm>
        <a:graphic>
          <a:graphicData uri="http://schemas.openxmlformats.org/presentationml/2006/ole">
            <mc:AlternateContent xmlns:mc="http://schemas.openxmlformats.org/markup-compatibility/2006">
              <mc:Choice xmlns:v="urn:schemas-microsoft-com:vml" Requires="v">
                <p:oleObj spid="_x0000_s123406" name="公式" r:id="rId9" imgW="1158529" imgH="406985" progId="Equation.3">
                  <p:embed/>
                </p:oleObj>
              </mc:Choice>
              <mc:Fallback>
                <p:oleObj name="公式" r:id="rId9" imgW="1158529" imgH="406985"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3789363"/>
                        <a:ext cx="985838"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8479" name="Group 15"/>
          <p:cNvGrpSpPr>
            <a:grpSpLocks/>
          </p:cNvGrpSpPr>
          <p:nvPr/>
        </p:nvGrpSpPr>
        <p:grpSpPr bwMode="auto">
          <a:xfrm>
            <a:off x="2124075" y="3213100"/>
            <a:ext cx="1704975" cy="720725"/>
            <a:chOff x="1338" y="2931"/>
            <a:chExt cx="1074" cy="454"/>
          </a:xfrm>
        </p:grpSpPr>
        <p:grpSp>
          <p:nvGrpSpPr>
            <p:cNvPr id="122903" name="Group 16"/>
            <p:cNvGrpSpPr>
              <a:grpSpLocks/>
            </p:cNvGrpSpPr>
            <p:nvPr/>
          </p:nvGrpSpPr>
          <p:grpSpPr bwMode="auto">
            <a:xfrm>
              <a:off x="1338" y="2931"/>
              <a:ext cx="1074" cy="404"/>
              <a:chOff x="1338" y="2931"/>
              <a:chExt cx="1074" cy="404"/>
            </a:xfrm>
          </p:grpSpPr>
          <p:grpSp>
            <p:nvGrpSpPr>
              <p:cNvPr id="122905" name="Group 17"/>
              <p:cNvGrpSpPr>
                <a:grpSpLocks/>
              </p:cNvGrpSpPr>
              <p:nvPr/>
            </p:nvGrpSpPr>
            <p:grpSpPr bwMode="auto">
              <a:xfrm>
                <a:off x="1338" y="3108"/>
                <a:ext cx="160" cy="152"/>
                <a:chOff x="1338" y="3521"/>
                <a:chExt cx="160" cy="152"/>
              </a:xfrm>
            </p:grpSpPr>
            <p:sp>
              <p:nvSpPr>
                <p:cNvPr id="122911" name="Oval 18"/>
                <p:cNvSpPr>
                  <a:spLocks noChangeArrowheads="1"/>
                </p:cNvSpPr>
                <p:nvPr/>
              </p:nvSpPr>
              <p:spPr bwMode="auto">
                <a:xfrm>
                  <a:off x="1338" y="3537"/>
                  <a:ext cx="137" cy="123"/>
                </a:xfrm>
                <a:prstGeom prst="ellipse">
                  <a:avLst/>
                </a:prstGeom>
                <a:solidFill>
                  <a:srgbClr val="FFFFFF"/>
                </a:solidFill>
                <a:ln w="28575" algn="ctr">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2912" name="Object 19"/>
                <p:cNvGraphicFramePr>
                  <a:graphicFrameLocks noChangeAspect="1"/>
                </p:cNvGraphicFramePr>
                <p:nvPr/>
              </p:nvGraphicFramePr>
              <p:xfrm>
                <a:off x="1338" y="3521"/>
                <a:ext cx="160" cy="152"/>
              </p:xfrm>
              <a:graphic>
                <a:graphicData uri="http://schemas.openxmlformats.org/presentationml/2006/ole">
                  <mc:AlternateContent xmlns:mc="http://schemas.openxmlformats.org/markup-compatibility/2006">
                    <mc:Choice xmlns:v="urn:schemas-microsoft-com:vml" Requires="v">
                      <p:oleObj spid="_x0000_s123407" name="公式" r:id="rId11" imgW="229752" imgH="215502" progId="Equation.3">
                        <p:embed/>
                      </p:oleObj>
                    </mc:Choice>
                    <mc:Fallback>
                      <p:oleObj name="公式" r:id="rId11" imgW="229752" imgH="215502"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8" y="3521"/>
                              <a:ext cx="16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2906" name="Group 20"/>
              <p:cNvGrpSpPr>
                <a:grpSpLocks/>
              </p:cNvGrpSpPr>
              <p:nvPr/>
            </p:nvGrpSpPr>
            <p:grpSpPr bwMode="auto">
              <a:xfrm>
                <a:off x="2200" y="2931"/>
                <a:ext cx="212" cy="404"/>
                <a:chOff x="2699" y="3022"/>
                <a:chExt cx="212" cy="404"/>
              </a:xfrm>
            </p:grpSpPr>
            <p:sp>
              <p:nvSpPr>
                <p:cNvPr id="122909" name="Oval 21"/>
                <p:cNvSpPr>
                  <a:spLocks noChangeArrowheads="1"/>
                </p:cNvSpPr>
                <p:nvPr/>
              </p:nvSpPr>
              <p:spPr bwMode="auto">
                <a:xfrm>
                  <a:off x="2744" y="3203"/>
                  <a:ext cx="136" cy="136"/>
                </a:xfrm>
                <a:prstGeom prst="ellipse">
                  <a:avLst/>
                </a:prstGeom>
                <a:solidFill>
                  <a:srgbClr val="FFFFFF"/>
                </a:solidFill>
                <a:ln w="28575" algn="ctr">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2910" name="Text Box 22"/>
                <p:cNvSpPr txBox="1">
                  <a:spLocks noChangeArrowheads="1"/>
                </p:cNvSpPr>
                <p:nvPr/>
              </p:nvSpPr>
              <p:spPr bwMode="auto">
                <a:xfrm>
                  <a:off x="2699" y="3022"/>
                  <a:ext cx="21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b="1">
                      <a:solidFill>
                        <a:srgbClr val="000099"/>
                      </a:solidFill>
                      <a:latin typeface="Times New Roman" panose="02020603050405020304" pitchFamily="18" charset="0"/>
                      <a:ea typeface="华文中宋" panose="02010600040101010101" pitchFamily="2" charset="-122"/>
                    </a:rPr>
                    <a:t>-</a:t>
                  </a:r>
                </a:p>
              </p:txBody>
            </p:sp>
          </p:grpSp>
          <p:sp>
            <p:nvSpPr>
              <p:cNvPr id="122907" name="Line 23"/>
              <p:cNvSpPr>
                <a:spLocks noChangeShapeType="1"/>
              </p:cNvSpPr>
              <p:nvPr/>
            </p:nvSpPr>
            <p:spPr bwMode="auto">
              <a:xfrm>
                <a:off x="1474" y="3199"/>
                <a:ext cx="771"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22908" name="Object 24"/>
              <p:cNvGraphicFramePr>
                <a:graphicFrameLocks noChangeAspect="1"/>
              </p:cNvGraphicFramePr>
              <p:nvPr/>
            </p:nvGraphicFramePr>
            <p:xfrm>
              <a:off x="1829" y="3157"/>
              <a:ext cx="56" cy="63"/>
            </p:xfrm>
            <a:graphic>
              <a:graphicData uri="http://schemas.openxmlformats.org/presentationml/2006/ole">
                <mc:AlternateContent xmlns:mc="http://schemas.openxmlformats.org/markup-compatibility/2006">
                  <mc:Choice xmlns:v="urn:schemas-microsoft-com:vml" Requires="v">
                    <p:oleObj spid="_x0000_s123408" name="公式" r:id="rId13" imgW="101468" imgH="114151" progId="Equation.3">
                      <p:embed/>
                    </p:oleObj>
                  </mc:Choice>
                  <mc:Fallback>
                    <p:oleObj name="公式" r:id="rId13" imgW="101468" imgH="114151"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9" y="3157"/>
                            <a:ext cx="56" cy="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2904" name="Object 25"/>
            <p:cNvGraphicFramePr>
              <a:graphicFrameLocks noChangeAspect="1"/>
            </p:cNvGraphicFramePr>
            <p:nvPr/>
          </p:nvGraphicFramePr>
          <p:xfrm>
            <a:off x="1746" y="3233"/>
            <a:ext cx="136" cy="152"/>
          </p:xfrm>
          <a:graphic>
            <a:graphicData uri="http://schemas.openxmlformats.org/presentationml/2006/ole">
              <mc:AlternateContent xmlns:mc="http://schemas.openxmlformats.org/markup-compatibility/2006">
                <mc:Choice xmlns:v="urn:schemas-microsoft-com:vml" Requires="v">
                  <p:oleObj spid="_x0000_s123409" name="公式" r:id="rId15" imgW="191482" imgH="215502" progId="Equation.3">
                    <p:embed/>
                  </p:oleObj>
                </mc:Choice>
                <mc:Fallback>
                  <p:oleObj name="公式" r:id="rId15" imgW="191482" imgH="215502"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46" y="323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8490" name="Group 26"/>
          <p:cNvGrpSpPr>
            <a:grpSpLocks/>
          </p:cNvGrpSpPr>
          <p:nvPr/>
        </p:nvGrpSpPr>
        <p:grpSpPr bwMode="auto">
          <a:xfrm>
            <a:off x="5867400" y="3429000"/>
            <a:ext cx="1704975" cy="439738"/>
            <a:chOff x="3666" y="3113"/>
            <a:chExt cx="1074" cy="277"/>
          </a:xfrm>
        </p:grpSpPr>
        <p:grpSp>
          <p:nvGrpSpPr>
            <p:cNvPr id="122894" name="Group 27"/>
            <p:cNvGrpSpPr>
              <a:grpSpLocks/>
            </p:cNvGrpSpPr>
            <p:nvPr/>
          </p:nvGrpSpPr>
          <p:grpSpPr bwMode="auto">
            <a:xfrm>
              <a:off x="3666" y="3113"/>
              <a:ext cx="160" cy="152"/>
              <a:chOff x="1338" y="3521"/>
              <a:chExt cx="160" cy="152"/>
            </a:xfrm>
          </p:grpSpPr>
          <p:sp>
            <p:nvSpPr>
              <p:cNvPr id="122901" name="Oval 28"/>
              <p:cNvSpPr>
                <a:spLocks noChangeArrowheads="1"/>
              </p:cNvSpPr>
              <p:nvPr/>
            </p:nvSpPr>
            <p:spPr bwMode="auto">
              <a:xfrm>
                <a:off x="1338" y="3537"/>
                <a:ext cx="137" cy="123"/>
              </a:xfrm>
              <a:prstGeom prst="ellipse">
                <a:avLst/>
              </a:prstGeom>
              <a:solidFill>
                <a:srgbClr val="FFFFFF"/>
              </a:solidFill>
              <a:ln w="28575" algn="ctr">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2902" name="Object 29"/>
              <p:cNvGraphicFramePr>
                <a:graphicFrameLocks noChangeAspect="1"/>
              </p:cNvGraphicFramePr>
              <p:nvPr/>
            </p:nvGraphicFramePr>
            <p:xfrm>
              <a:off x="1338" y="3521"/>
              <a:ext cx="160" cy="152"/>
            </p:xfrm>
            <a:graphic>
              <a:graphicData uri="http://schemas.openxmlformats.org/presentationml/2006/ole">
                <mc:AlternateContent xmlns:mc="http://schemas.openxmlformats.org/markup-compatibility/2006">
                  <mc:Choice xmlns:v="urn:schemas-microsoft-com:vml" Requires="v">
                    <p:oleObj spid="_x0000_s123410" name="公式" r:id="rId17" imgW="229752" imgH="215502" progId="Equation.3">
                      <p:embed/>
                    </p:oleObj>
                  </mc:Choice>
                  <mc:Fallback>
                    <p:oleObj name="公式" r:id="rId17" imgW="229752" imgH="215502"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8" y="3521"/>
                            <a:ext cx="16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2895" name="Line 30"/>
            <p:cNvSpPr>
              <a:spLocks noChangeShapeType="1"/>
            </p:cNvSpPr>
            <p:nvPr/>
          </p:nvSpPr>
          <p:spPr bwMode="auto">
            <a:xfrm>
              <a:off x="3802" y="3204"/>
              <a:ext cx="771"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22896" name="Object 31"/>
            <p:cNvGraphicFramePr>
              <a:graphicFrameLocks noChangeAspect="1"/>
            </p:cNvGraphicFramePr>
            <p:nvPr/>
          </p:nvGraphicFramePr>
          <p:xfrm>
            <a:off x="4165" y="3170"/>
            <a:ext cx="56" cy="63"/>
          </p:xfrm>
          <a:graphic>
            <a:graphicData uri="http://schemas.openxmlformats.org/presentationml/2006/ole">
              <mc:AlternateContent xmlns:mc="http://schemas.openxmlformats.org/markup-compatibility/2006">
                <mc:Choice xmlns:v="urn:schemas-microsoft-com:vml" Requires="v">
                  <p:oleObj spid="_x0000_s123411" name="公式" r:id="rId19" imgW="101468" imgH="114151" progId="Equation.3">
                    <p:embed/>
                  </p:oleObj>
                </mc:Choice>
                <mc:Fallback>
                  <p:oleObj name="公式" r:id="rId19" imgW="101468" imgH="114151"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5" y="3170"/>
                          <a:ext cx="56" cy="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7" name="Object 32"/>
            <p:cNvGraphicFramePr>
              <a:graphicFrameLocks noChangeAspect="1"/>
            </p:cNvGraphicFramePr>
            <p:nvPr/>
          </p:nvGraphicFramePr>
          <p:xfrm>
            <a:off x="4105" y="3238"/>
            <a:ext cx="136" cy="152"/>
          </p:xfrm>
          <a:graphic>
            <a:graphicData uri="http://schemas.openxmlformats.org/presentationml/2006/ole">
              <mc:AlternateContent xmlns:mc="http://schemas.openxmlformats.org/markup-compatibility/2006">
                <mc:Choice xmlns:v="urn:schemas-microsoft-com:vml" Requires="v">
                  <p:oleObj spid="_x0000_s123412" name="公式" r:id="rId20" imgW="191482" imgH="215502" progId="Equation.3">
                    <p:embed/>
                  </p:oleObj>
                </mc:Choice>
                <mc:Fallback>
                  <p:oleObj name="公式" r:id="rId20" imgW="191482" imgH="215502" progId="Equation.3">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5" y="3238"/>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898" name="Group 33"/>
            <p:cNvGrpSpPr>
              <a:grpSpLocks/>
            </p:cNvGrpSpPr>
            <p:nvPr/>
          </p:nvGrpSpPr>
          <p:grpSpPr bwMode="auto">
            <a:xfrm>
              <a:off x="4580" y="3118"/>
              <a:ext cx="160" cy="152"/>
              <a:chOff x="1338" y="3521"/>
              <a:chExt cx="160" cy="152"/>
            </a:xfrm>
          </p:grpSpPr>
          <p:sp>
            <p:nvSpPr>
              <p:cNvPr id="122899" name="Oval 34"/>
              <p:cNvSpPr>
                <a:spLocks noChangeArrowheads="1"/>
              </p:cNvSpPr>
              <p:nvPr/>
            </p:nvSpPr>
            <p:spPr bwMode="auto">
              <a:xfrm>
                <a:off x="1338" y="3537"/>
                <a:ext cx="137" cy="123"/>
              </a:xfrm>
              <a:prstGeom prst="ellipse">
                <a:avLst/>
              </a:prstGeom>
              <a:solidFill>
                <a:srgbClr val="FFFFFF"/>
              </a:solidFill>
              <a:ln w="28575" algn="ctr">
                <a:solidFill>
                  <a:srgbClr val="00009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2900" name="Object 35"/>
              <p:cNvGraphicFramePr>
                <a:graphicFrameLocks noChangeAspect="1"/>
              </p:cNvGraphicFramePr>
              <p:nvPr/>
            </p:nvGraphicFramePr>
            <p:xfrm>
              <a:off x="1338" y="3521"/>
              <a:ext cx="160" cy="152"/>
            </p:xfrm>
            <a:graphic>
              <a:graphicData uri="http://schemas.openxmlformats.org/presentationml/2006/ole">
                <mc:AlternateContent xmlns:mc="http://schemas.openxmlformats.org/markup-compatibility/2006">
                  <mc:Choice xmlns:v="urn:schemas-microsoft-com:vml" Requires="v">
                    <p:oleObj spid="_x0000_s123413" name="公式" r:id="rId22" imgW="229752" imgH="215502" progId="Equation.3">
                      <p:embed/>
                    </p:oleObj>
                  </mc:Choice>
                  <mc:Fallback>
                    <p:oleObj name="公式" r:id="rId22" imgW="229752" imgH="215502"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38" y="3521"/>
                            <a:ext cx="16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318500" name="Object 36"/>
          <p:cNvGraphicFramePr>
            <a:graphicFrameLocks noChangeAspect="1"/>
          </p:cNvGraphicFramePr>
          <p:nvPr/>
        </p:nvGraphicFramePr>
        <p:xfrm>
          <a:off x="6300788" y="2997200"/>
          <a:ext cx="636587" cy="406400"/>
        </p:xfrm>
        <a:graphic>
          <a:graphicData uri="http://schemas.openxmlformats.org/presentationml/2006/ole">
            <mc:AlternateContent xmlns:mc="http://schemas.openxmlformats.org/markup-compatibility/2006">
              <mc:Choice xmlns:v="urn:schemas-microsoft-com:vml" Requires="v">
                <p:oleObj spid="_x0000_s123414" name="公式" r:id="rId24" imgW="435619" imgH="205867" progId="Equation.3">
                  <p:embed/>
                </p:oleObj>
              </mc:Choice>
              <mc:Fallback>
                <p:oleObj name="公式" r:id="rId24" imgW="435619" imgH="205867" progId="Equation.3">
                  <p:embed/>
                  <p:pic>
                    <p:nvPicPr>
                      <p:cNvPr id="0" name="Object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0788" y="2997200"/>
                        <a:ext cx="6365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501" name="Object 37"/>
          <p:cNvGraphicFramePr>
            <a:graphicFrameLocks noChangeAspect="1"/>
          </p:cNvGraphicFramePr>
          <p:nvPr/>
        </p:nvGraphicFramePr>
        <p:xfrm>
          <a:off x="6227763" y="3860800"/>
          <a:ext cx="962025" cy="407988"/>
        </p:xfrm>
        <a:graphic>
          <a:graphicData uri="http://schemas.openxmlformats.org/presentationml/2006/ole">
            <mc:AlternateContent xmlns:mc="http://schemas.openxmlformats.org/markup-compatibility/2006">
              <mc:Choice xmlns:v="urn:schemas-microsoft-com:vml" Requires="v">
                <p:oleObj spid="_x0000_s123415" name="公式" r:id="rId26" imgW="1158529" imgH="406985" progId="Equation.3">
                  <p:embed/>
                </p:oleObj>
              </mc:Choice>
              <mc:Fallback>
                <p:oleObj name="公式" r:id="rId26" imgW="1158529" imgH="406985" progId="Equation.3">
                  <p:embed/>
                  <p:pic>
                    <p:nvPicPr>
                      <p:cNvPr id="0"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227763" y="3860800"/>
                        <a:ext cx="9620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502" name="Object 38"/>
          <p:cNvGraphicFramePr>
            <a:graphicFrameLocks noChangeAspect="1"/>
          </p:cNvGraphicFramePr>
          <p:nvPr/>
        </p:nvGraphicFramePr>
        <p:xfrm>
          <a:off x="2627313" y="3141663"/>
          <a:ext cx="714375" cy="455612"/>
        </p:xfrm>
        <a:graphic>
          <a:graphicData uri="http://schemas.openxmlformats.org/presentationml/2006/ole">
            <mc:AlternateContent xmlns:mc="http://schemas.openxmlformats.org/markup-compatibility/2006">
              <mc:Choice xmlns:v="urn:schemas-microsoft-com:vml" Requires="v">
                <p:oleObj spid="_x0000_s123416" name="公式" r:id="rId28" imgW="435619" imgH="205867" progId="Equation.3">
                  <p:embed/>
                </p:oleObj>
              </mc:Choice>
              <mc:Fallback>
                <p:oleObj name="公式" r:id="rId28" imgW="435619" imgH="205867" progId="Equation.3">
                  <p:embed/>
                  <p:pic>
                    <p:nvPicPr>
                      <p:cNvPr id="0" name="Object 3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27313" y="3141663"/>
                        <a:ext cx="714375"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6"/>
                                        </p:tgtEl>
                                        <p:attrNameLst>
                                          <p:attrName>style.visibility</p:attrName>
                                        </p:attrNameLst>
                                      </p:cBhvr>
                                      <p:to>
                                        <p:strVal val="visible"/>
                                      </p:to>
                                    </p:set>
                                    <p:animEffect transition="in" filter="wipe(left)">
                                      <p:cBhvr>
                                        <p:cTn id="7" dur="500"/>
                                        <p:tgtEl>
                                          <p:spTgt spid="318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8477"/>
                                        </p:tgtEl>
                                        <p:attrNameLst>
                                          <p:attrName>style.visibility</p:attrName>
                                        </p:attrNameLst>
                                      </p:cBhvr>
                                      <p:to>
                                        <p:strVal val="visible"/>
                                      </p:to>
                                    </p:set>
                                    <p:animEffect transition="in" filter="wipe(left)">
                                      <p:cBhvr>
                                        <p:cTn id="12" dur="500"/>
                                        <p:tgtEl>
                                          <p:spTgt spid="3184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8479"/>
                                        </p:tgtEl>
                                        <p:attrNameLst>
                                          <p:attrName>style.visibility</p:attrName>
                                        </p:attrNameLst>
                                      </p:cBhvr>
                                      <p:to>
                                        <p:strVal val="visible"/>
                                      </p:to>
                                    </p:set>
                                    <p:animEffect transition="in" filter="wipe(left)">
                                      <p:cBhvr>
                                        <p:cTn id="17" dur="500"/>
                                        <p:tgtEl>
                                          <p:spTgt spid="3184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18502"/>
                                        </p:tgtEl>
                                        <p:attrNameLst>
                                          <p:attrName>style.visibility</p:attrName>
                                        </p:attrNameLst>
                                      </p:cBhvr>
                                      <p:to>
                                        <p:strVal val="visible"/>
                                      </p:to>
                                    </p:set>
                                    <p:animEffect transition="in" filter="wipe(left)">
                                      <p:cBhvr>
                                        <p:cTn id="22" dur="500"/>
                                        <p:tgtEl>
                                          <p:spTgt spid="3185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18478"/>
                                        </p:tgtEl>
                                        <p:attrNameLst>
                                          <p:attrName>style.visibility</p:attrName>
                                        </p:attrNameLst>
                                      </p:cBhvr>
                                      <p:to>
                                        <p:strVal val="visible"/>
                                      </p:to>
                                    </p:set>
                                    <p:animEffect transition="in" filter="wipe(left)">
                                      <p:cBhvr>
                                        <p:cTn id="27" dur="500"/>
                                        <p:tgtEl>
                                          <p:spTgt spid="318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18490"/>
                                        </p:tgtEl>
                                        <p:attrNameLst>
                                          <p:attrName>style.visibility</p:attrName>
                                        </p:attrNameLst>
                                      </p:cBhvr>
                                      <p:to>
                                        <p:strVal val="visible"/>
                                      </p:to>
                                    </p:set>
                                    <p:animEffect transition="in" filter="wipe(left)">
                                      <p:cBhvr>
                                        <p:cTn id="32" dur="500"/>
                                        <p:tgtEl>
                                          <p:spTgt spid="3184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18500"/>
                                        </p:tgtEl>
                                        <p:attrNameLst>
                                          <p:attrName>style.visibility</p:attrName>
                                        </p:attrNameLst>
                                      </p:cBhvr>
                                      <p:to>
                                        <p:strVal val="visible"/>
                                      </p:to>
                                    </p:set>
                                    <p:animEffect transition="in" filter="wipe(left)">
                                      <p:cBhvr>
                                        <p:cTn id="37" dur="500"/>
                                        <p:tgtEl>
                                          <p:spTgt spid="3185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8501"/>
                                        </p:tgtEl>
                                        <p:attrNameLst>
                                          <p:attrName>style.visibility</p:attrName>
                                        </p:attrNameLst>
                                      </p:cBhvr>
                                      <p:to>
                                        <p:strVal val="visible"/>
                                      </p:to>
                                    </p:set>
                                    <p:animEffect transition="in" filter="wipe(left)">
                                      <p:cBhvr>
                                        <p:cTn id="42" dur="500"/>
                                        <p:tgtEl>
                                          <p:spTgt spid="318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autoUpdateAnimBg="0"/>
      <p:bldP spid="318477"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0" y="1676400"/>
            <a:ext cx="568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C00"/>
                </a:solidFill>
                <a:latin typeface="Bookman Old Style" panose="02050604050505020204" pitchFamily="18" charset="0"/>
              </a:rPr>
              <a:t>求：轴线上任一点的场强。</a:t>
            </a:r>
          </a:p>
        </p:txBody>
      </p:sp>
      <p:sp>
        <p:nvSpPr>
          <p:cNvPr id="321539" name="Rectangle 3"/>
          <p:cNvSpPr>
            <a:spLocks noChangeArrowheads="1"/>
          </p:cNvSpPr>
          <p:nvPr/>
        </p:nvSpPr>
        <p:spPr bwMode="auto">
          <a:xfrm>
            <a:off x="0" y="2438400"/>
            <a:ext cx="1104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C00"/>
                </a:solidFill>
                <a:latin typeface="Bookman Old Style" panose="02050604050505020204" pitchFamily="18" charset="0"/>
              </a:rPr>
              <a:t>解：</a:t>
            </a:r>
          </a:p>
        </p:txBody>
      </p:sp>
      <p:sp>
        <p:nvSpPr>
          <p:cNvPr id="123908" name="Rectangle 4"/>
          <p:cNvSpPr>
            <a:spLocks noChangeArrowheads="1"/>
          </p:cNvSpPr>
          <p:nvPr/>
        </p:nvSpPr>
        <p:spPr bwMode="auto">
          <a:xfrm>
            <a:off x="0" y="0"/>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rgbClr val="FFFC00"/>
                </a:solidFill>
                <a:latin typeface="Bookman Old Style" panose="02050604050505020204" pitchFamily="18" charset="0"/>
              </a:rPr>
              <a:t>例１  已知均匀带电圆环轴线上任一点的电势为</a:t>
            </a:r>
            <a:r>
              <a:rPr kumimoji="1" lang="zh-CN" altLang="en-US" sz="3600" b="1">
                <a:solidFill>
                  <a:srgbClr val="FFFC00"/>
                </a:solidFill>
                <a:latin typeface="Bookman Old Style" panose="02050604050505020204" pitchFamily="18" charset="0"/>
              </a:rPr>
              <a:t>：</a:t>
            </a:r>
          </a:p>
        </p:txBody>
      </p:sp>
      <p:graphicFrame>
        <p:nvGraphicFramePr>
          <p:cNvPr id="123909" name="Object 5"/>
          <p:cNvGraphicFramePr>
            <a:graphicFrameLocks noChangeAspect="1"/>
          </p:cNvGraphicFramePr>
          <p:nvPr/>
        </p:nvGraphicFramePr>
        <p:xfrm>
          <a:off x="1371600" y="381000"/>
          <a:ext cx="5334000" cy="1524000"/>
        </p:xfrm>
        <a:graphic>
          <a:graphicData uri="http://schemas.openxmlformats.org/presentationml/2006/ole">
            <mc:AlternateContent xmlns:mc="http://schemas.openxmlformats.org/markup-compatibility/2006">
              <mc:Choice xmlns:v="urn:schemas-microsoft-com:vml" Requires="v">
                <p:oleObj spid="_x0000_s124057" name="Equation" r:id="rId3" imgW="1819285" imgH="521793" progId="Equation.3">
                  <p:embed/>
                </p:oleObj>
              </mc:Choice>
              <mc:Fallback>
                <p:oleObj name="Equation" r:id="rId3" imgW="1819285" imgH="52179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81000"/>
                        <a:ext cx="53340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1542" name="Object 6"/>
          <p:cNvGraphicFramePr>
            <a:graphicFrameLocks noChangeAspect="1"/>
          </p:cNvGraphicFramePr>
          <p:nvPr/>
        </p:nvGraphicFramePr>
        <p:xfrm>
          <a:off x="895350" y="1981200"/>
          <a:ext cx="7200900" cy="1508125"/>
        </p:xfrm>
        <a:graphic>
          <a:graphicData uri="http://schemas.openxmlformats.org/presentationml/2006/ole">
            <mc:AlternateContent xmlns:mc="http://schemas.openxmlformats.org/markup-compatibility/2006">
              <mc:Choice xmlns:v="urn:schemas-microsoft-com:vml" Requires="v">
                <p:oleObj spid="_x0000_s124058" name="Equation" r:id="rId5" imgW="2364963" imgH="545813" progId="Equation.3">
                  <p:embed/>
                </p:oleObj>
              </mc:Choice>
              <mc:Fallback>
                <p:oleObj name="Equation" r:id="rId5" imgW="2364963" imgH="545813"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1981200"/>
                        <a:ext cx="7200900"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1543" name="Group 7"/>
          <p:cNvGrpSpPr>
            <a:grpSpLocks/>
          </p:cNvGrpSpPr>
          <p:nvPr/>
        </p:nvGrpSpPr>
        <p:grpSpPr bwMode="auto">
          <a:xfrm>
            <a:off x="0" y="3505200"/>
            <a:ext cx="8253413" cy="1708150"/>
            <a:chOff x="0" y="2208"/>
            <a:chExt cx="5199" cy="1076"/>
          </a:xfrm>
        </p:grpSpPr>
        <p:sp>
          <p:nvSpPr>
            <p:cNvPr id="123914" name="Rectangle 8"/>
            <p:cNvSpPr>
              <a:spLocks noChangeArrowheads="1"/>
            </p:cNvSpPr>
            <p:nvPr/>
          </p:nvSpPr>
          <p:spPr bwMode="auto">
            <a:xfrm>
              <a:off x="0" y="2352"/>
              <a:ext cx="406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rgbClr val="FFFC00"/>
                  </a:solidFill>
                  <a:latin typeface="Bookman Old Style" panose="02050604050505020204" pitchFamily="18" charset="0"/>
                </a:rPr>
                <a:t>例２  已知一点电荷的电势为：</a:t>
              </a:r>
            </a:p>
          </p:txBody>
        </p:sp>
        <p:graphicFrame>
          <p:nvGraphicFramePr>
            <p:cNvPr id="123915" name="Object 9"/>
            <p:cNvGraphicFramePr>
              <a:graphicFrameLocks noChangeAspect="1"/>
            </p:cNvGraphicFramePr>
            <p:nvPr/>
          </p:nvGraphicFramePr>
          <p:xfrm>
            <a:off x="3925" y="2208"/>
            <a:ext cx="1274" cy="781"/>
          </p:xfrm>
          <a:graphic>
            <a:graphicData uri="http://schemas.openxmlformats.org/presentationml/2006/ole">
              <mc:AlternateContent xmlns:mc="http://schemas.openxmlformats.org/markup-compatibility/2006">
                <mc:Choice xmlns:v="urn:schemas-microsoft-com:vml" Requires="v">
                  <p:oleObj spid="_x0000_s124059" name="Equation" r:id="rId7" imgW="675006" imgH="421234" progId="Equation.3">
                    <p:embed/>
                  </p:oleObj>
                </mc:Choice>
                <mc:Fallback>
                  <p:oleObj name="Equation" r:id="rId7" imgW="675006" imgH="42123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5" y="2208"/>
                          <a:ext cx="1274" cy="7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6" name="Rectangle 10"/>
            <p:cNvSpPr>
              <a:spLocks noChangeArrowheads="1"/>
            </p:cNvSpPr>
            <p:nvPr/>
          </p:nvSpPr>
          <p:spPr bwMode="auto">
            <a:xfrm>
              <a:off x="0" y="2880"/>
              <a:ext cx="27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rgbClr val="FFFC00"/>
                  </a:solidFill>
                  <a:latin typeface="Bookman Old Style" panose="02050604050505020204" pitchFamily="18" charset="0"/>
                </a:rPr>
                <a:t>求：任一点的场强。</a:t>
              </a:r>
            </a:p>
          </p:txBody>
        </p:sp>
      </p:grpSp>
      <p:sp>
        <p:nvSpPr>
          <p:cNvPr id="321547" name="Rectangle 11"/>
          <p:cNvSpPr>
            <a:spLocks noChangeArrowheads="1"/>
          </p:cNvSpPr>
          <p:nvPr/>
        </p:nvSpPr>
        <p:spPr bwMode="auto">
          <a:xfrm>
            <a:off x="0" y="5334000"/>
            <a:ext cx="1104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rgbClr val="FFFC00"/>
                </a:solidFill>
                <a:latin typeface="Bookman Old Style" panose="02050604050505020204" pitchFamily="18" charset="0"/>
              </a:rPr>
              <a:t>解：</a:t>
            </a:r>
          </a:p>
        </p:txBody>
      </p:sp>
      <p:graphicFrame>
        <p:nvGraphicFramePr>
          <p:cNvPr id="321548" name="Object 12"/>
          <p:cNvGraphicFramePr>
            <a:graphicFrameLocks noChangeAspect="1"/>
          </p:cNvGraphicFramePr>
          <p:nvPr/>
        </p:nvGraphicFramePr>
        <p:xfrm>
          <a:off x="1047750" y="5181600"/>
          <a:ext cx="7239000" cy="1168400"/>
        </p:xfrm>
        <a:graphic>
          <a:graphicData uri="http://schemas.openxmlformats.org/presentationml/2006/ole">
            <mc:AlternateContent xmlns:mc="http://schemas.openxmlformats.org/markup-compatibility/2006">
              <mc:Choice xmlns:v="urn:schemas-microsoft-com:vml" Requires="v">
                <p:oleObj spid="_x0000_s124060" name="Equation" r:id="rId9" imgW="2374598" imgH="421234" progId="Equation.3">
                  <p:embed/>
                </p:oleObj>
              </mc:Choice>
              <mc:Fallback>
                <p:oleObj name="Equation" r:id="rId9" imgW="2374598" imgH="421234"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750" y="5181600"/>
                        <a:ext cx="723900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1542"/>
                                        </p:tgtEl>
                                        <p:attrNameLst>
                                          <p:attrName>style.visibility</p:attrName>
                                        </p:attrNameLst>
                                      </p:cBhvr>
                                      <p:to>
                                        <p:strVal val="visible"/>
                                      </p:to>
                                    </p:set>
                                    <p:animEffect transition="in" filter="wipe(left)">
                                      <p:cBhvr>
                                        <p:cTn id="12" dur="500"/>
                                        <p:tgtEl>
                                          <p:spTgt spid="321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1543"/>
                                        </p:tgtEl>
                                        <p:attrNameLst>
                                          <p:attrName>style.visibility</p:attrName>
                                        </p:attrNameLst>
                                      </p:cBhvr>
                                      <p:to>
                                        <p:strVal val="visible"/>
                                      </p:to>
                                    </p:set>
                                    <p:animEffect transition="in" filter="wipe(left)">
                                      <p:cBhvr>
                                        <p:cTn id="17" dur="500"/>
                                        <p:tgtEl>
                                          <p:spTgt spid="3215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1547">
                                            <p:txEl>
                                              <p:pRg st="0" end="0"/>
                                            </p:txEl>
                                          </p:spTgt>
                                        </p:tgtEl>
                                        <p:attrNameLst>
                                          <p:attrName>style.visibility</p:attrName>
                                        </p:attrNameLst>
                                      </p:cBhvr>
                                      <p:to>
                                        <p:strVal val="visible"/>
                                      </p:to>
                                    </p:set>
                                    <p:animEffect transition="in" filter="wipe(left)">
                                      <p:cBhvr>
                                        <p:cTn id="22" dur="500"/>
                                        <p:tgtEl>
                                          <p:spTgt spid="32154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1548"/>
                                        </p:tgtEl>
                                        <p:attrNameLst>
                                          <p:attrName>style.visibility</p:attrName>
                                        </p:attrNameLst>
                                      </p:cBhvr>
                                      <p:to>
                                        <p:strVal val="visible"/>
                                      </p:to>
                                    </p:set>
                                    <p:animEffect transition="in" filter="wipe(left)">
                                      <p:cBhvr>
                                        <p:cTn id="27" dur="500"/>
                                        <p:tgtEl>
                                          <p:spTgt spid="321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P spid="321547"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4643438" y="386080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、可有（电势梯度）</a:t>
            </a:r>
            <a:endParaRPr kumimoji="1" lang="zh-CN" altLang="en-US" b="1">
              <a:solidFill>
                <a:srgbClr val="0000FF"/>
              </a:solidFill>
              <a:latin typeface="Times New Roman" panose="02020603050405020304" pitchFamily="18" charset="0"/>
            </a:endParaRPr>
          </a:p>
        </p:txBody>
      </p:sp>
      <p:graphicFrame>
        <p:nvGraphicFramePr>
          <p:cNvPr id="320515" name="Object 3"/>
          <p:cNvGraphicFramePr>
            <a:graphicFrameLocks noChangeAspect="1"/>
          </p:cNvGraphicFramePr>
          <p:nvPr/>
        </p:nvGraphicFramePr>
        <p:xfrm>
          <a:off x="7826375" y="3789363"/>
          <a:ext cx="1317625" cy="560387"/>
        </p:xfrm>
        <a:graphic>
          <a:graphicData uri="http://schemas.openxmlformats.org/presentationml/2006/ole">
            <mc:AlternateContent xmlns:mc="http://schemas.openxmlformats.org/markup-compatibility/2006">
              <mc:Choice xmlns:v="urn:schemas-microsoft-com:vml" Requires="v">
                <p:oleObj spid="_x0000_s125341" name="Equation" r:id="rId3" imgW="483523" imgH="191482" progId="Equation.3">
                  <p:embed/>
                </p:oleObj>
              </mc:Choice>
              <mc:Fallback>
                <p:oleObj name="Equation" r:id="rId3" imgW="483523" imgH="19148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375" y="3789363"/>
                        <a:ext cx="1317625"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0516" name="Text Box 4"/>
          <p:cNvSpPr txBox="1">
            <a:spLocks noChangeArrowheads="1"/>
          </p:cNvSpPr>
          <p:nvPr/>
        </p:nvSpPr>
        <p:spPr bwMode="auto">
          <a:xfrm>
            <a:off x="684213" y="62071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计算电势的方法</a:t>
            </a:r>
          </a:p>
        </p:txBody>
      </p:sp>
      <p:sp>
        <p:nvSpPr>
          <p:cNvPr id="320517" name="Text Box 5"/>
          <p:cNvSpPr txBox="1">
            <a:spLocks noChangeArrowheads="1"/>
          </p:cNvSpPr>
          <p:nvPr/>
        </p:nvSpPr>
        <p:spPr bwMode="auto">
          <a:xfrm>
            <a:off x="179388" y="1341438"/>
            <a:ext cx="381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、点电荷场的电势及叠加原理</a:t>
            </a:r>
          </a:p>
        </p:txBody>
      </p:sp>
      <p:graphicFrame>
        <p:nvGraphicFramePr>
          <p:cNvPr id="320518" name="Object 6"/>
          <p:cNvGraphicFramePr>
            <a:graphicFrameLocks noChangeAspect="1"/>
          </p:cNvGraphicFramePr>
          <p:nvPr/>
        </p:nvGraphicFramePr>
        <p:xfrm>
          <a:off x="684213" y="2852738"/>
          <a:ext cx="2390775" cy="1077912"/>
        </p:xfrm>
        <a:graphic>
          <a:graphicData uri="http://schemas.openxmlformats.org/presentationml/2006/ole">
            <mc:AlternateContent xmlns:mc="http://schemas.openxmlformats.org/markup-compatibility/2006">
              <mc:Choice xmlns:v="urn:schemas-microsoft-com:vml" Requires="v">
                <p:oleObj spid="_x0000_s125342" name="Equation" r:id="rId5" imgW="837854" imgH="445254" progId="Equation.3">
                  <p:embed/>
                </p:oleObj>
              </mc:Choice>
              <mc:Fallback>
                <p:oleObj name="Equation" r:id="rId5" imgW="837854" imgH="44525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852738"/>
                        <a:ext cx="2390775" cy="1077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pattFill prst="pct60">
                              <a:fgClr>
                                <a:srgbClr val="0000FF"/>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0519" name="Object 7"/>
          <p:cNvGraphicFramePr>
            <a:graphicFrameLocks noChangeAspect="1"/>
          </p:cNvGraphicFramePr>
          <p:nvPr/>
        </p:nvGraphicFramePr>
        <p:xfrm>
          <a:off x="900113" y="1916113"/>
          <a:ext cx="2146300" cy="941387"/>
        </p:xfrm>
        <a:graphic>
          <a:graphicData uri="http://schemas.openxmlformats.org/presentationml/2006/ole">
            <mc:AlternateContent xmlns:mc="http://schemas.openxmlformats.org/markup-compatibility/2006">
              <mc:Choice xmlns:v="urn:schemas-microsoft-com:vml" Requires="v">
                <p:oleObj spid="_x0000_s125343" name="公式" r:id="rId7" imgW="852103" imgH="406985" progId="Equation.3">
                  <p:embed/>
                </p:oleObj>
              </mc:Choice>
              <mc:Fallback>
                <p:oleObj name="公式" r:id="rId7" imgW="852103"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916113"/>
                        <a:ext cx="2146300"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60">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0520" name="Object 8"/>
          <p:cNvGraphicFramePr>
            <a:graphicFrameLocks noChangeAspect="1"/>
          </p:cNvGraphicFramePr>
          <p:nvPr/>
        </p:nvGraphicFramePr>
        <p:xfrm>
          <a:off x="755650" y="4508500"/>
          <a:ext cx="2852738" cy="1028700"/>
        </p:xfrm>
        <a:graphic>
          <a:graphicData uri="http://schemas.openxmlformats.org/presentationml/2006/ole">
            <mc:AlternateContent xmlns:mc="http://schemas.openxmlformats.org/markup-compatibility/2006">
              <mc:Choice xmlns:v="urn:schemas-microsoft-com:vml" Requires="v">
                <p:oleObj spid="_x0000_s125344" name="Equation" r:id="rId9" imgW="943162" imgH="320811" progId="Equation.3">
                  <p:embed/>
                </p:oleObj>
              </mc:Choice>
              <mc:Fallback>
                <p:oleObj name="Equation" r:id="rId9" imgW="943162" imgH="32081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508500"/>
                        <a:ext cx="2852738"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75">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0521" name="Rectangle 9"/>
          <p:cNvSpPr>
            <a:spLocks noChangeArrowheads="1"/>
          </p:cNvSpPr>
          <p:nvPr/>
        </p:nvSpPr>
        <p:spPr bwMode="auto">
          <a:xfrm>
            <a:off x="3419475" y="0"/>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FFFF00"/>
                </a:solidFill>
                <a:latin typeface="宋体" panose="02010600030101010101" pitchFamily="2" charset="-122"/>
              </a:rPr>
              <a:t>小     结</a:t>
            </a:r>
          </a:p>
        </p:txBody>
      </p:sp>
      <p:sp>
        <p:nvSpPr>
          <p:cNvPr id="320522" name="Text Box 10"/>
          <p:cNvSpPr txBox="1">
            <a:spLocks noChangeArrowheads="1"/>
          </p:cNvSpPr>
          <p:nvPr/>
        </p:nvSpPr>
        <p:spPr bwMode="auto">
          <a:xfrm>
            <a:off x="5076825" y="62071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计算场强的方法</a:t>
            </a:r>
          </a:p>
        </p:txBody>
      </p:sp>
      <p:sp>
        <p:nvSpPr>
          <p:cNvPr id="320523" name="Text Box 11"/>
          <p:cNvSpPr txBox="1">
            <a:spLocks noChangeArrowheads="1"/>
          </p:cNvSpPr>
          <p:nvPr/>
        </p:nvSpPr>
        <p:spPr bwMode="auto">
          <a:xfrm>
            <a:off x="4787900" y="1341438"/>
            <a:ext cx="381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、点电荷场的场强及叠加原理</a:t>
            </a:r>
          </a:p>
        </p:txBody>
      </p:sp>
      <p:graphicFrame>
        <p:nvGraphicFramePr>
          <p:cNvPr id="320524" name="Object 12"/>
          <p:cNvGraphicFramePr>
            <a:graphicFrameLocks noChangeAspect="1"/>
          </p:cNvGraphicFramePr>
          <p:nvPr/>
        </p:nvGraphicFramePr>
        <p:xfrm>
          <a:off x="5435600" y="1916113"/>
          <a:ext cx="2271713" cy="962025"/>
        </p:xfrm>
        <a:graphic>
          <a:graphicData uri="http://schemas.openxmlformats.org/presentationml/2006/ole">
            <mc:AlternateContent xmlns:mc="http://schemas.openxmlformats.org/markup-compatibility/2006">
              <mc:Choice xmlns:v="urn:schemas-microsoft-com:vml" Requires="v">
                <p:oleObj spid="_x0000_s125345" name="Equation" r:id="rId11" imgW="904893" imgH="406985" progId="Equation.3">
                  <p:embed/>
                </p:oleObj>
              </mc:Choice>
              <mc:Fallback>
                <p:oleObj name="Equation" r:id="rId11" imgW="904893" imgH="406985"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1916113"/>
                        <a:ext cx="22717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60">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0525" name="Object 13"/>
          <p:cNvGraphicFramePr>
            <a:graphicFrameLocks noChangeAspect="1"/>
          </p:cNvGraphicFramePr>
          <p:nvPr/>
        </p:nvGraphicFramePr>
        <p:xfrm>
          <a:off x="5364163" y="2708275"/>
          <a:ext cx="2427287" cy="1066800"/>
        </p:xfrm>
        <a:graphic>
          <a:graphicData uri="http://schemas.openxmlformats.org/presentationml/2006/ole">
            <mc:AlternateContent xmlns:mc="http://schemas.openxmlformats.org/markup-compatibility/2006">
              <mc:Choice xmlns:v="urn:schemas-microsoft-com:vml" Requires="v">
                <p:oleObj spid="_x0000_s125346" name="Equation" r:id="rId13" imgW="852103" imgH="406985" progId="Equation.3">
                  <p:embed/>
                </p:oleObj>
              </mc:Choice>
              <mc:Fallback>
                <p:oleObj name="Equation" r:id="rId13" imgW="852103" imgH="406985"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163" y="2708275"/>
                        <a:ext cx="2427287"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pattFill prst="pct60">
                              <a:fgClr>
                                <a:srgbClr val="0000FF"/>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0526" name="Text Box 14"/>
          <p:cNvSpPr txBox="1">
            <a:spLocks noChangeArrowheads="1"/>
          </p:cNvSpPr>
          <p:nvPr/>
        </p:nvSpPr>
        <p:spPr bwMode="auto">
          <a:xfrm>
            <a:off x="0" y="4005263"/>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、根据电势的定义</a:t>
            </a:r>
            <a:endParaRPr kumimoji="1" lang="zh-CN" altLang="en-US" b="1">
              <a:solidFill>
                <a:srgbClr val="0000FF"/>
              </a:solidFill>
              <a:latin typeface="Times New Roman" panose="02020603050405020304" pitchFamily="18" charset="0"/>
            </a:endParaRPr>
          </a:p>
        </p:txBody>
      </p:sp>
      <p:graphicFrame>
        <p:nvGraphicFramePr>
          <p:cNvPr id="320527" name="Object 15"/>
          <p:cNvGraphicFramePr>
            <a:graphicFrameLocks noChangeAspect="1"/>
          </p:cNvGraphicFramePr>
          <p:nvPr/>
        </p:nvGraphicFramePr>
        <p:xfrm>
          <a:off x="2843213" y="3860800"/>
          <a:ext cx="1120775" cy="628650"/>
        </p:xfrm>
        <a:graphic>
          <a:graphicData uri="http://schemas.openxmlformats.org/presentationml/2006/ole">
            <mc:AlternateContent xmlns:mc="http://schemas.openxmlformats.org/markup-compatibility/2006">
              <mc:Choice xmlns:v="urn:schemas-microsoft-com:vml" Requires="v">
                <p:oleObj spid="_x0000_s125347" name="Equation" r:id="rId15" imgW="483523" imgH="205867" progId="Equation.3">
                  <p:embed/>
                </p:oleObj>
              </mc:Choice>
              <mc:Fallback>
                <p:oleObj name="Equation" r:id="rId15" imgW="483523" imgH="205867"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3860800"/>
                        <a:ext cx="11207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0528" name="Text Box 16"/>
          <p:cNvSpPr txBox="1">
            <a:spLocks noChangeArrowheads="1"/>
          </p:cNvSpPr>
          <p:nvPr/>
        </p:nvSpPr>
        <p:spPr bwMode="auto">
          <a:xfrm>
            <a:off x="2987675" y="2205038"/>
            <a:ext cx="159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（分立）</a:t>
            </a:r>
          </a:p>
        </p:txBody>
      </p:sp>
      <p:sp>
        <p:nvSpPr>
          <p:cNvPr id="320529" name="Text Box 17"/>
          <p:cNvSpPr txBox="1">
            <a:spLocks noChangeArrowheads="1"/>
          </p:cNvSpPr>
          <p:nvPr/>
        </p:nvSpPr>
        <p:spPr bwMode="auto">
          <a:xfrm>
            <a:off x="2916238" y="3141663"/>
            <a:ext cx="1595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（连续）</a:t>
            </a:r>
          </a:p>
        </p:txBody>
      </p:sp>
      <p:sp>
        <p:nvSpPr>
          <p:cNvPr id="320530" name="Text Box 18"/>
          <p:cNvSpPr txBox="1">
            <a:spLocks noChangeArrowheads="1"/>
          </p:cNvSpPr>
          <p:nvPr/>
        </p:nvSpPr>
        <p:spPr bwMode="auto">
          <a:xfrm>
            <a:off x="7696200" y="2133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（分立）</a:t>
            </a:r>
          </a:p>
        </p:txBody>
      </p:sp>
      <p:sp>
        <p:nvSpPr>
          <p:cNvPr id="320531" name="Text Box 19"/>
          <p:cNvSpPr txBox="1">
            <a:spLocks noChangeArrowheads="1"/>
          </p:cNvSpPr>
          <p:nvPr/>
        </p:nvSpPr>
        <p:spPr bwMode="auto">
          <a:xfrm>
            <a:off x="7740650" y="299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（连续）</a:t>
            </a:r>
          </a:p>
        </p:txBody>
      </p:sp>
      <p:graphicFrame>
        <p:nvGraphicFramePr>
          <p:cNvPr id="320532" name="Object 20"/>
          <p:cNvGraphicFramePr>
            <a:graphicFrameLocks noChangeAspect="1"/>
          </p:cNvGraphicFramePr>
          <p:nvPr/>
        </p:nvGraphicFramePr>
        <p:xfrm>
          <a:off x="6084888" y="4941888"/>
          <a:ext cx="2574925" cy="919162"/>
        </p:xfrm>
        <a:graphic>
          <a:graphicData uri="http://schemas.openxmlformats.org/presentationml/2006/ole">
            <mc:AlternateContent xmlns:mc="http://schemas.openxmlformats.org/markup-compatibility/2006">
              <mc:Choice xmlns:v="urn:schemas-microsoft-com:vml" Requires="v">
                <p:oleObj spid="_x0000_s125348" name="Equation" r:id="rId17" imgW="699026" imgH="406985" progId="Equation.3">
                  <p:embed/>
                </p:oleObj>
              </mc:Choice>
              <mc:Fallback>
                <p:oleObj name="Equation" r:id="rId17" imgW="699026" imgH="406985"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84888" y="4941888"/>
                        <a:ext cx="2574925" cy="9191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0533" name="Object 21"/>
          <p:cNvGraphicFramePr>
            <a:graphicFrameLocks noChangeAspect="1"/>
          </p:cNvGraphicFramePr>
          <p:nvPr/>
        </p:nvGraphicFramePr>
        <p:xfrm>
          <a:off x="6084888" y="4365625"/>
          <a:ext cx="2890837" cy="611188"/>
        </p:xfrm>
        <a:graphic>
          <a:graphicData uri="http://schemas.openxmlformats.org/presentationml/2006/ole">
            <mc:AlternateContent xmlns:mc="http://schemas.openxmlformats.org/markup-compatibility/2006">
              <mc:Choice xmlns:v="urn:schemas-microsoft-com:vml" Requires="v">
                <p:oleObj spid="_x0000_s125349" name="Equation" r:id="rId19" imgW="761179" imgH="244137" progId="Equation.3">
                  <p:embed/>
                </p:oleObj>
              </mc:Choice>
              <mc:Fallback>
                <p:oleObj name="Equation" r:id="rId19" imgW="761179" imgH="244137"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84888" y="4365625"/>
                        <a:ext cx="2890837" cy="611188"/>
                      </a:xfrm>
                      <a:prstGeom prst="rect">
                        <a:avLst/>
                      </a:prstGeom>
                      <a:solidFill>
                        <a:schemeClr val="bg1"/>
                      </a:solidFill>
                      <a:ln w="38100">
                        <a:pattFill prst="pct60">
                          <a:fgClr>
                            <a:srgbClr val="FF0000"/>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0534" name="Text Box 22">
            <a:hlinkClick r:id="rId21" action="ppaction://hlinksldjump"/>
          </p:cNvPr>
          <p:cNvSpPr txBox="1">
            <a:spLocks noChangeArrowheads="1"/>
          </p:cNvSpPr>
          <p:nvPr/>
        </p:nvSpPr>
        <p:spPr bwMode="auto">
          <a:xfrm>
            <a:off x="8001000" y="6364288"/>
            <a:ext cx="1143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chemeClr val="accent2"/>
                </a:solidFill>
                <a:latin typeface="华文细黑" panose="02010600040101010101" pitchFamily="2" charset="-122"/>
                <a:ea typeface="华文细黑" panose="02010600040101010101" pitchFamily="2" charset="-122"/>
              </a:rPr>
              <a:t>返回</a:t>
            </a:r>
          </a:p>
        </p:txBody>
      </p:sp>
      <p:sp>
        <p:nvSpPr>
          <p:cNvPr id="124951" name="Text Box 23"/>
          <p:cNvSpPr txBox="1">
            <a:spLocks noChangeArrowheads="1"/>
          </p:cNvSpPr>
          <p:nvPr/>
        </p:nvSpPr>
        <p:spPr bwMode="auto">
          <a:xfrm>
            <a:off x="4803775" y="61547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320536" name="Text Box 24"/>
          <p:cNvSpPr txBox="1">
            <a:spLocks noChangeArrowheads="1"/>
          </p:cNvSpPr>
          <p:nvPr/>
        </p:nvSpPr>
        <p:spPr bwMode="auto">
          <a:xfrm>
            <a:off x="4643438" y="5805488"/>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宋体" panose="02010600030101010101" pitchFamily="2" charset="-122"/>
              </a:rPr>
              <a:t>3</a:t>
            </a:r>
            <a:r>
              <a:rPr lang="zh-CN" altLang="en-US" sz="2400" b="1">
                <a:latin typeface="宋体" panose="02010600030101010101" pitchFamily="2" charset="-122"/>
              </a:rPr>
              <a:t>、高斯定理</a:t>
            </a:r>
          </a:p>
        </p:txBody>
      </p:sp>
      <p:graphicFrame>
        <p:nvGraphicFramePr>
          <p:cNvPr id="320537" name="Object 25"/>
          <p:cNvGraphicFramePr>
            <a:graphicFrameLocks noChangeAspect="1"/>
          </p:cNvGraphicFramePr>
          <p:nvPr/>
        </p:nvGraphicFramePr>
        <p:xfrm>
          <a:off x="6011863" y="5805488"/>
          <a:ext cx="2738437" cy="1200150"/>
        </p:xfrm>
        <a:graphic>
          <a:graphicData uri="http://schemas.openxmlformats.org/presentationml/2006/ole">
            <mc:AlternateContent xmlns:mc="http://schemas.openxmlformats.org/markup-compatibility/2006">
              <mc:Choice xmlns:v="urn:schemas-microsoft-com:vml" Requires="v">
                <p:oleObj spid="_x0000_s125350" name="公式" r:id="rId22" imgW="1436185" imgH="421234" progId="Equation.3">
                  <p:embed/>
                </p:oleObj>
              </mc:Choice>
              <mc:Fallback>
                <p:oleObj name="公式" r:id="rId22" imgW="1436185" imgH="421234" progId="Equation.3">
                  <p:embed/>
                  <p:pic>
                    <p:nvPicPr>
                      <p:cNvPr id="0" name="Object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1863" y="5805488"/>
                        <a:ext cx="2738437" cy="120015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20538" name="Text Box 26"/>
          <p:cNvSpPr txBox="1">
            <a:spLocks noChangeArrowheads="1"/>
          </p:cNvSpPr>
          <p:nvPr/>
        </p:nvSpPr>
        <p:spPr bwMode="auto">
          <a:xfrm>
            <a:off x="0" y="5661025"/>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a:latin typeface="Times New Roman" panose="02020603050405020304" pitchFamily="18" charset="0"/>
                <a:ea typeface="黑体" panose="02010609060101010101" pitchFamily="49" charset="-122"/>
              </a:rPr>
              <a:t>3</a:t>
            </a:r>
            <a:r>
              <a:rPr kumimoji="1" lang="zh-CN" altLang="en-US" sz="2400">
                <a:latin typeface="Times New Roman" panose="02020603050405020304" pitchFamily="18" charset="0"/>
                <a:ea typeface="黑体" panose="02010609060101010101" pitchFamily="49" charset="-122"/>
              </a:rPr>
              <a:t>、电势差：</a:t>
            </a:r>
          </a:p>
        </p:txBody>
      </p:sp>
      <p:graphicFrame>
        <p:nvGraphicFramePr>
          <p:cNvPr id="320539" name="Object 27"/>
          <p:cNvGraphicFramePr>
            <a:graphicFrameLocks noChangeAspect="1"/>
          </p:cNvGraphicFramePr>
          <p:nvPr/>
        </p:nvGraphicFramePr>
        <p:xfrm>
          <a:off x="755650" y="5983288"/>
          <a:ext cx="3805238" cy="874712"/>
        </p:xfrm>
        <a:graphic>
          <a:graphicData uri="http://schemas.openxmlformats.org/presentationml/2006/ole">
            <mc:AlternateContent xmlns:mc="http://schemas.openxmlformats.org/markup-compatibility/2006">
              <mc:Choice xmlns:v="urn:schemas-microsoft-com:vml" Requires="v">
                <p:oleObj spid="_x0000_s125351" name="公式" r:id="rId24" imgW="1412301" imgH="306426" progId="Equation.3">
                  <p:embed/>
                </p:oleObj>
              </mc:Choice>
              <mc:Fallback>
                <p:oleObj name="公式" r:id="rId24" imgW="1412301" imgH="306426" progId="Equation.3">
                  <p:embed/>
                  <p:pic>
                    <p:nvPicPr>
                      <p:cNvPr id="0"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650" y="5983288"/>
                        <a:ext cx="3805238" cy="874712"/>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iterate type="lt">
                                    <p:tmPct val="100000"/>
                                  </p:iterate>
                                  <p:childTnLst>
                                    <p:set>
                                      <p:cBhvr>
                                        <p:cTn id="6" dur="1" fill="hold">
                                          <p:stCondLst>
                                            <p:cond delay="0"/>
                                          </p:stCondLst>
                                        </p:cTn>
                                        <p:tgtEl>
                                          <p:spTgt spid="320521"/>
                                        </p:tgtEl>
                                        <p:attrNameLst>
                                          <p:attrName>style.visibility</p:attrName>
                                        </p:attrNameLst>
                                      </p:cBhvr>
                                      <p:to>
                                        <p:strVal val="visible"/>
                                      </p:to>
                                    </p:set>
                                    <p:anim calcmode="lin" valueType="num">
                                      <p:cBhvr>
                                        <p:cTn id="7" dur="75" fill="hold"/>
                                        <p:tgtEl>
                                          <p:spTgt spid="320521"/>
                                        </p:tgtEl>
                                        <p:attrNameLst>
                                          <p:attrName>ppt_w</p:attrName>
                                        </p:attrNameLst>
                                      </p:cBhvr>
                                      <p:tavLst>
                                        <p:tav tm="0">
                                          <p:val>
                                            <p:fltVal val="0"/>
                                          </p:val>
                                        </p:tav>
                                        <p:tav tm="100000">
                                          <p:val>
                                            <p:strVal val="#ppt_w"/>
                                          </p:val>
                                        </p:tav>
                                      </p:tavLst>
                                    </p:anim>
                                    <p:anim calcmode="lin" valueType="num">
                                      <p:cBhvr>
                                        <p:cTn id="8" dur="75" fill="hold"/>
                                        <p:tgtEl>
                                          <p:spTgt spid="320521"/>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20516"/>
                                        </p:tgtEl>
                                        <p:attrNameLst>
                                          <p:attrName>style.visibility</p:attrName>
                                        </p:attrNameLst>
                                      </p:cBhvr>
                                      <p:to>
                                        <p:strVal val="visible"/>
                                      </p:to>
                                    </p:set>
                                    <p:animEffect transition="in" filter="barn(outVertical)">
                                      <p:cBhvr>
                                        <p:cTn id="13" dur="500"/>
                                        <p:tgtEl>
                                          <p:spTgt spid="3205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20522"/>
                                        </p:tgtEl>
                                        <p:attrNameLst>
                                          <p:attrName>style.visibility</p:attrName>
                                        </p:attrNameLst>
                                      </p:cBhvr>
                                      <p:to>
                                        <p:strVal val="visible"/>
                                      </p:to>
                                    </p:set>
                                    <p:animEffect transition="in" filter="barn(outVertical)">
                                      <p:cBhvr>
                                        <p:cTn id="18" dur="500"/>
                                        <p:tgtEl>
                                          <p:spTgt spid="3205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iterate type="lt">
                                    <p:tmPct val="100000"/>
                                  </p:iterate>
                                  <p:childTnLst>
                                    <p:set>
                                      <p:cBhvr>
                                        <p:cTn id="22" dur="1" fill="hold">
                                          <p:stCondLst>
                                            <p:cond delay="0"/>
                                          </p:stCondLst>
                                        </p:cTn>
                                        <p:tgtEl>
                                          <p:spTgt spid="320517"/>
                                        </p:tgtEl>
                                        <p:attrNameLst>
                                          <p:attrName>style.visibility</p:attrName>
                                        </p:attrNameLst>
                                      </p:cBhvr>
                                      <p:to>
                                        <p:strVal val="visible"/>
                                      </p:to>
                                    </p:set>
                                    <p:animEffect transition="in" filter="wipe(left)">
                                      <p:cBhvr>
                                        <p:cTn id="23" dur="75"/>
                                        <p:tgtEl>
                                          <p:spTgt spid="3205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20519"/>
                                        </p:tgtEl>
                                        <p:attrNameLst>
                                          <p:attrName>style.visibility</p:attrName>
                                        </p:attrNameLst>
                                      </p:cBhvr>
                                      <p:to>
                                        <p:strVal val="visible"/>
                                      </p:to>
                                    </p:set>
                                    <p:animEffect transition="in" filter="wipe(left)">
                                      <p:cBhvr>
                                        <p:cTn id="28" dur="500"/>
                                        <p:tgtEl>
                                          <p:spTgt spid="320519"/>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320528"/>
                                        </p:tgtEl>
                                        <p:attrNameLst>
                                          <p:attrName>style.visibility</p:attrName>
                                        </p:attrNameLst>
                                      </p:cBhvr>
                                      <p:to>
                                        <p:strVal val="visible"/>
                                      </p:to>
                                    </p:set>
                                    <p:animEffect transition="in" filter="wipe(left)">
                                      <p:cBhvr>
                                        <p:cTn id="32" dur="75"/>
                                        <p:tgtEl>
                                          <p:spTgt spid="3205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20518"/>
                                        </p:tgtEl>
                                        <p:attrNameLst>
                                          <p:attrName>style.visibility</p:attrName>
                                        </p:attrNameLst>
                                      </p:cBhvr>
                                      <p:to>
                                        <p:strVal val="visible"/>
                                      </p:to>
                                    </p:set>
                                    <p:animEffect transition="in" filter="wipe(left)">
                                      <p:cBhvr>
                                        <p:cTn id="37" dur="500"/>
                                        <p:tgtEl>
                                          <p:spTgt spid="320518"/>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iterate type="lt">
                                    <p:tmPct val="100000"/>
                                  </p:iterate>
                                  <p:childTnLst>
                                    <p:set>
                                      <p:cBhvr>
                                        <p:cTn id="40" dur="1" fill="hold">
                                          <p:stCondLst>
                                            <p:cond delay="0"/>
                                          </p:stCondLst>
                                        </p:cTn>
                                        <p:tgtEl>
                                          <p:spTgt spid="320529"/>
                                        </p:tgtEl>
                                        <p:attrNameLst>
                                          <p:attrName>style.visibility</p:attrName>
                                        </p:attrNameLst>
                                      </p:cBhvr>
                                      <p:to>
                                        <p:strVal val="visible"/>
                                      </p:to>
                                    </p:set>
                                    <p:animEffect transition="in" filter="wipe(left)">
                                      <p:cBhvr>
                                        <p:cTn id="41" dur="75"/>
                                        <p:tgtEl>
                                          <p:spTgt spid="32052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iterate type="lt">
                                    <p:tmPct val="100000"/>
                                  </p:iterate>
                                  <p:childTnLst>
                                    <p:set>
                                      <p:cBhvr>
                                        <p:cTn id="45" dur="1" fill="hold">
                                          <p:stCondLst>
                                            <p:cond delay="0"/>
                                          </p:stCondLst>
                                        </p:cTn>
                                        <p:tgtEl>
                                          <p:spTgt spid="320526"/>
                                        </p:tgtEl>
                                        <p:attrNameLst>
                                          <p:attrName>style.visibility</p:attrName>
                                        </p:attrNameLst>
                                      </p:cBhvr>
                                      <p:to>
                                        <p:strVal val="visible"/>
                                      </p:to>
                                    </p:set>
                                    <p:animEffect transition="in" filter="wipe(left)">
                                      <p:cBhvr>
                                        <p:cTn id="46" dur="75"/>
                                        <p:tgtEl>
                                          <p:spTgt spid="320526"/>
                                        </p:tgtEl>
                                      </p:cBhvr>
                                    </p:animEffect>
                                  </p:childTnLst>
                                </p:cTn>
                              </p:par>
                            </p:childTnLst>
                          </p:cTn>
                        </p:par>
                        <p:par>
                          <p:cTn id="47" fill="hold" nodeType="afterGroup">
                            <p:stCondLst>
                              <p:cond delay="675"/>
                            </p:stCondLst>
                            <p:childTnLst>
                              <p:par>
                                <p:cTn id="48" presetID="22" presetClass="entr" presetSubtype="8" fill="hold" nodeType="afterEffect">
                                  <p:stCondLst>
                                    <p:cond delay="0"/>
                                  </p:stCondLst>
                                  <p:childTnLst>
                                    <p:set>
                                      <p:cBhvr>
                                        <p:cTn id="49" dur="1" fill="hold">
                                          <p:stCondLst>
                                            <p:cond delay="0"/>
                                          </p:stCondLst>
                                        </p:cTn>
                                        <p:tgtEl>
                                          <p:spTgt spid="320527"/>
                                        </p:tgtEl>
                                        <p:attrNameLst>
                                          <p:attrName>style.visibility</p:attrName>
                                        </p:attrNameLst>
                                      </p:cBhvr>
                                      <p:to>
                                        <p:strVal val="visible"/>
                                      </p:to>
                                    </p:set>
                                    <p:animEffect transition="in" filter="wipe(left)">
                                      <p:cBhvr>
                                        <p:cTn id="50" dur="500"/>
                                        <p:tgtEl>
                                          <p:spTgt spid="32052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20520"/>
                                        </p:tgtEl>
                                        <p:attrNameLst>
                                          <p:attrName>style.visibility</p:attrName>
                                        </p:attrNameLst>
                                      </p:cBhvr>
                                      <p:to>
                                        <p:strVal val="visible"/>
                                      </p:to>
                                    </p:set>
                                    <p:animEffect transition="in" filter="wipe(left)">
                                      <p:cBhvr>
                                        <p:cTn id="55" dur="500"/>
                                        <p:tgtEl>
                                          <p:spTgt spid="3205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2053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32053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iterate type="lt">
                                    <p:tmPct val="100000"/>
                                  </p:iterate>
                                  <p:childTnLst>
                                    <p:set>
                                      <p:cBhvr>
                                        <p:cTn id="67" dur="1" fill="hold">
                                          <p:stCondLst>
                                            <p:cond delay="0"/>
                                          </p:stCondLst>
                                        </p:cTn>
                                        <p:tgtEl>
                                          <p:spTgt spid="320523"/>
                                        </p:tgtEl>
                                        <p:attrNameLst>
                                          <p:attrName>style.visibility</p:attrName>
                                        </p:attrNameLst>
                                      </p:cBhvr>
                                      <p:to>
                                        <p:strVal val="visible"/>
                                      </p:to>
                                    </p:set>
                                    <p:animEffect transition="in" filter="wipe(left)">
                                      <p:cBhvr>
                                        <p:cTn id="68" dur="75"/>
                                        <p:tgtEl>
                                          <p:spTgt spid="32052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20524"/>
                                        </p:tgtEl>
                                        <p:attrNameLst>
                                          <p:attrName>style.visibility</p:attrName>
                                        </p:attrNameLst>
                                      </p:cBhvr>
                                      <p:to>
                                        <p:strVal val="visible"/>
                                      </p:to>
                                    </p:set>
                                    <p:animEffect transition="in" filter="wipe(left)">
                                      <p:cBhvr>
                                        <p:cTn id="73" dur="500"/>
                                        <p:tgtEl>
                                          <p:spTgt spid="320524"/>
                                        </p:tgtEl>
                                      </p:cBhvr>
                                    </p:animEffect>
                                  </p:childTnLst>
                                </p:cTn>
                              </p:par>
                            </p:childTnLst>
                          </p:cTn>
                        </p:par>
                        <p:par>
                          <p:cTn id="74" fill="hold" nodeType="afterGroup">
                            <p:stCondLst>
                              <p:cond delay="500"/>
                            </p:stCondLst>
                            <p:childTnLst>
                              <p:par>
                                <p:cTn id="75" presetID="22" presetClass="entr" presetSubtype="8" fill="hold" grpId="0" nodeType="afterEffect">
                                  <p:stCondLst>
                                    <p:cond delay="0"/>
                                  </p:stCondLst>
                                  <p:iterate type="lt">
                                    <p:tmPct val="100000"/>
                                  </p:iterate>
                                  <p:childTnLst>
                                    <p:set>
                                      <p:cBhvr>
                                        <p:cTn id="76" dur="1" fill="hold">
                                          <p:stCondLst>
                                            <p:cond delay="0"/>
                                          </p:stCondLst>
                                        </p:cTn>
                                        <p:tgtEl>
                                          <p:spTgt spid="320530"/>
                                        </p:tgtEl>
                                        <p:attrNameLst>
                                          <p:attrName>style.visibility</p:attrName>
                                        </p:attrNameLst>
                                      </p:cBhvr>
                                      <p:to>
                                        <p:strVal val="visible"/>
                                      </p:to>
                                    </p:set>
                                    <p:animEffect transition="in" filter="wipe(left)">
                                      <p:cBhvr>
                                        <p:cTn id="77" dur="75"/>
                                        <p:tgtEl>
                                          <p:spTgt spid="32053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320525"/>
                                        </p:tgtEl>
                                        <p:attrNameLst>
                                          <p:attrName>style.visibility</p:attrName>
                                        </p:attrNameLst>
                                      </p:cBhvr>
                                      <p:to>
                                        <p:strVal val="visible"/>
                                      </p:to>
                                    </p:set>
                                    <p:animEffect transition="in" filter="wipe(left)">
                                      <p:cBhvr>
                                        <p:cTn id="82" dur="500"/>
                                        <p:tgtEl>
                                          <p:spTgt spid="320525"/>
                                        </p:tgtEl>
                                      </p:cBhvr>
                                    </p:animEffect>
                                  </p:childTnLst>
                                </p:cTn>
                              </p:par>
                            </p:childTnLst>
                          </p:cTn>
                        </p:par>
                        <p:par>
                          <p:cTn id="83" fill="hold" nodeType="afterGroup">
                            <p:stCondLst>
                              <p:cond delay="500"/>
                            </p:stCondLst>
                            <p:childTnLst>
                              <p:par>
                                <p:cTn id="84" presetID="22" presetClass="entr" presetSubtype="8" fill="hold" grpId="0" nodeType="afterEffect">
                                  <p:stCondLst>
                                    <p:cond delay="0"/>
                                  </p:stCondLst>
                                  <p:iterate type="lt">
                                    <p:tmPct val="100000"/>
                                  </p:iterate>
                                  <p:childTnLst>
                                    <p:set>
                                      <p:cBhvr>
                                        <p:cTn id="85" dur="1" fill="hold">
                                          <p:stCondLst>
                                            <p:cond delay="0"/>
                                          </p:stCondLst>
                                        </p:cTn>
                                        <p:tgtEl>
                                          <p:spTgt spid="320531"/>
                                        </p:tgtEl>
                                        <p:attrNameLst>
                                          <p:attrName>style.visibility</p:attrName>
                                        </p:attrNameLst>
                                      </p:cBhvr>
                                      <p:to>
                                        <p:strVal val="visible"/>
                                      </p:to>
                                    </p:set>
                                    <p:animEffect transition="in" filter="wipe(left)">
                                      <p:cBhvr>
                                        <p:cTn id="86" dur="75"/>
                                        <p:tgtEl>
                                          <p:spTgt spid="32053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iterate type="lt">
                                    <p:tmPct val="100000"/>
                                  </p:iterate>
                                  <p:childTnLst>
                                    <p:set>
                                      <p:cBhvr>
                                        <p:cTn id="90" dur="1" fill="hold">
                                          <p:stCondLst>
                                            <p:cond delay="0"/>
                                          </p:stCondLst>
                                        </p:cTn>
                                        <p:tgtEl>
                                          <p:spTgt spid="320514"/>
                                        </p:tgtEl>
                                        <p:attrNameLst>
                                          <p:attrName>style.visibility</p:attrName>
                                        </p:attrNameLst>
                                      </p:cBhvr>
                                      <p:to>
                                        <p:strVal val="visible"/>
                                      </p:to>
                                    </p:set>
                                    <p:animEffect transition="in" filter="wipe(left)">
                                      <p:cBhvr>
                                        <p:cTn id="91" dur="75"/>
                                        <p:tgtEl>
                                          <p:spTgt spid="320514"/>
                                        </p:tgtEl>
                                      </p:cBhvr>
                                    </p:animEffect>
                                  </p:childTnLst>
                                </p:cTn>
                              </p:par>
                            </p:childTnLst>
                          </p:cTn>
                        </p:par>
                        <p:par>
                          <p:cTn id="92" fill="hold" nodeType="afterGroup">
                            <p:stCondLst>
                              <p:cond delay="750"/>
                            </p:stCondLst>
                            <p:childTnLst>
                              <p:par>
                                <p:cTn id="93" presetID="22" presetClass="entr" presetSubtype="8" fill="hold" nodeType="afterEffect">
                                  <p:stCondLst>
                                    <p:cond delay="0"/>
                                  </p:stCondLst>
                                  <p:childTnLst>
                                    <p:set>
                                      <p:cBhvr>
                                        <p:cTn id="94" dur="1" fill="hold">
                                          <p:stCondLst>
                                            <p:cond delay="0"/>
                                          </p:stCondLst>
                                        </p:cTn>
                                        <p:tgtEl>
                                          <p:spTgt spid="320515"/>
                                        </p:tgtEl>
                                        <p:attrNameLst>
                                          <p:attrName>style.visibility</p:attrName>
                                        </p:attrNameLst>
                                      </p:cBhvr>
                                      <p:to>
                                        <p:strVal val="visible"/>
                                      </p:to>
                                    </p:set>
                                    <p:animEffect transition="in" filter="wipe(left)">
                                      <p:cBhvr>
                                        <p:cTn id="95" dur="500"/>
                                        <p:tgtEl>
                                          <p:spTgt spid="32051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320533"/>
                                        </p:tgtEl>
                                        <p:attrNameLst>
                                          <p:attrName>style.visibility</p:attrName>
                                        </p:attrNameLst>
                                      </p:cBhvr>
                                      <p:to>
                                        <p:strVal val="visible"/>
                                      </p:to>
                                    </p:set>
                                    <p:anim calcmode="lin" valueType="num">
                                      <p:cBhvr>
                                        <p:cTn id="100" dur="500" fill="hold"/>
                                        <p:tgtEl>
                                          <p:spTgt spid="320533"/>
                                        </p:tgtEl>
                                        <p:attrNameLst>
                                          <p:attrName>ppt_w</p:attrName>
                                        </p:attrNameLst>
                                      </p:cBhvr>
                                      <p:tavLst>
                                        <p:tav tm="0">
                                          <p:val>
                                            <p:fltVal val="0"/>
                                          </p:val>
                                        </p:tav>
                                        <p:tav tm="100000">
                                          <p:val>
                                            <p:strVal val="#ppt_w"/>
                                          </p:val>
                                        </p:tav>
                                      </p:tavLst>
                                    </p:anim>
                                    <p:anim calcmode="lin" valueType="num">
                                      <p:cBhvr>
                                        <p:cTn id="101" dur="500" fill="hold"/>
                                        <p:tgtEl>
                                          <p:spTgt spid="320533"/>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320532"/>
                                        </p:tgtEl>
                                        <p:attrNameLst>
                                          <p:attrName>style.visibility</p:attrName>
                                        </p:attrNameLst>
                                      </p:cBhvr>
                                      <p:to>
                                        <p:strVal val="visible"/>
                                      </p:to>
                                    </p:set>
                                    <p:animEffect transition="in" filter="wipe(left)">
                                      <p:cBhvr>
                                        <p:cTn id="106" dur="500"/>
                                        <p:tgtEl>
                                          <p:spTgt spid="32053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320534"/>
                                        </p:tgtEl>
                                        <p:attrNameLst>
                                          <p:attrName>style.visibility</p:attrName>
                                        </p:attrNameLst>
                                      </p:cBhvr>
                                      <p:to>
                                        <p:strVal val="visible"/>
                                      </p:to>
                                    </p:set>
                                    <p:anim calcmode="lin" valueType="num">
                                      <p:cBhvr additive="base">
                                        <p:cTn id="111" dur="500" fill="hold"/>
                                        <p:tgtEl>
                                          <p:spTgt spid="320534"/>
                                        </p:tgtEl>
                                        <p:attrNameLst>
                                          <p:attrName>ppt_x</p:attrName>
                                        </p:attrNameLst>
                                      </p:cBhvr>
                                      <p:tavLst>
                                        <p:tav tm="0">
                                          <p:val>
                                            <p:strVal val="0-#ppt_w/2"/>
                                          </p:val>
                                        </p:tav>
                                        <p:tav tm="100000">
                                          <p:val>
                                            <p:strVal val="#ppt_x"/>
                                          </p:val>
                                        </p:tav>
                                      </p:tavLst>
                                    </p:anim>
                                    <p:anim calcmode="lin" valueType="num">
                                      <p:cBhvr additive="base">
                                        <p:cTn id="112" dur="500" fill="hold"/>
                                        <p:tgtEl>
                                          <p:spTgt spid="320534"/>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0536"/>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3" fill="hold" nodeType="clickEffect">
                                  <p:stCondLst>
                                    <p:cond delay="0"/>
                                  </p:stCondLst>
                                  <p:childTnLst>
                                    <p:set>
                                      <p:cBhvr>
                                        <p:cTn id="120" dur="1" fill="hold">
                                          <p:stCondLst>
                                            <p:cond delay="0"/>
                                          </p:stCondLst>
                                        </p:cTn>
                                        <p:tgtEl>
                                          <p:spTgt spid="320537"/>
                                        </p:tgtEl>
                                        <p:attrNameLst>
                                          <p:attrName>style.visibility</p:attrName>
                                        </p:attrNameLst>
                                      </p:cBhvr>
                                      <p:to>
                                        <p:strVal val="visible"/>
                                      </p:to>
                                    </p:set>
                                    <p:animEffect transition="in" filter="strips(upRight)">
                                      <p:cBhvr>
                                        <p:cTn id="121" dur="500"/>
                                        <p:tgtEl>
                                          <p:spTgt spid="320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autoUpdateAnimBg="0"/>
      <p:bldP spid="320516" grpId="0" autoUpdateAnimBg="0"/>
      <p:bldP spid="320517" grpId="0" autoUpdateAnimBg="0"/>
      <p:bldP spid="320521" grpId="0" autoUpdateAnimBg="0"/>
      <p:bldP spid="320522" grpId="0" autoUpdateAnimBg="0"/>
      <p:bldP spid="320523" grpId="0" autoUpdateAnimBg="0"/>
      <p:bldP spid="320526" grpId="0" autoUpdateAnimBg="0"/>
      <p:bldP spid="320528" grpId="0" autoUpdateAnimBg="0"/>
      <p:bldP spid="320529" grpId="0" autoUpdateAnimBg="0"/>
      <p:bldP spid="320530" grpId="0" autoUpdateAnimBg="0"/>
      <p:bldP spid="320531" grpId="0" autoUpdateAnimBg="0"/>
      <p:bldP spid="320534" grpId="0" autoUpdateAnimBg="0"/>
      <p:bldP spid="320536" grpId="0"/>
      <p:bldP spid="3205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395288" y="260648"/>
            <a:ext cx="3398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dirty="0">
                <a:solidFill>
                  <a:srgbClr val="FFFF00"/>
                </a:solidFill>
                <a:latin typeface="Bookman Old Style" panose="02050604050505020204" pitchFamily="18" charset="0"/>
              </a:rPr>
              <a:t>库仑定律数学表达式</a:t>
            </a:r>
          </a:p>
        </p:txBody>
      </p:sp>
      <p:sp>
        <p:nvSpPr>
          <p:cNvPr id="192515" name="Rectangle 3"/>
          <p:cNvSpPr>
            <a:spLocks noChangeArrowheads="1"/>
          </p:cNvSpPr>
          <p:nvPr/>
        </p:nvSpPr>
        <p:spPr bwMode="auto">
          <a:xfrm>
            <a:off x="338929" y="972537"/>
            <a:ext cx="292576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Arial" charset="0"/>
                <a:ea typeface="宋体" pitchFamily="2" charset="-122"/>
              </a:defRPr>
            </a:lvl1pPr>
            <a:lvl2pPr algn="ctr">
              <a:defRPr sz="4400">
                <a:solidFill>
                  <a:schemeClr val="tx2"/>
                </a:solidFill>
                <a:effectLst>
                  <a:outerShdw blurRad="38100" dist="38100" dir="2700000" algn="tl">
                    <a:srgbClr val="000000"/>
                  </a:outerShdw>
                </a:effectLst>
                <a:latin typeface="Arial" charset="0"/>
                <a:ea typeface="宋体" pitchFamily="2" charset="-122"/>
              </a:defRPr>
            </a:lvl2pPr>
            <a:lvl3pPr algn="ctr">
              <a:defRPr sz="4400">
                <a:solidFill>
                  <a:schemeClr val="tx2"/>
                </a:solidFill>
                <a:effectLst>
                  <a:outerShdw blurRad="38100" dist="38100" dir="2700000" algn="tl">
                    <a:srgbClr val="000000"/>
                  </a:outerShdw>
                </a:effectLst>
                <a:latin typeface="Arial" charset="0"/>
                <a:ea typeface="宋体" pitchFamily="2" charset="-122"/>
              </a:defRPr>
            </a:lvl3pPr>
            <a:lvl4pPr algn="ctr">
              <a:defRPr sz="4400">
                <a:solidFill>
                  <a:schemeClr val="tx2"/>
                </a:solidFill>
                <a:effectLst>
                  <a:outerShdw blurRad="38100" dist="38100" dir="2700000" algn="tl">
                    <a:srgbClr val="000000"/>
                  </a:outerShdw>
                </a:effectLst>
                <a:latin typeface="Arial" charset="0"/>
                <a:ea typeface="宋体" pitchFamily="2" charset="-122"/>
              </a:defRPr>
            </a:lvl4pPr>
            <a:lvl5pPr algn="ctr">
              <a:defRPr sz="4400">
                <a:solidFill>
                  <a:schemeClr val="tx2"/>
                </a:solidFill>
                <a:effectLst>
                  <a:outerShdw blurRad="38100" dist="38100" dir="2700000" algn="tl">
                    <a:srgbClr val="000000"/>
                  </a:outerShdw>
                </a:effectLst>
                <a:latin typeface="Arial" charset="0"/>
                <a:ea typeface="宋体"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a:lstStyle>
          <a:p>
            <a:pPr algn="l">
              <a:defRPr/>
            </a:pPr>
            <a:r>
              <a:rPr lang="zh-CN" altLang="en-US" sz="2800" b="1" dirty="0">
                <a:solidFill>
                  <a:srgbClr val="FFFF00"/>
                </a:solidFill>
                <a:latin typeface="黑体" pitchFamily="2" charset="-122"/>
                <a:ea typeface="黑体" pitchFamily="2" charset="-122"/>
              </a:rPr>
              <a:t>其数学表达形式</a:t>
            </a:r>
            <a:r>
              <a:rPr lang="zh-CN" altLang="en-US" sz="2400" b="1" dirty="0">
                <a:solidFill>
                  <a:srgbClr val="FFFF00"/>
                </a:solidFill>
                <a:latin typeface="华文细黑" pitchFamily="2" charset="-122"/>
                <a:ea typeface="华文细黑" pitchFamily="2" charset="-122"/>
              </a:rPr>
              <a:t> </a:t>
            </a:r>
            <a:r>
              <a:rPr lang="en-US" altLang="zh-CN" sz="2400" b="1" dirty="0">
                <a:solidFill>
                  <a:srgbClr val="FFFF00"/>
                </a:solidFill>
                <a:latin typeface="华文细黑" pitchFamily="2" charset="-122"/>
                <a:ea typeface="华文细黑" pitchFamily="2" charset="-122"/>
              </a:rPr>
              <a:t>:  </a:t>
            </a:r>
          </a:p>
        </p:txBody>
      </p:sp>
      <p:graphicFrame>
        <p:nvGraphicFramePr>
          <p:cNvPr id="192516" name="Object 4"/>
          <p:cNvGraphicFramePr>
            <a:graphicFrameLocks noChangeAspect="1"/>
          </p:cNvGraphicFramePr>
          <p:nvPr/>
        </p:nvGraphicFramePr>
        <p:xfrm>
          <a:off x="395288" y="1700213"/>
          <a:ext cx="2520950" cy="950912"/>
        </p:xfrm>
        <a:graphic>
          <a:graphicData uri="http://schemas.openxmlformats.org/presentationml/2006/ole">
            <mc:AlternateContent xmlns:mc="http://schemas.openxmlformats.org/markup-compatibility/2006">
              <mc:Choice xmlns:v="urn:schemas-microsoft-com:vml" Requires="v">
                <p:oleObj spid="_x0000_s13708" name="Equation" r:id="rId3" imgW="698500" imgH="419100" progId="Equation.DSMT4">
                  <p:embed/>
                </p:oleObj>
              </mc:Choice>
              <mc:Fallback>
                <p:oleObj name="Equation" r:id="rId3" imgW="698500" imgH="4191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00213"/>
                        <a:ext cx="2520950" cy="950912"/>
                      </a:xfrm>
                      <a:prstGeom prst="rect">
                        <a:avLst/>
                      </a:prstGeom>
                      <a:solidFill>
                        <a:srgbClr val="3366FF"/>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7" name="Object 5"/>
          <p:cNvGraphicFramePr>
            <a:graphicFrameLocks/>
          </p:cNvGraphicFramePr>
          <p:nvPr>
            <p:extLst>
              <p:ext uri="{D42A27DB-BD31-4B8C-83A1-F6EECF244321}">
                <p14:modId xmlns:p14="http://schemas.microsoft.com/office/powerpoint/2010/main" val="2616874427"/>
              </p:ext>
            </p:extLst>
          </p:nvPr>
        </p:nvGraphicFramePr>
        <p:xfrm>
          <a:off x="271463" y="3795713"/>
          <a:ext cx="4392612" cy="576262"/>
        </p:xfrm>
        <a:graphic>
          <a:graphicData uri="http://schemas.openxmlformats.org/presentationml/2006/ole">
            <mc:AlternateContent xmlns:mc="http://schemas.openxmlformats.org/markup-compatibility/2006">
              <mc:Choice xmlns:v="urn:schemas-microsoft-com:vml" Requires="v">
                <p:oleObj spid="_x0000_s13709" name="Equation" r:id="rId5" imgW="1574800" imgH="241300" progId="Equation.DSMT4">
                  <p:embed/>
                </p:oleObj>
              </mc:Choice>
              <mc:Fallback>
                <p:oleObj name="Equation" r:id="rId5" imgW="1574800" imgH="241300" progId="Equation.DSMT4">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3" y="3795713"/>
                        <a:ext cx="43926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2519" name="Group 7"/>
          <p:cNvGrpSpPr>
            <a:grpSpLocks/>
          </p:cNvGrpSpPr>
          <p:nvPr/>
        </p:nvGrpSpPr>
        <p:grpSpPr bwMode="auto">
          <a:xfrm>
            <a:off x="395288" y="4605338"/>
            <a:ext cx="4384675" cy="762000"/>
            <a:chOff x="239" y="3648"/>
            <a:chExt cx="2762" cy="480"/>
          </a:xfrm>
        </p:grpSpPr>
        <p:sp>
          <p:nvSpPr>
            <p:cNvPr id="13350" name="Rectangle 8"/>
            <p:cNvSpPr>
              <a:spLocks noChangeArrowheads="1"/>
            </p:cNvSpPr>
            <p:nvPr/>
          </p:nvSpPr>
          <p:spPr bwMode="auto">
            <a:xfrm>
              <a:off x="239" y="3648"/>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rgbClr val="FFFF00"/>
                  </a:solidFill>
                  <a:latin typeface="Bookman Old Style" panose="02050604050505020204" pitchFamily="18" charset="0"/>
                </a:rPr>
                <a:t>ε</a:t>
              </a:r>
            </a:p>
          </p:txBody>
        </p:sp>
        <p:sp>
          <p:nvSpPr>
            <p:cNvPr id="13351" name="Rectangle 9"/>
            <p:cNvSpPr>
              <a:spLocks noChangeArrowheads="1"/>
            </p:cNvSpPr>
            <p:nvPr/>
          </p:nvSpPr>
          <p:spPr bwMode="auto">
            <a:xfrm>
              <a:off x="517" y="3935"/>
              <a:ext cx="20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400" b="1">
                  <a:solidFill>
                    <a:srgbClr val="FFFF00"/>
                  </a:solidFill>
                  <a:latin typeface="Bookman Old Style" panose="02050604050505020204" pitchFamily="18" charset="0"/>
                </a:rPr>
                <a:t>0</a:t>
              </a:r>
            </a:p>
          </p:txBody>
        </p:sp>
        <p:sp>
          <p:nvSpPr>
            <p:cNvPr id="13352" name="Line 10"/>
            <p:cNvSpPr>
              <a:spLocks noChangeShapeType="1"/>
            </p:cNvSpPr>
            <p:nvPr/>
          </p:nvSpPr>
          <p:spPr bwMode="auto">
            <a:xfrm>
              <a:off x="767" y="3984"/>
              <a:ext cx="480"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3" name="Rectangle 11"/>
            <p:cNvSpPr>
              <a:spLocks noChangeArrowheads="1"/>
            </p:cNvSpPr>
            <p:nvPr/>
          </p:nvSpPr>
          <p:spPr bwMode="auto">
            <a:xfrm>
              <a:off x="1310" y="3771"/>
              <a:ext cx="1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dirty="0">
                  <a:solidFill>
                    <a:srgbClr val="FFFF00"/>
                  </a:solidFill>
                  <a:latin typeface="Bookman Old Style" panose="02050604050505020204" pitchFamily="18" charset="0"/>
                  <a:ea typeface="楷体_GB2312" pitchFamily="49" charset="-122"/>
                </a:rPr>
                <a:t>真空中介电常数</a:t>
              </a:r>
            </a:p>
          </p:txBody>
        </p:sp>
      </p:grpSp>
      <p:sp>
        <p:nvSpPr>
          <p:cNvPr id="192524" name="Rectangle 12"/>
          <p:cNvSpPr>
            <a:spLocks noChangeArrowheads="1"/>
          </p:cNvSpPr>
          <p:nvPr/>
        </p:nvSpPr>
        <p:spPr bwMode="auto">
          <a:xfrm>
            <a:off x="4806361" y="2281238"/>
            <a:ext cx="1260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800" b="1" dirty="0">
                <a:solidFill>
                  <a:srgbClr val="FFFFFF"/>
                </a:solidFill>
                <a:latin typeface="Bookman Old Style" panose="02050604050505020204" pitchFamily="18" charset="0"/>
              </a:rPr>
              <a:t> </a:t>
            </a:r>
            <a:r>
              <a:rPr lang="zh-CN" altLang="en-US" sz="2800" b="1" dirty="0">
                <a:solidFill>
                  <a:srgbClr val="FFFF00"/>
                </a:solidFill>
                <a:latin typeface="Bookman Old Style" panose="02050604050505020204" pitchFamily="18" charset="0"/>
              </a:rPr>
              <a:t>方 向</a:t>
            </a:r>
            <a:r>
              <a:rPr lang="zh-CN" altLang="en-US" sz="2800" b="1" dirty="0">
                <a:solidFill>
                  <a:srgbClr val="FFFFFF"/>
                </a:solidFill>
                <a:latin typeface="Bookman Old Style" panose="02050604050505020204" pitchFamily="18" charset="0"/>
              </a:rPr>
              <a:t> </a:t>
            </a:r>
          </a:p>
        </p:txBody>
      </p:sp>
      <p:sp>
        <p:nvSpPr>
          <p:cNvPr id="192536" name="Text Box 24"/>
          <p:cNvSpPr txBox="1">
            <a:spLocks noChangeArrowheads="1"/>
          </p:cNvSpPr>
          <p:nvPr/>
        </p:nvSpPr>
        <p:spPr bwMode="auto">
          <a:xfrm>
            <a:off x="5413375" y="278447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hlink"/>
              </a:buClr>
              <a:buSzTx/>
              <a:buFont typeface="Wingdings" panose="05000000000000000000" pitchFamily="2" charset="2"/>
              <a:buNone/>
            </a:pPr>
            <a:r>
              <a:rPr lang="en-US" altLang="zh-CN" sz="2400" b="1" dirty="0">
                <a:solidFill>
                  <a:schemeClr val="bg1"/>
                </a:solidFill>
                <a:latin typeface="华文细黑" panose="02010600040101010101" pitchFamily="2" charset="-122"/>
                <a:ea typeface="华文细黑" panose="02010600040101010101" pitchFamily="2" charset="-122"/>
              </a:rPr>
              <a:t>   </a:t>
            </a:r>
            <a:r>
              <a:rPr lang="zh-CN" altLang="en-US" sz="2400" b="1" dirty="0">
                <a:solidFill>
                  <a:schemeClr val="hlink"/>
                </a:solidFill>
                <a:latin typeface="华文细黑" panose="02010600040101010101" pitchFamily="2" charset="-122"/>
                <a:ea typeface="华文细黑" panose="02010600040101010101" pitchFamily="2" charset="-122"/>
              </a:rPr>
              <a:t>同种电荷</a:t>
            </a:r>
            <a:r>
              <a:rPr lang="en-US" altLang="zh-CN" sz="2400" b="1" dirty="0">
                <a:solidFill>
                  <a:schemeClr val="hlink"/>
                </a:solidFill>
                <a:latin typeface="华文细黑" panose="02010600040101010101" pitchFamily="2" charset="-122"/>
                <a:ea typeface="华文细黑" panose="02010600040101010101" pitchFamily="2" charset="-122"/>
              </a:rPr>
              <a:t>:     </a:t>
            </a:r>
            <a:r>
              <a:rPr lang="en-US" altLang="zh-CN" sz="2000" b="1" i="1" dirty="0">
                <a:solidFill>
                  <a:schemeClr val="hlink"/>
                </a:solidFill>
                <a:latin typeface="Times New Roman" panose="02020603050405020304" pitchFamily="18" charset="0"/>
                <a:ea typeface="华文细黑" panose="02010600040101010101" pitchFamily="2" charset="-122"/>
              </a:rPr>
              <a:t>q</a:t>
            </a:r>
            <a:r>
              <a:rPr lang="en-US" altLang="zh-CN" sz="2000" b="1" i="1" baseline="-25000" dirty="0">
                <a:solidFill>
                  <a:schemeClr val="hlink"/>
                </a:solidFill>
                <a:latin typeface="Times New Roman" panose="02020603050405020304" pitchFamily="18" charset="0"/>
                <a:ea typeface="华文细黑" panose="02010600040101010101" pitchFamily="2" charset="-122"/>
              </a:rPr>
              <a:t>1</a:t>
            </a:r>
            <a:r>
              <a:rPr lang="en-US" altLang="zh-CN" sz="2000" b="1" i="1" dirty="0">
                <a:solidFill>
                  <a:schemeClr val="hlink"/>
                </a:solidFill>
                <a:latin typeface="Times New Roman" panose="02020603050405020304" pitchFamily="18" charset="0"/>
                <a:ea typeface="华文细黑" panose="02010600040101010101" pitchFamily="2" charset="-122"/>
              </a:rPr>
              <a:t>q</a:t>
            </a:r>
            <a:r>
              <a:rPr lang="en-US" altLang="zh-CN" sz="2000" b="1" i="1" baseline="-25000" dirty="0">
                <a:solidFill>
                  <a:schemeClr val="hlink"/>
                </a:solidFill>
                <a:latin typeface="Times New Roman" panose="02020603050405020304" pitchFamily="18" charset="0"/>
                <a:ea typeface="华文细黑" panose="02010600040101010101" pitchFamily="2" charset="-122"/>
              </a:rPr>
              <a:t>2 </a:t>
            </a:r>
            <a:r>
              <a:rPr lang="en-US" altLang="zh-CN" sz="2000" b="1" i="1" dirty="0">
                <a:solidFill>
                  <a:schemeClr val="hlink"/>
                </a:solidFill>
                <a:latin typeface="Times New Roman" panose="02020603050405020304" pitchFamily="18" charset="0"/>
                <a:ea typeface="华文细黑" panose="02010600040101010101" pitchFamily="2" charset="-122"/>
              </a:rPr>
              <a:t>&gt; 0</a:t>
            </a:r>
            <a:endParaRPr lang="en-US" altLang="zh-CN" sz="2000" i="1" dirty="0">
              <a:solidFill>
                <a:schemeClr val="hlink"/>
              </a:solidFill>
              <a:latin typeface="Times New Roman" panose="02020603050405020304" pitchFamily="18" charset="0"/>
            </a:endParaRPr>
          </a:p>
        </p:txBody>
      </p:sp>
      <p:sp>
        <p:nvSpPr>
          <p:cNvPr id="192537" name="Text Box 25"/>
          <p:cNvSpPr txBox="1">
            <a:spLocks noChangeArrowheads="1"/>
          </p:cNvSpPr>
          <p:nvPr/>
        </p:nvSpPr>
        <p:spPr bwMode="auto">
          <a:xfrm>
            <a:off x="5435600" y="4538663"/>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hlink"/>
              </a:buClr>
              <a:buSzTx/>
              <a:buFont typeface="Wingdings" panose="05000000000000000000" pitchFamily="2" charset="2"/>
              <a:buNone/>
            </a:pPr>
            <a:r>
              <a:rPr lang="en-US" altLang="zh-CN" sz="2400" b="1">
                <a:solidFill>
                  <a:schemeClr val="bg1"/>
                </a:solidFill>
                <a:latin typeface="华文细黑" panose="02010600040101010101" pitchFamily="2" charset="-122"/>
                <a:ea typeface="华文细黑" panose="02010600040101010101" pitchFamily="2" charset="-122"/>
              </a:rPr>
              <a:t>   </a:t>
            </a:r>
            <a:r>
              <a:rPr lang="zh-CN" altLang="en-US" sz="2400" b="1">
                <a:solidFill>
                  <a:schemeClr val="hlink"/>
                </a:solidFill>
                <a:latin typeface="华文细黑" panose="02010600040101010101" pitchFamily="2" charset="-122"/>
                <a:ea typeface="华文细黑" panose="02010600040101010101" pitchFamily="2" charset="-122"/>
              </a:rPr>
              <a:t>异种电荷</a:t>
            </a:r>
            <a:r>
              <a:rPr lang="en-US" altLang="zh-CN" sz="2400" b="1">
                <a:solidFill>
                  <a:schemeClr val="hlink"/>
                </a:solidFill>
                <a:latin typeface="华文细黑" panose="02010600040101010101" pitchFamily="2" charset="-122"/>
                <a:ea typeface="华文细黑" panose="02010600040101010101" pitchFamily="2" charset="-122"/>
              </a:rPr>
              <a:t>:     </a:t>
            </a:r>
            <a:r>
              <a:rPr lang="en-US" altLang="zh-CN" sz="2000" b="1" i="1">
                <a:solidFill>
                  <a:schemeClr val="hlink"/>
                </a:solidFill>
                <a:latin typeface="Times New Roman" panose="02020603050405020304" pitchFamily="18" charset="0"/>
                <a:ea typeface="华文细黑" panose="02010600040101010101" pitchFamily="2" charset="-122"/>
              </a:rPr>
              <a:t>q</a:t>
            </a:r>
            <a:r>
              <a:rPr lang="en-US" altLang="zh-CN" sz="2000" b="1" i="1" baseline="-25000">
                <a:solidFill>
                  <a:schemeClr val="hlink"/>
                </a:solidFill>
                <a:latin typeface="Times New Roman" panose="02020603050405020304" pitchFamily="18" charset="0"/>
                <a:ea typeface="华文细黑" panose="02010600040101010101" pitchFamily="2" charset="-122"/>
              </a:rPr>
              <a:t>1</a:t>
            </a:r>
            <a:r>
              <a:rPr lang="en-US" altLang="zh-CN" sz="2000" b="1" i="1">
                <a:solidFill>
                  <a:schemeClr val="hlink"/>
                </a:solidFill>
                <a:latin typeface="Times New Roman" panose="02020603050405020304" pitchFamily="18" charset="0"/>
                <a:ea typeface="华文细黑" panose="02010600040101010101" pitchFamily="2" charset="-122"/>
              </a:rPr>
              <a:t>q</a:t>
            </a:r>
            <a:r>
              <a:rPr lang="en-US" altLang="zh-CN" sz="2000" b="1" i="1" baseline="-25000">
                <a:solidFill>
                  <a:schemeClr val="hlink"/>
                </a:solidFill>
                <a:latin typeface="Times New Roman" panose="02020603050405020304" pitchFamily="18" charset="0"/>
                <a:ea typeface="华文细黑" panose="02010600040101010101" pitchFamily="2" charset="-122"/>
              </a:rPr>
              <a:t>2 </a:t>
            </a:r>
            <a:r>
              <a:rPr lang="en-US" altLang="zh-CN" sz="2000" b="1" i="1">
                <a:solidFill>
                  <a:schemeClr val="hlink"/>
                </a:solidFill>
                <a:latin typeface="Times New Roman" panose="02020603050405020304" pitchFamily="18" charset="0"/>
                <a:cs typeface="Times New Roman" panose="02020603050405020304" pitchFamily="18" charset="0"/>
              </a:rPr>
              <a:t>&lt;</a:t>
            </a:r>
            <a:r>
              <a:rPr lang="en-US" altLang="zh-CN" sz="2000" b="1" i="1">
                <a:solidFill>
                  <a:schemeClr val="hlink"/>
                </a:solidFill>
                <a:latin typeface="Times New Roman" panose="02020603050405020304" pitchFamily="18" charset="0"/>
                <a:ea typeface="华文细黑" panose="02010600040101010101" pitchFamily="2" charset="-122"/>
              </a:rPr>
              <a:t> 0</a:t>
            </a:r>
            <a:r>
              <a:rPr lang="en-US" altLang="zh-CN" sz="2000" b="1" baseline="-25000">
                <a:solidFill>
                  <a:schemeClr val="hlink"/>
                </a:solidFill>
                <a:latin typeface="Times New Roman" panose="02020603050405020304" pitchFamily="18" charset="0"/>
                <a:cs typeface="Times New Roman" panose="02020603050405020304" pitchFamily="18" charset="0"/>
              </a:rPr>
              <a:t> </a:t>
            </a:r>
            <a:endParaRPr lang="en-US" altLang="zh-CN" sz="1800">
              <a:solidFill>
                <a:schemeClr val="hlink"/>
              </a:solidFill>
            </a:endParaRPr>
          </a:p>
        </p:txBody>
      </p:sp>
      <p:grpSp>
        <p:nvGrpSpPr>
          <p:cNvPr id="192538" name="Group 26"/>
          <p:cNvGrpSpPr>
            <a:grpSpLocks/>
          </p:cNvGrpSpPr>
          <p:nvPr/>
        </p:nvGrpSpPr>
        <p:grpSpPr bwMode="auto">
          <a:xfrm>
            <a:off x="5613579" y="4885504"/>
            <a:ext cx="2593975" cy="1193800"/>
            <a:chOff x="2925" y="1509"/>
            <a:chExt cx="1634" cy="752"/>
          </a:xfrm>
        </p:grpSpPr>
        <p:sp>
          <p:nvSpPr>
            <p:cNvPr id="13340" name="Line 27"/>
            <p:cNvSpPr>
              <a:spLocks noChangeShapeType="1"/>
            </p:cNvSpPr>
            <p:nvPr/>
          </p:nvSpPr>
          <p:spPr bwMode="auto">
            <a:xfrm>
              <a:off x="3079" y="1903"/>
              <a:ext cx="1440" cy="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41" name="Group 28"/>
            <p:cNvGrpSpPr>
              <a:grpSpLocks/>
            </p:cNvGrpSpPr>
            <p:nvPr/>
          </p:nvGrpSpPr>
          <p:grpSpPr bwMode="auto">
            <a:xfrm>
              <a:off x="2983" y="1855"/>
              <a:ext cx="1536" cy="96"/>
              <a:chOff x="3024" y="3408"/>
              <a:chExt cx="1536" cy="96"/>
            </a:xfrm>
          </p:grpSpPr>
          <p:sp>
            <p:nvSpPr>
              <p:cNvPr id="13347" name="Oval 29"/>
              <p:cNvSpPr>
                <a:spLocks noChangeArrowheads="1"/>
              </p:cNvSpPr>
              <p:nvPr/>
            </p:nvSpPr>
            <p:spPr bwMode="auto">
              <a:xfrm>
                <a:off x="3024" y="34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48" name="Oval 30"/>
              <p:cNvSpPr>
                <a:spLocks noChangeArrowheads="1"/>
              </p:cNvSpPr>
              <p:nvPr/>
            </p:nvSpPr>
            <p:spPr bwMode="auto">
              <a:xfrm>
                <a:off x="4464" y="3408"/>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49" name="Line 31"/>
              <p:cNvSpPr>
                <a:spLocks noChangeShapeType="1"/>
              </p:cNvSpPr>
              <p:nvPr/>
            </p:nvSpPr>
            <p:spPr bwMode="auto">
              <a:xfrm>
                <a:off x="3120" y="3456"/>
                <a:ext cx="531"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42" name="Line 32"/>
            <p:cNvSpPr>
              <a:spLocks noChangeShapeType="1"/>
            </p:cNvSpPr>
            <p:nvPr/>
          </p:nvSpPr>
          <p:spPr bwMode="auto">
            <a:xfrm flipH="1">
              <a:off x="3946" y="1903"/>
              <a:ext cx="57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43" name="Object 33"/>
            <p:cNvGraphicFramePr>
              <a:graphicFrameLocks noChangeAspect="1"/>
            </p:cNvGraphicFramePr>
            <p:nvPr/>
          </p:nvGraphicFramePr>
          <p:xfrm>
            <a:off x="3243" y="1979"/>
            <a:ext cx="257" cy="282"/>
          </p:xfrm>
          <a:graphic>
            <a:graphicData uri="http://schemas.openxmlformats.org/presentationml/2006/ole">
              <mc:AlternateContent xmlns:mc="http://schemas.openxmlformats.org/markup-compatibility/2006">
                <mc:Choice xmlns:v="urn:schemas-microsoft-com:vml" Requires="v">
                  <p:oleObj spid="_x0000_s13710" name="公式" r:id="rId7" imgW="191482" imgH="205867" progId="Equation.3">
                    <p:embed/>
                  </p:oleObj>
                </mc:Choice>
                <mc:Fallback>
                  <p:oleObj name="公式" r:id="rId7" imgW="191482" imgH="205867"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3" y="1979"/>
                          <a:ext cx="257"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44" name="Object 34"/>
            <p:cNvGraphicFramePr>
              <a:graphicFrameLocks noChangeAspect="1"/>
            </p:cNvGraphicFramePr>
            <p:nvPr/>
          </p:nvGraphicFramePr>
          <p:xfrm>
            <a:off x="4105" y="1979"/>
            <a:ext cx="253" cy="282"/>
          </p:xfrm>
          <a:graphic>
            <a:graphicData uri="http://schemas.openxmlformats.org/presentationml/2006/ole">
              <mc:AlternateContent xmlns:mc="http://schemas.openxmlformats.org/markup-compatibility/2006">
                <mc:Choice xmlns:v="urn:schemas-microsoft-com:vml" Requires="v">
                  <p:oleObj spid="_x0000_s13711" name="Equation" r:id="rId9" imgW="191482" imgH="205867" progId="Equation.3">
                    <p:embed/>
                  </p:oleObj>
                </mc:Choice>
                <mc:Fallback>
                  <p:oleObj name="Equation" r:id="rId9" imgW="191482" imgH="205867"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5" y="1979"/>
                          <a:ext cx="2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45" name="Text Box 35"/>
            <p:cNvSpPr txBox="1">
              <a:spLocks noChangeArrowheads="1"/>
            </p:cNvSpPr>
            <p:nvPr/>
          </p:nvSpPr>
          <p:spPr bwMode="auto">
            <a:xfrm>
              <a:off x="2925" y="1509"/>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b="1" i="1">
                  <a:solidFill>
                    <a:srgbClr val="FFFF00"/>
                  </a:solidFill>
                  <a:latin typeface="Times New Roman" panose="02020603050405020304" pitchFamily="18" charset="0"/>
                </a:rPr>
                <a:t>q</a:t>
              </a:r>
              <a:r>
                <a:rPr lang="en-US" altLang="zh-CN" sz="2400" b="1" baseline="-25000">
                  <a:solidFill>
                    <a:srgbClr val="FFFF00"/>
                  </a:solidFill>
                  <a:latin typeface="Times New Roman" panose="02020603050405020304" pitchFamily="18" charset="0"/>
                </a:rPr>
                <a:t>1</a:t>
              </a:r>
            </a:p>
          </p:txBody>
        </p:sp>
        <p:sp>
          <p:nvSpPr>
            <p:cNvPr id="13346" name="Text Box 36"/>
            <p:cNvSpPr txBox="1">
              <a:spLocks noChangeArrowheads="1"/>
            </p:cNvSpPr>
            <p:nvPr/>
          </p:nvSpPr>
          <p:spPr bwMode="auto">
            <a:xfrm>
              <a:off x="4241" y="1509"/>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b="1" i="1">
                  <a:solidFill>
                    <a:srgbClr val="FFFF00"/>
                  </a:solidFill>
                  <a:latin typeface="Times New Roman" panose="02020603050405020304" pitchFamily="18" charset="0"/>
                </a:rPr>
                <a:t>q</a:t>
              </a:r>
              <a:r>
                <a:rPr lang="en-US" altLang="zh-CN" sz="2400" b="1" baseline="-25000">
                  <a:solidFill>
                    <a:srgbClr val="FFFF00"/>
                  </a:solidFill>
                  <a:latin typeface="Times New Roman" panose="02020603050405020304" pitchFamily="18" charset="0"/>
                </a:rPr>
                <a:t>2</a:t>
              </a:r>
            </a:p>
          </p:txBody>
        </p:sp>
      </p:grpSp>
      <p:sp>
        <p:nvSpPr>
          <p:cNvPr id="192549" name="Rectangle 37"/>
          <p:cNvSpPr>
            <a:spLocks noChangeArrowheads="1"/>
          </p:cNvSpPr>
          <p:nvPr/>
        </p:nvSpPr>
        <p:spPr bwMode="auto">
          <a:xfrm>
            <a:off x="4159250" y="792023"/>
            <a:ext cx="2020888"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dirty="0">
                <a:solidFill>
                  <a:srgbClr val="FFFF00"/>
                </a:solidFill>
                <a:latin typeface="黑体" panose="02010609060101010101" pitchFamily="49" charset="-122"/>
                <a:ea typeface="黑体" panose="02010609060101010101" pitchFamily="49" charset="-122"/>
              </a:rPr>
              <a:t>矢量形式</a:t>
            </a:r>
            <a:r>
              <a:rPr kumimoji="1" lang="en-US" altLang="zh-CN" sz="2400" b="1" dirty="0">
                <a:solidFill>
                  <a:srgbClr val="FFFF00"/>
                </a:solidFill>
                <a:latin typeface="华文细黑" panose="02010600040101010101" pitchFamily="2" charset="-122"/>
                <a:ea typeface="华文细黑" panose="02010600040101010101" pitchFamily="2" charset="-122"/>
              </a:rPr>
              <a:t>:</a:t>
            </a:r>
          </a:p>
        </p:txBody>
      </p:sp>
      <p:graphicFrame>
        <p:nvGraphicFramePr>
          <p:cNvPr id="192551" name="Object 39"/>
          <p:cNvGraphicFramePr>
            <a:graphicFrameLocks noChangeAspect="1"/>
          </p:cNvGraphicFramePr>
          <p:nvPr/>
        </p:nvGraphicFramePr>
        <p:xfrm>
          <a:off x="5940425" y="1700213"/>
          <a:ext cx="2209800" cy="576262"/>
        </p:xfrm>
        <a:graphic>
          <a:graphicData uri="http://schemas.openxmlformats.org/presentationml/2006/ole">
            <mc:AlternateContent xmlns:mc="http://schemas.openxmlformats.org/markup-compatibility/2006">
              <mc:Choice xmlns:v="urn:schemas-microsoft-com:vml" Requires="v">
                <p:oleObj spid="_x0000_s13712" name="公式" r:id="rId11" imgW="689391" imgH="205867" progId="Equation.3">
                  <p:embed/>
                </p:oleObj>
              </mc:Choice>
              <mc:Fallback>
                <p:oleObj name="公式" r:id="rId11" imgW="689391" imgH="205867"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0425" y="1700213"/>
                        <a:ext cx="22098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52" name="Object 40"/>
          <p:cNvGraphicFramePr>
            <a:graphicFrameLocks noChangeAspect="1"/>
          </p:cNvGraphicFramePr>
          <p:nvPr/>
        </p:nvGraphicFramePr>
        <p:xfrm>
          <a:off x="5799138" y="476250"/>
          <a:ext cx="3344862" cy="1363663"/>
        </p:xfrm>
        <a:graphic>
          <a:graphicData uri="http://schemas.openxmlformats.org/presentationml/2006/ole">
            <mc:AlternateContent xmlns:mc="http://schemas.openxmlformats.org/markup-compatibility/2006">
              <mc:Choice xmlns:v="urn:schemas-microsoft-com:vml" Requires="v">
                <p:oleObj spid="_x0000_s13713" name="公式" r:id="rId13" imgW="1029336" imgH="406985" progId="Equation.3">
                  <p:embed/>
                </p:oleObj>
              </mc:Choice>
              <mc:Fallback>
                <p:oleObj name="公式" r:id="rId13" imgW="1029336" imgH="406985"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9138" y="476250"/>
                        <a:ext cx="3344862" cy="136366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3327" name="Group 45"/>
          <p:cNvGrpSpPr>
            <a:grpSpLocks/>
          </p:cNvGrpSpPr>
          <p:nvPr/>
        </p:nvGrpSpPr>
        <p:grpSpPr bwMode="auto">
          <a:xfrm>
            <a:off x="5580063" y="3241675"/>
            <a:ext cx="2436812" cy="1176338"/>
            <a:chOff x="3515" y="2042"/>
            <a:chExt cx="1535" cy="741"/>
          </a:xfrm>
        </p:grpSpPr>
        <p:grpSp>
          <p:nvGrpSpPr>
            <p:cNvPr id="13328" name="Group 13"/>
            <p:cNvGrpSpPr>
              <a:grpSpLocks/>
            </p:cNvGrpSpPr>
            <p:nvPr/>
          </p:nvGrpSpPr>
          <p:grpSpPr bwMode="auto">
            <a:xfrm>
              <a:off x="3515" y="2042"/>
              <a:ext cx="1535" cy="741"/>
              <a:chOff x="3794" y="557"/>
              <a:chExt cx="1535" cy="741"/>
            </a:xfrm>
          </p:grpSpPr>
          <p:sp>
            <p:nvSpPr>
              <p:cNvPr id="13330" name="Line 14"/>
              <p:cNvSpPr>
                <a:spLocks noChangeShapeType="1"/>
              </p:cNvSpPr>
              <p:nvPr/>
            </p:nvSpPr>
            <p:spPr bwMode="auto">
              <a:xfrm>
                <a:off x="4146" y="948"/>
                <a:ext cx="742"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1" name="Oval 15"/>
              <p:cNvSpPr>
                <a:spLocks noChangeArrowheads="1"/>
              </p:cNvSpPr>
              <p:nvPr/>
            </p:nvSpPr>
            <p:spPr bwMode="auto">
              <a:xfrm>
                <a:off x="4122" y="906"/>
                <a:ext cx="50" cy="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32" name="Oval 16"/>
              <p:cNvSpPr>
                <a:spLocks noChangeArrowheads="1"/>
              </p:cNvSpPr>
              <p:nvPr/>
            </p:nvSpPr>
            <p:spPr bwMode="auto">
              <a:xfrm>
                <a:off x="4865" y="906"/>
                <a:ext cx="49" cy="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33" name="Line 17"/>
              <p:cNvSpPr>
                <a:spLocks noChangeShapeType="1"/>
              </p:cNvSpPr>
              <p:nvPr/>
            </p:nvSpPr>
            <p:spPr bwMode="auto">
              <a:xfrm flipH="1">
                <a:off x="3826" y="948"/>
                <a:ext cx="298" cy="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4" name="Line 18"/>
              <p:cNvSpPr>
                <a:spLocks noChangeShapeType="1"/>
              </p:cNvSpPr>
              <p:nvPr/>
            </p:nvSpPr>
            <p:spPr bwMode="auto">
              <a:xfrm>
                <a:off x="4921" y="948"/>
                <a:ext cx="272" cy="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35" name="Object 19"/>
              <p:cNvGraphicFramePr>
                <a:graphicFrameLocks noChangeAspect="1"/>
              </p:cNvGraphicFramePr>
              <p:nvPr/>
            </p:nvGraphicFramePr>
            <p:xfrm>
              <a:off x="3794" y="1016"/>
              <a:ext cx="257" cy="282"/>
            </p:xfrm>
            <a:graphic>
              <a:graphicData uri="http://schemas.openxmlformats.org/presentationml/2006/ole">
                <mc:AlternateContent xmlns:mc="http://schemas.openxmlformats.org/markup-compatibility/2006">
                  <mc:Choice xmlns:v="urn:schemas-microsoft-com:vml" Requires="v">
                    <p:oleObj spid="_x0000_s13714" name="公式" r:id="rId15" imgW="191482" imgH="205867" progId="Equation.3">
                      <p:embed/>
                    </p:oleObj>
                  </mc:Choice>
                  <mc:Fallback>
                    <p:oleObj name="公式" r:id="rId15" imgW="191482" imgH="205867"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4" y="1016"/>
                            <a:ext cx="257"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6" name="Object 20"/>
              <p:cNvGraphicFramePr>
                <a:graphicFrameLocks noChangeAspect="1"/>
              </p:cNvGraphicFramePr>
              <p:nvPr/>
            </p:nvGraphicFramePr>
            <p:xfrm>
              <a:off x="4461" y="1006"/>
              <a:ext cx="173" cy="266"/>
            </p:xfrm>
            <a:graphic>
              <a:graphicData uri="http://schemas.openxmlformats.org/presentationml/2006/ole">
                <mc:AlternateContent xmlns:mc="http://schemas.openxmlformats.org/markup-compatibility/2006">
                  <mc:Choice xmlns:v="urn:schemas-microsoft-com:vml" Requires="v">
                    <p:oleObj spid="_x0000_s13715" name="公式" r:id="rId17" imgW="129329" imgH="191482" progId="Equation.3">
                      <p:embed/>
                    </p:oleObj>
                  </mc:Choice>
                  <mc:Fallback>
                    <p:oleObj name="公式" r:id="rId17" imgW="129329" imgH="191482"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1" y="1006"/>
                            <a:ext cx="173"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7" name="Object 21"/>
              <p:cNvGraphicFramePr>
                <a:graphicFrameLocks noChangeAspect="1"/>
              </p:cNvGraphicFramePr>
              <p:nvPr/>
            </p:nvGraphicFramePr>
            <p:xfrm>
              <a:off x="5076" y="998"/>
              <a:ext cx="253" cy="282"/>
            </p:xfrm>
            <a:graphic>
              <a:graphicData uri="http://schemas.openxmlformats.org/presentationml/2006/ole">
                <mc:AlternateContent xmlns:mc="http://schemas.openxmlformats.org/markup-compatibility/2006">
                  <mc:Choice xmlns:v="urn:schemas-microsoft-com:vml" Requires="v">
                    <p:oleObj spid="_x0000_s13716" name="Equation" r:id="rId19" imgW="191482" imgH="205867" progId="Equation.3">
                      <p:embed/>
                    </p:oleObj>
                  </mc:Choice>
                  <mc:Fallback>
                    <p:oleObj name="Equation" r:id="rId19" imgW="191482" imgH="205867"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76" y="998"/>
                            <a:ext cx="2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8" name="Text Box 22"/>
              <p:cNvSpPr txBox="1">
                <a:spLocks noChangeArrowheads="1"/>
              </p:cNvSpPr>
              <p:nvPr/>
            </p:nvSpPr>
            <p:spPr bwMode="auto">
              <a:xfrm>
                <a:off x="3969" y="557"/>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b="1" i="1">
                    <a:solidFill>
                      <a:srgbClr val="FFFF00"/>
                    </a:solidFill>
                    <a:latin typeface="Times New Roman" panose="02020603050405020304" pitchFamily="18" charset="0"/>
                  </a:rPr>
                  <a:t>q</a:t>
                </a:r>
                <a:r>
                  <a:rPr lang="en-US" altLang="zh-CN" sz="2400" b="1" baseline="-25000">
                    <a:solidFill>
                      <a:srgbClr val="FFFF00"/>
                    </a:solidFill>
                    <a:latin typeface="Times New Roman" panose="02020603050405020304" pitchFamily="18" charset="0"/>
                  </a:rPr>
                  <a:t>1</a:t>
                </a:r>
              </a:p>
            </p:txBody>
          </p:sp>
          <p:sp>
            <p:nvSpPr>
              <p:cNvPr id="13339" name="Text Box 23"/>
              <p:cNvSpPr txBox="1">
                <a:spLocks noChangeArrowheads="1"/>
              </p:cNvSpPr>
              <p:nvPr/>
            </p:nvSpPr>
            <p:spPr bwMode="auto">
              <a:xfrm>
                <a:off x="4694" y="557"/>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b="1" i="1">
                    <a:solidFill>
                      <a:srgbClr val="FFFF00"/>
                    </a:solidFill>
                    <a:latin typeface="Times New Roman" panose="02020603050405020304" pitchFamily="18" charset="0"/>
                  </a:rPr>
                  <a:t>q</a:t>
                </a:r>
                <a:r>
                  <a:rPr lang="en-US" altLang="zh-CN" sz="2400" b="1" baseline="-25000">
                    <a:solidFill>
                      <a:srgbClr val="FFFF00"/>
                    </a:solidFill>
                    <a:latin typeface="Times New Roman" panose="02020603050405020304" pitchFamily="18" charset="0"/>
                  </a:rPr>
                  <a:t>2</a:t>
                </a:r>
              </a:p>
            </p:txBody>
          </p:sp>
        </p:grpSp>
        <p:sp>
          <p:nvSpPr>
            <p:cNvPr id="13329" name="Line 44"/>
            <p:cNvSpPr>
              <a:spLocks noChangeShapeType="1"/>
            </p:cNvSpPr>
            <p:nvPr/>
          </p:nvSpPr>
          <p:spPr bwMode="auto">
            <a:xfrm>
              <a:off x="4059" y="2432"/>
              <a:ext cx="27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mc:AlternateContent xmlns:mc="http://schemas.openxmlformats.org/markup-compatibility/2006" xmlns:a14="http://schemas.microsoft.com/office/drawing/2010/main">
        <mc:Choice Requires="a14">
          <p:sp>
            <p:nvSpPr>
              <p:cNvPr id="3" name="TextBox 2"/>
              <p:cNvSpPr txBox="1"/>
              <p:nvPr/>
            </p:nvSpPr>
            <p:spPr>
              <a:xfrm>
                <a:off x="284760" y="2877409"/>
                <a:ext cx="4946867" cy="851580"/>
              </a:xfrm>
              <a:prstGeom prst="rect">
                <a:avLst/>
              </a:prstGeom>
              <a:noFill/>
            </p:spPr>
            <p:txBody>
              <a:bodyPr wrap="none" rtlCol="0">
                <a:spAutoFit/>
              </a:bodyPr>
              <a:lstStyle/>
              <a:p>
                <a14:m>
                  <m:oMath xmlns:m="http://schemas.openxmlformats.org/officeDocument/2006/math">
                    <m:r>
                      <a:rPr lang="en-US" altLang="zh-CN" sz="3200" b="0" i="1" smtClean="0">
                        <a:solidFill>
                          <a:srgbClr val="FFFF00"/>
                        </a:solidFill>
                        <a:latin typeface="Cambria Math"/>
                      </a:rPr>
                      <m:t>𝑘</m:t>
                    </m:r>
                    <m:r>
                      <a:rPr lang="en-US" altLang="zh-CN" sz="3200" b="0" i="1" smtClean="0">
                        <a:solidFill>
                          <a:srgbClr val="FFFF00"/>
                        </a:solidFill>
                        <a:latin typeface="Cambria Math"/>
                      </a:rPr>
                      <m:t>=</m:t>
                    </m:r>
                    <m:f>
                      <m:fPr>
                        <m:ctrlPr>
                          <a:rPr lang="en-US" altLang="zh-CN" sz="3200" b="0" i="1" smtClean="0">
                            <a:solidFill>
                              <a:srgbClr val="FFFF00"/>
                            </a:solidFill>
                            <a:latin typeface="Cambria Math" panose="02040503050406030204" pitchFamily="18" charset="0"/>
                          </a:rPr>
                        </m:ctrlPr>
                      </m:fPr>
                      <m:num>
                        <m:r>
                          <a:rPr lang="en-US" altLang="zh-CN" sz="3200" b="0" i="1" smtClean="0">
                            <a:solidFill>
                              <a:srgbClr val="FFFF00"/>
                            </a:solidFill>
                            <a:latin typeface="Cambria Math"/>
                          </a:rPr>
                          <m:t>1</m:t>
                        </m:r>
                      </m:num>
                      <m:den>
                        <m:r>
                          <a:rPr lang="en-US" altLang="zh-CN" sz="3200" b="0" i="1" smtClean="0">
                            <a:solidFill>
                              <a:srgbClr val="FFFF00"/>
                            </a:solidFill>
                            <a:latin typeface="Cambria Math"/>
                          </a:rPr>
                          <m:t>4</m:t>
                        </m:r>
                        <m:r>
                          <a:rPr lang="zh-CN" altLang="en-US" sz="3200" b="0" i="1" smtClean="0">
                            <a:solidFill>
                              <a:srgbClr val="FFFF00"/>
                            </a:solidFill>
                            <a:latin typeface="Cambria Math"/>
                          </a:rPr>
                          <m:t>𝜋</m:t>
                        </m:r>
                        <m:sSub>
                          <m:sSubPr>
                            <m:ctrlPr>
                              <a:rPr lang="en-US" altLang="zh-CN" sz="3200" b="0" i="1" smtClean="0">
                                <a:solidFill>
                                  <a:srgbClr val="FFFF00"/>
                                </a:solidFill>
                                <a:latin typeface="Cambria Math" panose="02040503050406030204" pitchFamily="18" charset="0"/>
                              </a:rPr>
                            </m:ctrlPr>
                          </m:sSubPr>
                          <m:e>
                            <m:r>
                              <a:rPr lang="zh-CN" altLang="en-US" sz="3200" b="0" i="1" smtClean="0">
                                <a:solidFill>
                                  <a:srgbClr val="FFFF00"/>
                                </a:solidFill>
                                <a:latin typeface="Cambria Math"/>
                              </a:rPr>
                              <m:t>𝜀</m:t>
                            </m:r>
                          </m:e>
                          <m:sub>
                            <m:r>
                              <a:rPr lang="en-US" altLang="zh-CN" sz="3200" b="0" i="1" smtClean="0">
                                <a:solidFill>
                                  <a:srgbClr val="FFFF00"/>
                                </a:solidFill>
                                <a:latin typeface="Cambria Math"/>
                              </a:rPr>
                              <m:t>0</m:t>
                            </m:r>
                          </m:sub>
                        </m:sSub>
                      </m:den>
                    </m:f>
                  </m:oMath>
                </a14:m>
                <a:r>
                  <a:rPr lang="en-US" altLang="zh-CN" sz="3200" dirty="0">
                    <a:solidFill>
                      <a:srgbClr val="FFFF00"/>
                    </a:solidFill>
                  </a:rPr>
                  <a:t>=9×</a:t>
                </a:r>
                <a14:m>
                  <m:oMath xmlns:m="http://schemas.openxmlformats.org/officeDocument/2006/math">
                    <m:sSup>
                      <m:sSupPr>
                        <m:ctrlPr>
                          <a:rPr lang="en-US" altLang="zh-CN" sz="3200" i="1" dirty="0" smtClean="0">
                            <a:solidFill>
                              <a:srgbClr val="FFFF00"/>
                            </a:solidFill>
                            <a:latin typeface="Cambria Math" panose="02040503050406030204" pitchFamily="18" charset="0"/>
                          </a:rPr>
                        </m:ctrlPr>
                      </m:sSupPr>
                      <m:e>
                        <m:r>
                          <a:rPr lang="en-US" altLang="zh-CN" sz="3200" b="0" i="1" dirty="0" smtClean="0">
                            <a:solidFill>
                              <a:srgbClr val="FFFF00"/>
                            </a:solidFill>
                            <a:latin typeface="Cambria Math"/>
                          </a:rPr>
                          <m:t>10</m:t>
                        </m:r>
                      </m:e>
                      <m:sup>
                        <m:r>
                          <a:rPr lang="en-US" altLang="zh-CN" sz="3200" b="0" i="1" dirty="0" smtClean="0">
                            <a:solidFill>
                              <a:srgbClr val="FFFF00"/>
                            </a:solidFill>
                            <a:latin typeface="Cambria Math"/>
                          </a:rPr>
                          <m:t>9</m:t>
                        </m:r>
                      </m:sup>
                    </m:sSup>
                  </m:oMath>
                </a14:m>
                <a:r>
                  <a:rPr lang="en-US" altLang="zh-CN" sz="3200" dirty="0">
                    <a:solidFill>
                      <a:srgbClr val="FFFF00"/>
                    </a:solidFill>
                  </a:rPr>
                  <a:t>N·</a:t>
                </a:r>
                <a14:m>
                  <m:oMath xmlns:m="http://schemas.openxmlformats.org/officeDocument/2006/math">
                    <m:sSup>
                      <m:sSupPr>
                        <m:ctrlPr>
                          <a:rPr lang="en-US" altLang="zh-CN" sz="3200" i="1" smtClean="0">
                            <a:solidFill>
                              <a:srgbClr val="FFFF00"/>
                            </a:solidFill>
                            <a:latin typeface="Cambria Math" panose="02040503050406030204" pitchFamily="18" charset="0"/>
                          </a:rPr>
                        </m:ctrlPr>
                      </m:sSupPr>
                      <m:e>
                        <m:r>
                          <a:rPr lang="en-US" altLang="zh-CN" sz="3200" b="0" i="1" smtClean="0">
                            <a:solidFill>
                              <a:srgbClr val="FFFF00"/>
                            </a:solidFill>
                            <a:latin typeface="Cambria Math"/>
                          </a:rPr>
                          <m:t>𝑚</m:t>
                        </m:r>
                      </m:e>
                      <m:sup>
                        <m:r>
                          <a:rPr lang="en-US" altLang="zh-CN" sz="3200" b="0" i="1" smtClean="0">
                            <a:solidFill>
                              <a:srgbClr val="FFFF00"/>
                            </a:solidFill>
                            <a:latin typeface="Cambria Math"/>
                          </a:rPr>
                          <m:t>2</m:t>
                        </m:r>
                      </m:sup>
                    </m:sSup>
                    <m:r>
                      <m:rPr>
                        <m:nor/>
                      </m:rPr>
                      <a:rPr lang="en-US" altLang="zh-CN" sz="3200" dirty="0">
                        <a:solidFill>
                          <a:srgbClr val="FFFF00"/>
                        </a:solidFill>
                      </a:rPr>
                      <m:t>·</m:t>
                    </m:r>
                    <m:sSup>
                      <m:sSupPr>
                        <m:ctrlPr>
                          <a:rPr lang="en-US" altLang="zh-CN" sz="3200" b="0" i="1" smtClean="0">
                            <a:solidFill>
                              <a:srgbClr val="FFFF00"/>
                            </a:solidFill>
                            <a:latin typeface="Cambria Math" panose="02040503050406030204" pitchFamily="18" charset="0"/>
                            <a:ea typeface="Cambria Math" panose="02040503050406030204" pitchFamily="18" charset="0"/>
                          </a:rPr>
                        </m:ctrlPr>
                      </m:sSupPr>
                      <m:e>
                        <m:r>
                          <a:rPr lang="en-US" altLang="zh-CN" sz="3200" b="0" i="1" smtClean="0">
                            <a:solidFill>
                              <a:srgbClr val="FFFF00"/>
                            </a:solidFill>
                            <a:latin typeface="Cambria Math" panose="02040503050406030204" pitchFamily="18" charset="0"/>
                            <a:ea typeface="Cambria Math" panose="02040503050406030204" pitchFamily="18" charset="0"/>
                          </a:rPr>
                          <m:t>𝐶</m:t>
                        </m:r>
                      </m:e>
                      <m:sup>
                        <m:r>
                          <a:rPr lang="en-US" altLang="zh-CN" sz="3200" b="0" i="1" smtClean="0">
                            <a:solidFill>
                              <a:srgbClr val="FFFF00"/>
                            </a:solidFill>
                            <a:latin typeface="Cambria Math" panose="02040503050406030204" pitchFamily="18" charset="0"/>
                            <a:ea typeface="Cambria Math" panose="02040503050406030204" pitchFamily="18" charset="0"/>
                          </a:rPr>
                          <m:t>−2</m:t>
                        </m:r>
                      </m:sup>
                    </m:sSup>
                  </m:oMath>
                </a14:m>
                <a:endParaRPr lang="zh-CN" altLang="en-US" sz="3200" dirty="0">
                  <a:solidFill>
                    <a:srgbClr val="FFFF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84760" y="2877409"/>
                <a:ext cx="4946867" cy="851580"/>
              </a:xfrm>
              <a:prstGeom prst="rect">
                <a:avLst/>
              </a:prstGeom>
              <a:blipFill>
                <a:blip r:embed="rId21"/>
                <a:stretch>
                  <a:fillRect t="-2143" b="-1429"/>
                </a:stretch>
              </a:blipFill>
            </p:spPr>
            <p:txBody>
              <a:bodyPr/>
              <a:lstStyle/>
              <a:p>
                <a:r>
                  <a:rPr lang="zh-CN" altLang="en-US">
                    <a:noFill/>
                  </a:rPr>
                  <a:t> </a:t>
                </a:r>
              </a:p>
            </p:txBody>
          </p:sp>
        </mc:Fallback>
      </mc:AlternateContent>
      <p:sp>
        <p:nvSpPr>
          <p:cNvPr id="43" name="文本框 2">
            <a:extLst>
              <a:ext uri="{FF2B5EF4-FFF2-40B4-BE49-F238E27FC236}">
                <a16:creationId xmlns:a16="http://schemas.microsoft.com/office/drawing/2014/main" id="{75481BBD-F782-44A6-8D88-F00BC76BE151}"/>
              </a:ext>
            </a:extLst>
          </p:cNvPr>
          <p:cNvSpPr txBox="1">
            <a:spLocks noChangeArrowheads="1"/>
          </p:cNvSpPr>
          <p:nvPr/>
        </p:nvSpPr>
        <p:spPr bwMode="auto">
          <a:xfrm>
            <a:off x="3021490" y="3786715"/>
            <a:ext cx="2109470" cy="523220"/>
          </a:xfrm>
          <a:prstGeom prst="rect">
            <a:avLst/>
          </a:prstGeom>
          <a:solidFill>
            <a:srgbClr val="FFFF00"/>
          </a:solidFill>
          <a:ln w="9525">
            <a:noFill/>
            <a:miter lim="800000"/>
            <a:headEnd/>
            <a:tailEnd/>
          </a:ln>
        </p:spPr>
        <p:txBody>
          <a:bodyPr rot="0" vert="horz" wrap="square" lIns="91440" tIns="45720" rIns="91440" bIns="45720" anchor="t" anchorCtr="0">
            <a:spAutoFit/>
          </a:bodyPr>
          <a:lstStyle/>
          <a:p>
            <a:pPr algn="just"/>
            <a:r>
              <a:rPr lang="en-US" sz="2800" kern="1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C</a:t>
            </a:r>
            <a:r>
              <a:rPr lang="en-US" sz="2800" kern="100" baseline="300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2</a:t>
            </a:r>
            <a:r>
              <a:rPr lang="en-US" sz="2800" kern="1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 N</a:t>
            </a:r>
            <a:r>
              <a:rPr lang="en-US" sz="2800" kern="100" baseline="300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-1</a:t>
            </a:r>
            <a:r>
              <a:rPr lang="en-US" sz="2800" kern="1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 m</a:t>
            </a:r>
            <a:r>
              <a:rPr lang="en-US" sz="2800" kern="100" baseline="30000" dirty="0">
                <a:solidFill>
                  <a:srgbClr val="000000"/>
                </a:solidFill>
                <a:effectLst/>
                <a:highlight>
                  <a:srgbClr val="FFFF00"/>
                </a:highlight>
                <a:latin typeface="微软雅黑" panose="020B0503020204020204" pitchFamily="34" charset="-122"/>
                <a:ea typeface="宋体" panose="02010600030101010101" pitchFamily="2" charset="-122"/>
                <a:cs typeface="Times New Roman" panose="02020603050405020304" pitchFamily="18" charset="0"/>
              </a:rPr>
              <a:t>-2</a:t>
            </a:r>
            <a:endParaRPr lang="zh-CN" sz="16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2514">
                                            <p:txEl>
                                              <p:pRg st="0" end="0"/>
                                            </p:txEl>
                                          </p:spTgt>
                                        </p:tgtEl>
                                        <p:attrNameLst>
                                          <p:attrName>style.visibility</p:attrName>
                                        </p:attrNameLst>
                                      </p:cBhvr>
                                      <p:to>
                                        <p:strVal val="visible"/>
                                      </p:to>
                                    </p:set>
                                    <p:animEffect transition="in" filter="wipe(left)">
                                      <p:cBhvr>
                                        <p:cTn id="7" dur="500"/>
                                        <p:tgtEl>
                                          <p:spTgt spid="192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92515"/>
                                        </p:tgtEl>
                                        <p:attrNameLst>
                                          <p:attrName>style.visibility</p:attrName>
                                        </p:attrNameLst>
                                      </p:cBhvr>
                                      <p:to>
                                        <p:strVal val="visible"/>
                                      </p:to>
                                    </p:set>
                                    <p:animEffect transition="in" filter="blinds(vertical)">
                                      <p:cBhvr>
                                        <p:cTn id="12" dur="500"/>
                                        <p:tgtEl>
                                          <p:spTgt spid="1925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2516"/>
                                        </p:tgtEl>
                                        <p:attrNameLst>
                                          <p:attrName>style.visibility</p:attrName>
                                        </p:attrNameLst>
                                      </p:cBhvr>
                                      <p:to>
                                        <p:strVal val="visible"/>
                                      </p:to>
                                    </p:set>
                                    <p:animEffect transition="in" filter="wipe(left)">
                                      <p:cBhvr>
                                        <p:cTn id="16" dur="500"/>
                                        <p:tgtEl>
                                          <p:spTgt spid="1925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92517"/>
                                        </p:tgtEl>
                                        <p:attrNameLst>
                                          <p:attrName>style.visibility</p:attrName>
                                        </p:attrNameLst>
                                      </p:cBhvr>
                                      <p:to>
                                        <p:strVal val="visible"/>
                                      </p:to>
                                    </p:set>
                                    <p:animEffect transition="in" filter="dissolve">
                                      <p:cBhvr>
                                        <p:cTn id="25" dur="500"/>
                                        <p:tgtEl>
                                          <p:spTgt spid="19251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2519"/>
                                        </p:tgtEl>
                                        <p:attrNameLst>
                                          <p:attrName>style.visibility</p:attrName>
                                        </p:attrNameLst>
                                      </p:cBhvr>
                                      <p:to>
                                        <p:strVal val="visible"/>
                                      </p:to>
                                    </p:set>
                                    <p:animEffect transition="in" filter="wipe(left)">
                                      <p:cBhvr>
                                        <p:cTn id="34" dur="500"/>
                                        <p:tgtEl>
                                          <p:spTgt spid="1925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2524"/>
                                        </p:tgtEl>
                                        <p:attrNameLst>
                                          <p:attrName>style.visibility</p:attrName>
                                        </p:attrNameLst>
                                      </p:cBhvr>
                                      <p:to>
                                        <p:strVal val="visible"/>
                                      </p:to>
                                    </p:set>
                                    <p:animEffect transition="in" filter="wipe(left)">
                                      <p:cBhvr>
                                        <p:cTn id="39" dur="500"/>
                                        <p:tgtEl>
                                          <p:spTgt spid="192524"/>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192536"/>
                                        </p:tgtEl>
                                        <p:attrNameLst>
                                          <p:attrName>style.visibility</p:attrName>
                                        </p:attrNameLst>
                                      </p:cBhvr>
                                      <p:to>
                                        <p:strVal val="visible"/>
                                      </p:to>
                                    </p:set>
                                    <p:animEffect transition="in" filter="slide(fromLeft)">
                                      <p:cBhvr>
                                        <p:cTn id="44" dur="500"/>
                                        <p:tgtEl>
                                          <p:spTgt spid="19253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3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192537"/>
                                        </p:tgtEl>
                                        <p:attrNameLst>
                                          <p:attrName>style.visibility</p:attrName>
                                        </p:attrNameLst>
                                      </p:cBhvr>
                                      <p:to>
                                        <p:strVal val="visible"/>
                                      </p:to>
                                    </p:set>
                                    <p:anim calcmode="lin" valueType="num">
                                      <p:cBhvr>
                                        <p:cTn id="53" dur="500" fill="hold"/>
                                        <p:tgtEl>
                                          <p:spTgt spid="192537"/>
                                        </p:tgtEl>
                                        <p:attrNameLst>
                                          <p:attrName>ppt_w</p:attrName>
                                        </p:attrNameLst>
                                      </p:cBhvr>
                                      <p:tavLst>
                                        <p:tav tm="0">
                                          <p:val>
                                            <p:fltVal val="0"/>
                                          </p:val>
                                        </p:tav>
                                        <p:tav tm="100000">
                                          <p:val>
                                            <p:strVal val="#ppt_w"/>
                                          </p:val>
                                        </p:tav>
                                      </p:tavLst>
                                    </p:anim>
                                    <p:anim calcmode="lin" valueType="num">
                                      <p:cBhvr>
                                        <p:cTn id="54" dur="500" fill="hold"/>
                                        <p:tgtEl>
                                          <p:spTgt spid="192537"/>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92538"/>
                                        </p:tgtEl>
                                        <p:attrNameLst>
                                          <p:attrName>style.visibility</p:attrName>
                                        </p:attrNameLst>
                                      </p:cBhvr>
                                      <p:to>
                                        <p:strVal val="visible"/>
                                      </p:to>
                                    </p:set>
                                    <p:animEffect transition="in" filter="wipe(left)">
                                      <p:cBhvr>
                                        <p:cTn id="59" dur="500"/>
                                        <p:tgtEl>
                                          <p:spTgt spid="192538"/>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grpId="0" nodeType="clickEffect">
                                  <p:stCondLst>
                                    <p:cond delay="0"/>
                                  </p:stCondLst>
                                  <p:childTnLst>
                                    <p:set>
                                      <p:cBhvr>
                                        <p:cTn id="63" dur="1" fill="hold">
                                          <p:stCondLst>
                                            <p:cond delay="0"/>
                                          </p:stCondLst>
                                        </p:cTn>
                                        <p:tgtEl>
                                          <p:spTgt spid="192549"/>
                                        </p:tgtEl>
                                        <p:attrNameLst>
                                          <p:attrName>style.visibility</p:attrName>
                                        </p:attrNameLst>
                                      </p:cBhvr>
                                      <p:to>
                                        <p:strVal val="visible"/>
                                      </p:to>
                                    </p:set>
                                    <p:anim calcmode="lin" valueType="num">
                                      <p:cBhvr>
                                        <p:cTn id="64" dur="500" fill="hold"/>
                                        <p:tgtEl>
                                          <p:spTgt spid="192549"/>
                                        </p:tgtEl>
                                        <p:attrNameLst>
                                          <p:attrName>ppt_w</p:attrName>
                                        </p:attrNameLst>
                                      </p:cBhvr>
                                      <p:tavLst>
                                        <p:tav tm="0">
                                          <p:val>
                                            <p:fltVal val="0"/>
                                          </p:val>
                                        </p:tav>
                                        <p:tav tm="100000">
                                          <p:val>
                                            <p:strVal val="#ppt_w"/>
                                          </p:val>
                                        </p:tav>
                                      </p:tavLst>
                                    </p:anim>
                                    <p:anim calcmode="lin" valueType="num">
                                      <p:cBhvr>
                                        <p:cTn id="65" dur="500" fill="hold"/>
                                        <p:tgtEl>
                                          <p:spTgt spid="192549"/>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2551"/>
                                        </p:tgtEl>
                                        <p:attrNameLst>
                                          <p:attrName>style.visibility</p:attrName>
                                        </p:attrNameLst>
                                      </p:cBhvr>
                                      <p:to>
                                        <p:strVal val="visible"/>
                                      </p:to>
                                    </p:set>
                                    <p:anim calcmode="lin" valueType="num">
                                      <p:cBhvr additive="base">
                                        <p:cTn id="70" dur="500" fill="hold"/>
                                        <p:tgtEl>
                                          <p:spTgt spid="192551"/>
                                        </p:tgtEl>
                                        <p:attrNameLst>
                                          <p:attrName>ppt_x</p:attrName>
                                        </p:attrNameLst>
                                      </p:cBhvr>
                                      <p:tavLst>
                                        <p:tav tm="0">
                                          <p:val>
                                            <p:strVal val="#ppt_x"/>
                                          </p:val>
                                        </p:tav>
                                        <p:tav tm="100000">
                                          <p:val>
                                            <p:strVal val="#ppt_x"/>
                                          </p:val>
                                        </p:tav>
                                      </p:tavLst>
                                    </p:anim>
                                    <p:anim calcmode="lin" valueType="num">
                                      <p:cBhvr additive="base">
                                        <p:cTn id="71" dur="500" fill="hold"/>
                                        <p:tgtEl>
                                          <p:spTgt spid="19255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92552"/>
                                        </p:tgtEl>
                                        <p:attrNameLst>
                                          <p:attrName>style.visibility</p:attrName>
                                        </p:attrNameLst>
                                      </p:cBhvr>
                                      <p:to>
                                        <p:strVal val="visible"/>
                                      </p:to>
                                    </p:set>
                                    <p:animEffect transition="in" filter="dissolve">
                                      <p:cBhvr>
                                        <p:cTn id="76" dur="500"/>
                                        <p:tgtEl>
                                          <p:spTgt spid="19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build="p" autoUpdateAnimBg="0" advAuto="0"/>
      <p:bldP spid="192515" grpId="0" autoUpdateAnimBg="0"/>
      <p:bldP spid="192524" grpId="0"/>
      <p:bldP spid="192536" grpId="0" autoUpdateAnimBg="0"/>
      <p:bldP spid="192537" grpId="0" autoUpdateAnimBg="0"/>
      <p:bldP spid="192549" grpId="0" autoUpdateAnimBg="0"/>
      <p:bldP spid="3" grpId="0"/>
      <p:bldP spid="4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2319338" y="404813"/>
            <a:ext cx="4773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latin typeface="黑体" panose="02010609060101010101" pitchFamily="49" charset="-122"/>
                <a:ea typeface="黑体" panose="02010609060101010101" pitchFamily="49" charset="-122"/>
              </a:rPr>
              <a:t>静</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电</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场</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习</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题</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课</a:t>
            </a:r>
          </a:p>
        </p:txBody>
      </p:sp>
      <p:sp>
        <p:nvSpPr>
          <p:cNvPr id="292867" name="Text Box 3"/>
          <p:cNvSpPr txBox="1">
            <a:spLocks noChangeArrowheads="1"/>
          </p:cNvSpPr>
          <p:nvPr/>
        </p:nvSpPr>
        <p:spPr bwMode="auto">
          <a:xfrm>
            <a:off x="468313" y="149860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一</a:t>
            </a:r>
            <a:r>
              <a:rPr kumimoji="1" lang="zh-CN" altLang="en-US" sz="2000" b="1">
                <a:latin typeface="Times New Roman" panose="02020603050405020304" pitchFamily="18" charset="0"/>
                <a:ea typeface="华文中宋" panose="02010600040101010101" pitchFamily="2" charset="-122"/>
              </a:rPr>
              <a:t>、</a:t>
            </a:r>
            <a:r>
              <a:rPr kumimoji="1" lang="zh-CN" altLang="en-US" sz="2400" b="1">
                <a:latin typeface="Times New Roman" panose="02020603050405020304" pitchFamily="18" charset="0"/>
                <a:ea typeface="华文中宋" panose="02010600040101010101" pitchFamily="2" charset="-122"/>
              </a:rPr>
              <a:t>两个基本定理</a:t>
            </a:r>
          </a:p>
        </p:txBody>
      </p:sp>
      <p:sp>
        <p:nvSpPr>
          <p:cNvPr id="292868" name="Text Box 4"/>
          <p:cNvSpPr txBox="1">
            <a:spLocks noChangeArrowheads="1"/>
          </p:cNvSpPr>
          <p:nvPr/>
        </p:nvSpPr>
        <p:spPr bwMode="auto">
          <a:xfrm>
            <a:off x="971550" y="414972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1. </a:t>
            </a:r>
            <a:r>
              <a:rPr kumimoji="1" lang="zh-CN" altLang="en-US" sz="2400" b="1">
                <a:latin typeface="华文中宋" panose="02010600040101010101" pitchFamily="2" charset="-122"/>
                <a:ea typeface="华文中宋" panose="02010600040101010101" pitchFamily="2" charset="-122"/>
              </a:rPr>
              <a:t>点电荷的场强和电势</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292869" name="Object 5"/>
          <p:cNvGraphicFramePr>
            <a:graphicFrameLocks noChangeAspect="1"/>
          </p:cNvGraphicFramePr>
          <p:nvPr/>
        </p:nvGraphicFramePr>
        <p:xfrm>
          <a:off x="1822450" y="4672013"/>
          <a:ext cx="2462213" cy="1022350"/>
        </p:xfrm>
        <a:graphic>
          <a:graphicData uri="http://schemas.openxmlformats.org/presentationml/2006/ole">
            <mc:AlternateContent xmlns:mc="http://schemas.openxmlformats.org/markup-compatibility/2006">
              <mc:Choice xmlns:v="urn:schemas-microsoft-com:vml" Requires="v">
                <p:oleObj spid="_x0000_s126106" name="公式" r:id="rId3" imgW="2589964" imgH="1005316" progId="Equation.3">
                  <p:embed/>
                </p:oleObj>
              </mc:Choice>
              <mc:Fallback>
                <p:oleObj name="公式" r:id="rId3" imgW="2589964" imgH="100531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2450" y="4672013"/>
                        <a:ext cx="2462213"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70" name="Object 6"/>
          <p:cNvGraphicFramePr>
            <a:graphicFrameLocks noChangeAspect="1"/>
          </p:cNvGraphicFramePr>
          <p:nvPr/>
        </p:nvGraphicFramePr>
        <p:xfrm>
          <a:off x="5148263" y="4652963"/>
          <a:ext cx="1670050" cy="962025"/>
        </p:xfrm>
        <a:graphic>
          <a:graphicData uri="http://schemas.openxmlformats.org/presentationml/2006/ole">
            <mc:AlternateContent xmlns:mc="http://schemas.openxmlformats.org/markup-compatibility/2006">
              <mc:Choice xmlns:v="urn:schemas-microsoft-com:vml" Requires="v">
                <p:oleObj spid="_x0000_s126107" name="公式" r:id="rId5" imgW="761179" imgH="421234" progId="Equation.3">
                  <p:embed/>
                </p:oleObj>
              </mc:Choice>
              <mc:Fallback>
                <p:oleObj name="公式" r:id="rId5" imgW="761179" imgH="4212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4652963"/>
                        <a:ext cx="167005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2871" name="Text Box 7"/>
          <p:cNvSpPr txBox="1">
            <a:spLocks noChangeArrowheads="1"/>
          </p:cNvSpPr>
          <p:nvPr/>
        </p:nvSpPr>
        <p:spPr bwMode="auto">
          <a:xfrm>
            <a:off x="468313" y="3573463"/>
            <a:ext cx="3382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二</a:t>
            </a:r>
            <a:r>
              <a:rPr kumimoji="1" lang="zh-CN" altLang="en-US" sz="2000" b="1">
                <a:latin typeface="Times New Roman" panose="02020603050405020304" pitchFamily="18" charset="0"/>
                <a:ea typeface="华文中宋" panose="02010600040101010101" pitchFamily="2" charset="-122"/>
              </a:rPr>
              <a:t>、</a:t>
            </a:r>
            <a:r>
              <a:rPr kumimoji="1" lang="zh-CN" altLang="en-US" sz="2400" b="1">
                <a:latin typeface="Times New Roman" panose="02020603050405020304" pitchFamily="18" charset="0"/>
                <a:ea typeface="华文中宋" panose="02010600040101010101" pitchFamily="2" charset="-122"/>
              </a:rPr>
              <a:t>主要公式</a:t>
            </a:r>
          </a:p>
        </p:txBody>
      </p:sp>
      <p:sp>
        <p:nvSpPr>
          <p:cNvPr id="292872" name="Text Box 8"/>
          <p:cNvSpPr txBox="1">
            <a:spLocks noChangeArrowheads="1"/>
          </p:cNvSpPr>
          <p:nvPr/>
        </p:nvSpPr>
        <p:spPr bwMode="auto">
          <a:xfrm>
            <a:off x="963613" y="2133600"/>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1. </a:t>
            </a:r>
            <a:r>
              <a:rPr kumimoji="1" lang="zh-CN" altLang="en-US" sz="2400" b="1">
                <a:latin typeface="华文中宋" panose="02010600040101010101" pitchFamily="2" charset="-122"/>
                <a:ea typeface="华文中宋" panose="02010600040101010101" pitchFamily="2" charset="-122"/>
              </a:rPr>
              <a:t>高斯定理</a:t>
            </a:r>
            <a:endParaRPr kumimoji="1" lang="zh-CN" altLang="en-US" sz="2400">
              <a:latin typeface="Times New Roman" panose="02020603050405020304" pitchFamily="18" charset="0"/>
              <a:ea typeface="华文中宋" panose="02010600040101010101" pitchFamily="2" charset="-122"/>
            </a:endParaRPr>
          </a:p>
        </p:txBody>
      </p:sp>
      <p:sp>
        <p:nvSpPr>
          <p:cNvPr id="292882" name="Text Box 18"/>
          <p:cNvSpPr txBox="1">
            <a:spLocks noChangeArrowheads="1"/>
          </p:cNvSpPr>
          <p:nvPr/>
        </p:nvSpPr>
        <p:spPr bwMode="auto">
          <a:xfrm>
            <a:off x="900113" y="2984500"/>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华文中宋" panose="02010600040101010101" pitchFamily="2" charset="-122"/>
                <a:ea typeface="华文中宋" panose="02010600040101010101" pitchFamily="2" charset="-122"/>
              </a:rPr>
              <a:t>２</a:t>
            </a:r>
            <a:r>
              <a:rPr kumimoji="1" lang="en-US" altLang="zh-CN" sz="2400" b="1">
                <a:latin typeface="华文中宋" panose="02010600040101010101" pitchFamily="2" charset="-122"/>
                <a:ea typeface="华文中宋" panose="02010600040101010101" pitchFamily="2" charset="-122"/>
              </a:rPr>
              <a:t>. </a:t>
            </a:r>
            <a:r>
              <a:rPr kumimoji="1" lang="zh-CN" altLang="en-US" sz="2400" b="1">
                <a:latin typeface="华文中宋" panose="02010600040101010101" pitchFamily="2" charset="-122"/>
                <a:ea typeface="华文中宋" panose="02010600040101010101" pitchFamily="2" charset="-122"/>
              </a:rPr>
              <a:t>环路定理</a:t>
            </a:r>
            <a:r>
              <a:rPr kumimoji="1" lang="zh-CN" altLang="en-US" sz="2400" b="1">
                <a:solidFill>
                  <a:srgbClr val="000066"/>
                </a:solidFill>
                <a:latin typeface="华文中宋" panose="02010600040101010101" pitchFamily="2" charset="-122"/>
                <a:ea typeface="华文中宋" panose="02010600040101010101" pitchFamily="2" charset="-122"/>
              </a:rPr>
              <a:t> </a:t>
            </a:r>
          </a:p>
        </p:txBody>
      </p:sp>
      <p:sp>
        <p:nvSpPr>
          <p:cNvPr id="292883" name="Rectangle 19"/>
          <p:cNvSpPr>
            <a:spLocks noChangeArrowheads="1"/>
          </p:cNvSpPr>
          <p:nvPr/>
        </p:nvSpPr>
        <p:spPr bwMode="auto">
          <a:xfrm>
            <a:off x="6807200" y="2060575"/>
            <a:ext cx="172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有源场 </a:t>
            </a:r>
            <a:endParaRPr kumimoji="1" lang="zh-CN" altLang="en-US" sz="2400" b="1">
              <a:solidFill>
                <a:srgbClr val="800000"/>
              </a:solidFill>
              <a:latin typeface="Times New Roman" panose="02020603050405020304" pitchFamily="18" charset="0"/>
              <a:ea typeface="华文中宋" panose="02010600040101010101" pitchFamily="2" charset="-122"/>
            </a:endParaRPr>
          </a:p>
        </p:txBody>
      </p:sp>
      <p:sp>
        <p:nvSpPr>
          <p:cNvPr id="292884" name="Rectangle 20"/>
          <p:cNvSpPr>
            <a:spLocks noChangeArrowheads="1"/>
          </p:cNvSpPr>
          <p:nvPr/>
        </p:nvSpPr>
        <p:spPr bwMode="auto">
          <a:xfrm>
            <a:off x="6804025" y="2984500"/>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保守场</a:t>
            </a:r>
          </a:p>
        </p:txBody>
      </p:sp>
      <p:graphicFrame>
        <p:nvGraphicFramePr>
          <p:cNvPr id="125964" name="Object 21"/>
          <p:cNvGraphicFramePr>
            <a:graphicFrameLocks noChangeAspect="1"/>
          </p:cNvGraphicFramePr>
          <p:nvPr/>
        </p:nvGraphicFramePr>
        <p:xfrm>
          <a:off x="3563938" y="1916113"/>
          <a:ext cx="2376487" cy="863600"/>
        </p:xfrm>
        <a:graphic>
          <a:graphicData uri="http://schemas.openxmlformats.org/presentationml/2006/ole">
            <mc:AlternateContent xmlns:mc="http://schemas.openxmlformats.org/markup-compatibility/2006">
              <mc:Choice xmlns:v="urn:schemas-microsoft-com:vml" Requires="v">
                <p:oleObj spid="_x0000_s126108" name="公式" r:id="rId7" imgW="1129895" imgH="406985" progId="Equation.3">
                  <p:embed/>
                </p:oleObj>
              </mc:Choice>
              <mc:Fallback>
                <p:oleObj name="公式" r:id="rId7" imgW="1129895" imgH="406985"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1916113"/>
                        <a:ext cx="2376487"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65" name="Object 22"/>
          <p:cNvGraphicFramePr>
            <a:graphicFrameLocks noChangeAspect="1"/>
          </p:cNvGraphicFramePr>
          <p:nvPr/>
        </p:nvGraphicFramePr>
        <p:xfrm>
          <a:off x="3635375" y="2997200"/>
          <a:ext cx="1944688" cy="650875"/>
        </p:xfrm>
        <a:graphic>
          <a:graphicData uri="http://schemas.openxmlformats.org/presentationml/2006/ole">
            <mc:AlternateContent xmlns:mc="http://schemas.openxmlformats.org/markup-compatibility/2006">
              <mc:Choice xmlns:v="urn:schemas-microsoft-com:vml" Requires="v">
                <p:oleObj spid="_x0000_s126109" name="公式" r:id="rId9" imgW="675006" imgH="268157" progId="Equation.3">
                  <p:embed/>
                </p:oleObj>
              </mc:Choice>
              <mc:Fallback>
                <p:oleObj name="公式" r:id="rId9" imgW="675006" imgH="268157"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75" y="2997200"/>
                        <a:ext cx="1944688"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2866"/>
                                        </p:tgtEl>
                                        <p:attrNameLst>
                                          <p:attrName>style.visibility</p:attrName>
                                        </p:attrNameLst>
                                      </p:cBhvr>
                                      <p:to>
                                        <p:strVal val="visible"/>
                                      </p:to>
                                    </p:set>
                                    <p:animEffect transition="in" filter="wipe(left)">
                                      <p:cBhvr>
                                        <p:cTn id="7" dur="500"/>
                                        <p:tgtEl>
                                          <p:spTgt spid="292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2867"/>
                                        </p:tgtEl>
                                        <p:attrNameLst>
                                          <p:attrName>style.visibility</p:attrName>
                                        </p:attrNameLst>
                                      </p:cBhvr>
                                      <p:to>
                                        <p:strVal val="visible"/>
                                      </p:to>
                                    </p:set>
                                    <p:animEffect transition="in" filter="wipe(left)">
                                      <p:cBhvr>
                                        <p:cTn id="12" dur="500"/>
                                        <p:tgtEl>
                                          <p:spTgt spid="292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2872"/>
                                        </p:tgtEl>
                                        <p:attrNameLst>
                                          <p:attrName>style.visibility</p:attrName>
                                        </p:attrNameLst>
                                      </p:cBhvr>
                                      <p:to>
                                        <p:strVal val="visible"/>
                                      </p:to>
                                    </p:set>
                                    <p:animEffect transition="in" filter="wipe(left)">
                                      <p:cBhvr>
                                        <p:cTn id="17" dur="500"/>
                                        <p:tgtEl>
                                          <p:spTgt spid="2928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2883"/>
                                        </p:tgtEl>
                                        <p:attrNameLst>
                                          <p:attrName>style.visibility</p:attrName>
                                        </p:attrNameLst>
                                      </p:cBhvr>
                                      <p:to>
                                        <p:strVal val="visible"/>
                                      </p:to>
                                    </p:set>
                                    <p:animEffect transition="in" filter="wipe(left)">
                                      <p:cBhvr>
                                        <p:cTn id="22" dur="500"/>
                                        <p:tgtEl>
                                          <p:spTgt spid="2928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2882"/>
                                        </p:tgtEl>
                                        <p:attrNameLst>
                                          <p:attrName>style.visibility</p:attrName>
                                        </p:attrNameLst>
                                      </p:cBhvr>
                                      <p:to>
                                        <p:strVal val="visible"/>
                                      </p:to>
                                    </p:set>
                                    <p:animEffect transition="in" filter="wipe(left)">
                                      <p:cBhvr>
                                        <p:cTn id="27" dur="500"/>
                                        <p:tgtEl>
                                          <p:spTgt spid="2928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2884"/>
                                        </p:tgtEl>
                                        <p:attrNameLst>
                                          <p:attrName>style.visibility</p:attrName>
                                        </p:attrNameLst>
                                      </p:cBhvr>
                                      <p:to>
                                        <p:strVal val="visible"/>
                                      </p:to>
                                    </p:set>
                                    <p:animEffect transition="in" filter="wipe(left)">
                                      <p:cBhvr>
                                        <p:cTn id="32" dur="500"/>
                                        <p:tgtEl>
                                          <p:spTgt spid="2928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2871"/>
                                        </p:tgtEl>
                                        <p:attrNameLst>
                                          <p:attrName>style.visibility</p:attrName>
                                        </p:attrNameLst>
                                      </p:cBhvr>
                                      <p:to>
                                        <p:strVal val="visible"/>
                                      </p:to>
                                    </p:set>
                                    <p:animEffect transition="in" filter="wipe(left)">
                                      <p:cBhvr>
                                        <p:cTn id="37" dur="500"/>
                                        <p:tgtEl>
                                          <p:spTgt spid="2928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2868"/>
                                        </p:tgtEl>
                                        <p:attrNameLst>
                                          <p:attrName>style.visibility</p:attrName>
                                        </p:attrNameLst>
                                      </p:cBhvr>
                                      <p:to>
                                        <p:strVal val="visible"/>
                                      </p:to>
                                    </p:set>
                                    <p:animEffect transition="in" filter="wipe(left)">
                                      <p:cBhvr>
                                        <p:cTn id="42" dur="500"/>
                                        <p:tgtEl>
                                          <p:spTgt spid="2928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92869"/>
                                        </p:tgtEl>
                                        <p:attrNameLst>
                                          <p:attrName>style.visibility</p:attrName>
                                        </p:attrNameLst>
                                      </p:cBhvr>
                                      <p:to>
                                        <p:strVal val="visible"/>
                                      </p:to>
                                    </p:set>
                                    <p:animEffect transition="in" filter="wipe(left)">
                                      <p:cBhvr>
                                        <p:cTn id="47" dur="500"/>
                                        <p:tgtEl>
                                          <p:spTgt spid="2928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92870"/>
                                        </p:tgtEl>
                                        <p:attrNameLst>
                                          <p:attrName>style.visibility</p:attrName>
                                        </p:attrNameLst>
                                      </p:cBhvr>
                                      <p:to>
                                        <p:strVal val="visible"/>
                                      </p:to>
                                    </p:set>
                                    <p:animEffect transition="in" filter="wipe(left)">
                                      <p:cBhvr>
                                        <p:cTn id="52" dur="500"/>
                                        <p:tgtEl>
                                          <p:spTgt spid="29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autoUpdateAnimBg="0"/>
      <p:bldP spid="292867" grpId="0" autoUpdateAnimBg="0"/>
      <p:bldP spid="292868" grpId="0" autoUpdateAnimBg="0"/>
      <p:bldP spid="292871" grpId="0" autoUpdateAnimBg="0"/>
      <p:bldP spid="292872" grpId="0" autoUpdateAnimBg="0"/>
      <p:bldP spid="292882" grpId="0" autoUpdateAnimBg="0"/>
      <p:bldP spid="292883" grpId="0" autoUpdateAnimBg="0"/>
      <p:bldP spid="292884"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890" name="Group 2"/>
          <p:cNvGrpSpPr>
            <a:grpSpLocks/>
          </p:cNvGrpSpPr>
          <p:nvPr/>
        </p:nvGrpSpPr>
        <p:grpSpPr bwMode="auto">
          <a:xfrm>
            <a:off x="4500563" y="1485900"/>
            <a:ext cx="931862" cy="1008063"/>
            <a:chOff x="2835" y="936"/>
            <a:chExt cx="587" cy="635"/>
          </a:xfrm>
        </p:grpSpPr>
        <p:graphicFrame>
          <p:nvGraphicFramePr>
            <p:cNvPr id="126996" name="Object 3"/>
            <p:cNvGraphicFramePr>
              <a:graphicFrameLocks noChangeAspect="1"/>
            </p:cNvGraphicFramePr>
            <p:nvPr/>
          </p:nvGraphicFramePr>
          <p:xfrm>
            <a:off x="2835" y="1096"/>
            <a:ext cx="462" cy="293"/>
          </p:xfrm>
          <a:graphic>
            <a:graphicData uri="http://schemas.openxmlformats.org/presentationml/2006/ole">
              <mc:AlternateContent xmlns:mc="http://schemas.openxmlformats.org/markup-compatibility/2006">
                <mc:Choice xmlns:v="urn:schemas-microsoft-com:vml" Requires="v">
                  <p:oleObj spid="_x0000_s127313" name="公式" r:id="rId3" imgW="253772" imgH="153213" progId="Equation.3">
                    <p:embed/>
                  </p:oleObj>
                </mc:Choice>
                <mc:Fallback>
                  <p:oleObj name="公式" r:id="rId3" imgW="253772" imgH="1532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1096"/>
                          <a:ext cx="46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7" name="AutoShape 4"/>
            <p:cNvSpPr>
              <a:spLocks/>
            </p:cNvSpPr>
            <p:nvPr/>
          </p:nvSpPr>
          <p:spPr bwMode="auto">
            <a:xfrm>
              <a:off x="3286" y="936"/>
              <a:ext cx="136" cy="635"/>
            </a:xfrm>
            <a:prstGeom prst="leftBrace">
              <a:avLst>
                <a:gd name="adj1" fmla="val 3890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aphicFrame>
        <p:nvGraphicFramePr>
          <p:cNvPr id="293893" name="Object 5"/>
          <p:cNvGraphicFramePr>
            <a:graphicFrameLocks noChangeAspect="1"/>
          </p:cNvGraphicFramePr>
          <p:nvPr/>
        </p:nvGraphicFramePr>
        <p:xfrm>
          <a:off x="5508625" y="1989138"/>
          <a:ext cx="2654300" cy="928687"/>
        </p:xfrm>
        <a:graphic>
          <a:graphicData uri="http://schemas.openxmlformats.org/presentationml/2006/ole">
            <mc:AlternateContent xmlns:mc="http://schemas.openxmlformats.org/markup-compatibility/2006">
              <mc:Choice xmlns:v="urn:schemas-microsoft-com:vml" Requires="v">
                <p:oleObj spid="_x0000_s127314" name="公式" r:id="rId5" imgW="3241086" imgH="1029336" progId="Equation.3">
                  <p:embed/>
                </p:oleObj>
              </mc:Choice>
              <mc:Fallback>
                <p:oleObj name="公式" r:id="rId5" imgW="3241086" imgH="102933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1989138"/>
                        <a:ext cx="2654300" cy="928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0" name="Text Box 6"/>
          <p:cNvSpPr txBox="1">
            <a:spLocks noChangeArrowheads="1"/>
          </p:cNvSpPr>
          <p:nvPr/>
        </p:nvSpPr>
        <p:spPr bwMode="auto">
          <a:xfrm>
            <a:off x="7307263" y="2087563"/>
            <a:ext cx="5143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latin typeface="Times New Roman" panose="02020603050405020304" pitchFamily="18" charset="0"/>
                <a:ea typeface="华文中宋" panose="02010600040101010101" pitchFamily="2" charset="-122"/>
              </a:rPr>
              <a:t>≤</a:t>
            </a:r>
            <a:endParaRPr kumimoji="1" lang="en-US" altLang="zh-CN" sz="2400">
              <a:latin typeface="Times New Roman" panose="02020603050405020304" pitchFamily="18" charset="0"/>
              <a:ea typeface="华文中宋" panose="02010600040101010101" pitchFamily="2" charset="-122"/>
            </a:endParaRPr>
          </a:p>
        </p:txBody>
      </p:sp>
      <p:graphicFrame>
        <p:nvGraphicFramePr>
          <p:cNvPr id="293895" name="Object 7"/>
          <p:cNvGraphicFramePr>
            <a:graphicFrameLocks noChangeAspect="1"/>
          </p:cNvGraphicFramePr>
          <p:nvPr/>
        </p:nvGraphicFramePr>
        <p:xfrm>
          <a:off x="5508625" y="908050"/>
          <a:ext cx="2446338" cy="1152525"/>
        </p:xfrm>
        <a:graphic>
          <a:graphicData uri="http://schemas.openxmlformats.org/presentationml/2006/ole">
            <mc:AlternateContent xmlns:mc="http://schemas.openxmlformats.org/markup-compatibility/2006">
              <mc:Choice xmlns:v="urn:schemas-microsoft-com:vml" Requires="v">
                <p:oleObj spid="_x0000_s127315" name="公式" r:id="rId7" imgW="1220818" imgH="406985" progId="Equation.3">
                  <p:embed/>
                </p:oleObj>
              </mc:Choice>
              <mc:Fallback>
                <p:oleObj name="公式" r:id="rId7" imgW="1220818"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908050"/>
                        <a:ext cx="2446338"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2" name="Text Box 8"/>
          <p:cNvSpPr txBox="1">
            <a:spLocks noChangeArrowheads="1"/>
          </p:cNvSpPr>
          <p:nvPr/>
        </p:nvSpPr>
        <p:spPr bwMode="auto">
          <a:xfrm>
            <a:off x="7092950" y="1196975"/>
            <a:ext cx="5143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latin typeface="Times New Roman" panose="02020603050405020304" pitchFamily="18" charset="0"/>
                <a:ea typeface="华文中宋" panose="02010600040101010101" pitchFamily="2" charset="-122"/>
              </a:rPr>
              <a:t>≥</a:t>
            </a:r>
            <a:endParaRPr kumimoji="1" lang="en-US" altLang="zh-CN" sz="2400">
              <a:latin typeface="Times New Roman" panose="02020603050405020304" pitchFamily="18" charset="0"/>
              <a:ea typeface="华文中宋" panose="02010600040101010101" pitchFamily="2" charset="-122"/>
            </a:endParaRPr>
          </a:p>
        </p:txBody>
      </p:sp>
      <p:sp>
        <p:nvSpPr>
          <p:cNvPr id="293897" name="Text Box 9"/>
          <p:cNvSpPr txBox="1">
            <a:spLocks noChangeArrowheads="1"/>
          </p:cNvSpPr>
          <p:nvPr/>
        </p:nvSpPr>
        <p:spPr bwMode="auto">
          <a:xfrm>
            <a:off x="468313" y="476250"/>
            <a:ext cx="568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2</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均匀带电球面的场强和电势</a:t>
            </a:r>
            <a:endParaRPr kumimoji="1" lang="zh-CN" altLang="en-US" sz="2400">
              <a:latin typeface="Times New Roman" panose="02020603050405020304" pitchFamily="18" charset="0"/>
              <a:ea typeface="华文中宋" panose="02010600040101010101" pitchFamily="2" charset="-122"/>
            </a:endParaRPr>
          </a:p>
        </p:txBody>
      </p:sp>
      <p:grpSp>
        <p:nvGrpSpPr>
          <p:cNvPr id="293898" name="Group 10"/>
          <p:cNvGrpSpPr>
            <a:grpSpLocks/>
          </p:cNvGrpSpPr>
          <p:nvPr/>
        </p:nvGrpSpPr>
        <p:grpSpPr bwMode="auto">
          <a:xfrm>
            <a:off x="1187450" y="1138238"/>
            <a:ext cx="2376488" cy="1811337"/>
            <a:chOff x="748" y="717"/>
            <a:chExt cx="1497" cy="1141"/>
          </a:xfrm>
        </p:grpSpPr>
        <p:graphicFrame>
          <p:nvGraphicFramePr>
            <p:cNvPr id="126992" name="Object 11"/>
            <p:cNvGraphicFramePr>
              <a:graphicFrameLocks noChangeAspect="1"/>
            </p:cNvGraphicFramePr>
            <p:nvPr/>
          </p:nvGraphicFramePr>
          <p:xfrm>
            <a:off x="748" y="1262"/>
            <a:ext cx="416" cy="230"/>
          </p:xfrm>
          <a:graphic>
            <a:graphicData uri="http://schemas.openxmlformats.org/presentationml/2006/ole">
              <mc:AlternateContent xmlns:mc="http://schemas.openxmlformats.org/markup-compatibility/2006">
                <mc:Choice xmlns:v="urn:schemas-microsoft-com:vml" Requires="v">
                  <p:oleObj spid="_x0000_s127316" name="公式" r:id="rId9" imgW="584082" imgH="268157" progId="Equation.3">
                    <p:embed/>
                  </p:oleObj>
                </mc:Choice>
                <mc:Fallback>
                  <p:oleObj name="公式" r:id="rId9" imgW="584082" imgH="268157"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 y="1262"/>
                          <a:ext cx="416"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3" name="Object 12"/>
            <p:cNvGraphicFramePr>
              <a:graphicFrameLocks noChangeAspect="1"/>
            </p:cNvGraphicFramePr>
            <p:nvPr/>
          </p:nvGraphicFramePr>
          <p:xfrm>
            <a:off x="1462" y="717"/>
            <a:ext cx="783" cy="673"/>
          </p:xfrm>
          <a:graphic>
            <a:graphicData uri="http://schemas.openxmlformats.org/presentationml/2006/ole">
              <mc:AlternateContent xmlns:mc="http://schemas.openxmlformats.org/markup-compatibility/2006">
                <mc:Choice xmlns:v="urn:schemas-microsoft-com:vml" Requires="v">
                  <p:oleObj spid="_x0000_s127317" name="公式" r:id="rId11" imgW="1259088" imgH="1005316" progId="Equation.3">
                    <p:embed/>
                  </p:oleObj>
                </mc:Choice>
                <mc:Fallback>
                  <p:oleObj name="公式" r:id="rId11" imgW="1259088" imgH="1005316"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2" y="717"/>
                          <a:ext cx="783"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4" name="Object 13"/>
            <p:cNvGraphicFramePr>
              <a:graphicFrameLocks noChangeAspect="1"/>
            </p:cNvGraphicFramePr>
            <p:nvPr/>
          </p:nvGraphicFramePr>
          <p:xfrm>
            <a:off x="1700" y="1628"/>
            <a:ext cx="273" cy="230"/>
          </p:xfrm>
          <a:graphic>
            <a:graphicData uri="http://schemas.openxmlformats.org/presentationml/2006/ole">
              <mc:AlternateContent xmlns:mc="http://schemas.openxmlformats.org/markup-compatibility/2006">
                <mc:Choice xmlns:v="urn:schemas-microsoft-com:vml" Requires="v">
                  <p:oleObj spid="_x0000_s127318" name="公式" r:id="rId13" imgW="359080" imgH="292041" progId="Equation.3">
                    <p:embed/>
                  </p:oleObj>
                </mc:Choice>
                <mc:Fallback>
                  <p:oleObj name="公式" r:id="rId13" imgW="359080" imgH="292041"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0" y="1628"/>
                          <a:ext cx="273"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5" name="AutoShape 14"/>
            <p:cNvSpPr>
              <a:spLocks/>
            </p:cNvSpPr>
            <p:nvPr/>
          </p:nvSpPr>
          <p:spPr bwMode="auto">
            <a:xfrm>
              <a:off x="1247" y="1080"/>
              <a:ext cx="136" cy="641"/>
            </a:xfrm>
            <a:prstGeom prst="leftBrace">
              <a:avLst>
                <a:gd name="adj1" fmla="val 3927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93903" name="Text Box 15"/>
          <p:cNvSpPr txBox="1">
            <a:spLocks noChangeArrowheads="1"/>
          </p:cNvSpPr>
          <p:nvPr/>
        </p:nvSpPr>
        <p:spPr bwMode="auto">
          <a:xfrm>
            <a:off x="468313" y="3597275"/>
            <a:ext cx="5183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3.  </a:t>
            </a:r>
            <a:r>
              <a:rPr kumimoji="1" lang="zh-CN" altLang="en-US" sz="2400" b="1">
                <a:latin typeface="华文中宋" panose="02010600040101010101" pitchFamily="2" charset="-122"/>
                <a:ea typeface="华文中宋" panose="02010600040101010101" pitchFamily="2" charset="-122"/>
              </a:rPr>
              <a:t>无限长均匀带电直线的场强</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293904" name="Object 16"/>
          <p:cNvGraphicFramePr>
            <a:graphicFrameLocks noChangeAspect="1"/>
          </p:cNvGraphicFramePr>
          <p:nvPr/>
        </p:nvGraphicFramePr>
        <p:xfrm>
          <a:off x="5099050" y="3376613"/>
          <a:ext cx="1778000" cy="1058862"/>
        </p:xfrm>
        <a:graphic>
          <a:graphicData uri="http://schemas.openxmlformats.org/presentationml/2006/ole">
            <mc:AlternateContent xmlns:mc="http://schemas.openxmlformats.org/markup-compatibility/2006">
              <mc:Choice xmlns:v="urn:schemas-microsoft-com:vml" Requires="v">
                <p:oleObj spid="_x0000_s127319" name="公式" r:id="rId15" imgW="1967613" imgH="1029336" progId="Equation.3">
                  <p:embed/>
                </p:oleObj>
              </mc:Choice>
              <mc:Fallback>
                <p:oleObj name="公式" r:id="rId15" imgW="1967613" imgH="1029336"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9050" y="3376613"/>
                        <a:ext cx="1778000"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3905" name="Object 17"/>
          <p:cNvGraphicFramePr>
            <a:graphicFrameLocks noChangeAspect="1"/>
          </p:cNvGraphicFramePr>
          <p:nvPr/>
        </p:nvGraphicFramePr>
        <p:xfrm>
          <a:off x="4859338" y="5445125"/>
          <a:ext cx="1425575" cy="1090613"/>
        </p:xfrm>
        <a:graphic>
          <a:graphicData uri="http://schemas.openxmlformats.org/presentationml/2006/ole">
            <mc:AlternateContent xmlns:mc="http://schemas.openxmlformats.org/markup-compatibility/2006">
              <mc:Choice xmlns:v="urn:schemas-microsoft-com:vml" Requires="v">
                <p:oleObj spid="_x0000_s127320" name="公式" r:id="rId17" imgW="1282972" imgH="967047" progId="Equation.3">
                  <p:embed/>
                </p:oleObj>
              </mc:Choice>
              <mc:Fallback>
                <p:oleObj name="公式" r:id="rId17" imgW="1282972" imgH="967047"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9338" y="5445125"/>
                        <a:ext cx="142557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3906" name="Text Box 18"/>
          <p:cNvSpPr txBox="1">
            <a:spLocks noChangeArrowheads="1"/>
          </p:cNvSpPr>
          <p:nvPr/>
        </p:nvSpPr>
        <p:spPr bwMode="auto">
          <a:xfrm>
            <a:off x="539750" y="5661025"/>
            <a:ext cx="5543550" cy="469900"/>
          </a:xfrm>
          <a:prstGeom prst="rect">
            <a:avLst/>
          </a:prstGeom>
          <a:solidFill>
            <a:srgbClr val="F5EBC1">
              <a:alpha val="0"/>
            </a:srgbClr>
          </a:solidFill>
          <a:ln w="12700" cap="sq">
            <a:solidFill>
              <a:srgbClr val="FFFFFF">
                <a:alpha val="0"/>
              </a:srgbClr>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5.  </a:t>
            </a:r>
            <a:r>
              <a:rPr kumimoji="1" lang="zh-CN" altLang="en-US" sz="2400" b="1">
                <a:latin typeface="华文中宋" panose="02010600040101010101" pitchFamily="2" charset="-122"/>
                <a:ea typeface="华文中宋" panose="02010600040101010101" pitchFamily="2" charset="-122"/>
              </a:rPr>
              <a:t>无限大均匀带电平面的场强</a:t>
            </a:r>
            <a:endParaRPr kumimoji="1" lang="zh-CN" altLang="en-US" sz="2400">
              <a:latin typeface="Times New Roman" panose="02020603050405020304" pitchFamily="18" charset="0"/>
              <a:ea typeface="华文中宋" panose="02010600040101010101" pitchFamily="2" charset="-122"/>
            </a:endParaRPr>
          </a:p>
        </p:txBody>
      </p:sp>
      <p:sp>
        <p:nvSpPr>
          <p:cNvPr id="293907" name="Rectangle 19"/>
          <p:cNvSpPr>
            <a:spLocks noChangeArrowheads="1"/>
          </p:cNvSpPr>
          <p:nvPr/>
        </p:nvSpPr>
        <p:spPr bwMode="auto">
          <a:xfrm>
            <a:off x="6877050" y="57340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均匀电场</a:t>
            </a:r>
          </a:p>
        </p:txBody>
      </p:sp>
      <p:sp>
        <p:nvSpPr>
          <p:cNvPr id="293908" name="Text Box 20"/>
          <p:cNvSpPr txBox="1">
            <a:spLocks noChangeArrowheads="1"/>
          </p:cNvSpPr>
          <p:nvPr/>
        </p:nvSpPr>
        <p:spPr bwMode="auto">
          <a:xfrm>
            <a:off x="468313" y="4652963"/>
            <a:ext cx="5543550" cy="469900"/>
          </a:xfrm>
          <a:prstGeom prst="rect">
            <a:avLst/>
          </a:prstGeom>
          <a:solidFill>
            <a:srgbClr val="F5EBC1">
              <a:alpha val="0"/>
            </a:srgbClr>
          </a:solidFill>
          <a:ln w="12700" cap="sq">
            <a:solidFill>
              <a:srgbClr val="FFFFFF">
                <a:alpha val="0"/>
              </a:srgbClr>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4.  </a:t>
            </a:r>
            <a:r>
              <a:rPr kumimoji="1" lang="zh-CN" altLang="en-US" sz="2400" b="1">
                <a:latin typeface="华文中宋" panose="02010600040101010101" pitchFamily="2" charset="-122"/>
                <a:ea typeface="华文中宋" panose="02010600040101010101" pitchFamily="2" charset="-122"/>
              </a:rPr>
              <a:t>带电圆环的场强</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293909" name="Object 21"/>
          <p:cNvGraphicFramePr>
            <a:graphicFrameLocks noChangeAspect="1"/>
          </p:cNvGraphicFramePr>
          <p:nvPr/>
        </p:nvGraphicFramePr>
        <p:xfrm>
          <a:off x="4284663" y="4292600"/>
          <a:ext cx="3527425" cy="1233488"/>
        </p:xfrm>
        <a:graphic>
          <a:graphicData uri="http://schemas.openxmlformats.org/presentationml/2006/ole">
            <mc:AlternateContent xmlns:mc="http://schemas.openxmlformats.org/markup-compatibility/2006">
              <mc:Choice xmlns:v="urn:schemas-microsoft-com:vml" Requires="v">
                <p:oleObj spid="_x0000_s127321" name="公式" r:id="rId19" imgW="1282972" imgH="435619" progId="Equation.3">
                  <p:embed/>
                </p:oleObj>
              </mc:Choice>
              <mc:Fallback>
                <p:oleObj name="公式" r:id="rId19" imgW="1282972" imgH="435619"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4663" y="4292600"/>
                        <a:ext cx="3527425" cy="1233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3897"/>
                                        </p:tgtEl>
                                        <p:attrNameLst>
                                          <p:attrName>style.visibility</p:attrName>
                                        </p:attrNameLst>
                                      </p:cBhvr>
                                      <p:to>
                                        <p:strVal val="visible"/>
                                      </p:to>
                                    </p:set>
                                    <p:animEffect transition="in" filter="wipe(left)">
                                      <p:cBhvr>
                                        <p:cTn id="7" dur="500"/>
                                        <p:tgtEl>
                                          <p:spTgt spid="2938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3898"/>
                                        </p:tgtEl>
                                        <p:attrNameLst>
                                          <p:attrName>style.visibility</p:attrName>
                                        </p:attrNameLst>
                                      </p:cBhvr>
                                      <p:to>
                                        <p:strVal val="visible"/>
                                      </p:to>
                                    </p:set>
                                    <p:animEffect transition="in" filter="wipe(left)">
                                      <p:cBhvr>
                                        <p:cTn id="12" dur="500"/>
                                        <p:tgtEl>
                                          <p:spTgt spid="293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3890"/>
                                        </p:tgtEl>
                                        <p:attrNameLst>
                                          <p:attrName>style.visibility</p:attrName>
                                        </p:attrNameLst>
                                      </p:cBhvr>
                                      <p:to>
                                        <p:strVal val="visible"/>
                                      </p:to>
                                    </p:set>
                                    <p:animEffect transition="in" filter="blinds(horizontal)">
                                      <p:cBhvr>
                                        <p:cTn id="17" dur="500"/>
                                        <p:tgtEl>
                                          <p:spTgt spid="2938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3895"/>
                                        </p:tgtEl>
                                        <p:attrNameLst>
                                          <p:attrName>style.visibility</p:attrName>
                                        </p:attrNameLst>
                                      </p:cBhvr>
                                      <p:to>
                                        <p:strVal val="visible"/>
                                      </p:to>
                                    </p:set>
                                    <p:animEffect transition="in" filter="blinds(horizontal)">
                                      <p:cBhvr>
                                        <p:cTn id="22" dur="500"/>
                                        <p:tgtEl>
                                          <p:spTgt spid="2938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3893"/>
                                        </p:tgtEl>
                                        <p:attrNameLst>
                                          <p:attrName>style.visibility</p:attrName>
                                        </p:attrNameLst>
                                      </p:cBhvr>
                                      <p:to>
                                        <p:strVal val="visible"/>
                                      </p:to>
                                    </p:set>
                                    <p:animEffect transition="in" filter="blinds(horizontal)">
                                      <p:cBhvr>
                                        <p:cTn id="27" dur="500"/>
                                        <p:tgtEl>
                                          <p:spTgt spid="2938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3903"/>
                                        </p:tgtEl>
                                        <p:attrNameLst>
                                          <p:attrName>style.visibility</p:attrName>
                                        </p:attrNameLst>
                                      </p:cBhvr>
                                      <p:to>
                                        <p:strVal val="visible"/>
                                      </p:to>
                                    </p:set>
                                    <p:animEffect transition="in" filter="wipe(left)">
                                      <p:cBhvr>
                                        <p:cTn id="32" dur="500"/>
                                        <p:tgtEl>
                                          <p:spTgt spid="2939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93904"/>
                                        </p:tgtEl>
                                        <p:attrNameLst>
                                          <p:attrName>style.visibility</p:attrName>
                                        </p:attrNameLst>
                                      </p:cBhvr>
                                      <p:to>
                                        <p:strVal val="visible"/>
                                      </p:to>
                                    </p:set>
                                    <p:animEffect transition="in" filter="wipe(left)">
                                      <p:cBhvr>
                                        <p:cTn id="37" dur="500"/>
                                        <p:tgtEl>
                                          <p:spTgt spid="2939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906"/>
                                        </p:tgtEl>
                                        <p:attrNameLst>
                                          <p:attrName>style.visibility</p:attrName>
                                        </p:attrNameLst>
                                      </p:cBhvr>
                                      <p:to>
                                        <p:strVal val="visible"/>
                                      </p:to>
                                    </p:set>
                                    <p:animEffect transition="in" filter="wipe(left)">
                                      <p:cBhvr>
                                        <p:cTn id="42" dur="500"/>
                                        <p:tgtEl>
                                          <p:spTgt spid="2939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93905"/>
                                        </p:tgtEl>
                                        <p:attrNameLst>
                                          <p:attrName>style.visibility</p:attrName>
                                        </p:attrNameLst>
                                      </p:cBhvr>
                                      <p:to>
                                        <p:strVal val="visible"/>
                                      </p:to>
                                    </p:set>
                                    <p:animEffect transition="in" filter="wipe(left)">
                                      <p:cBhvr>
                                        <p:cTn id="47" dur="500"/>
                                        <p:tgtEl>
                                          <p:spTgt spid="2939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3907"/>
                                        </p:tgtEl>
                                        <p:attrNameLst>
                                          <p:attrName>style.visibility</p:attrName>
                                        </p:attrNameLst>
                                      </p:cBhvr>
                                      <p:to>
                                        <p:strVal val="visible"/>
                                      </p:to>
                                    </p:set>
                                    <p:animEffect transition="in" filter="wipe(left)">
                                      <p:cBhvr>
                                        <p:cTn id="52" dur="500"/>
                                        <p:tgtEl>
                                          <p:spTgt spid="29390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3908"/>
                                        </p:tgtEl>
                                        <p:attrNameLst>
                                          <p:attrName>style.visibility</p:attrName>
                                        </p:attrNameLst>
                                      </p:cBhvr>
                                      <p:to>
                                        <p:strVal val="visible"/>
                                      </p:to>
                                    </p:set>
                                    <p:animEffect transition="in" filter="wipe(left)">
                                      <p:cBhvr>
                                        <p:cTn id="57" dur="500"/>
                                        <p:tgtEl>
                                          <p:spTgt spid="29390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293909"/>
                                        </p:tgtEl>
                                        <p:attrNameLst>
                                          <p:attrName>style.visibility</p:attrName>
                                        </p:attrNameLst>
                                      </p:cBhvr>
                                      <p:to>
                                        <p:strVal val="visible"/>
                                      </p:to>
                                    </p:set>
                                    <p:animEffect transition="in" filter="box(out)">
                                      <p:cBhvr>
                                        <p:cTn id="62" dur="500"/>
                                        <p:tgtEl>
                                          <p:spTgt spid="29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7" grpId="0" autoUpdateAnimBg="0"/>
      <p:bldP spid="293903" grpId="0" autoUpdateAnimBg="0"/>
      <p:bldP spid="293906" grpId="0" animBg="1" autoUpdateAnimBg="0"/>
      <p:bldP spid="293907" grpId="0" autoUpdateAnimBg="0"/>
      <p:bldP spid="293908"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611188" y="15319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7.  </a:t>
            </a:r>
            <a:r>
              <a:rPr kumimoji="1" lang="zh-CN" altLang="en-US" sz="2400" b="1">
                <a:latin typeface="华文中宋" panose="02010600040101010101" pitchFamily="2" charset="-122"/>
                <a:ea typeface="华文中宋" panose="02010600040101010101" pitchFamily="2" charset="-122"/>
              </a:rPr>
              <a:t>静电场力的功  </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294915" name="Object 3"/>
          <p:cNvGraphicFramePr>
            <a:graphicFrameLocks noChangeAspect="1"/>
          </p:cNvGraphicFramePr>
          <p:nvPr/>
        </p:nvGraphicFramePr>
        <p:xfrm>
          <a:off x="1514475" y="2084388"/>
          <a:ext cx="5178425" cy="725487"/>
        </p:xfrm>
        <a:graphic>
          <a:graphicData uri="http://schemas.openxmlformats.org/presentationml/2006/ole">
            <mc:AlternateContent xmlns:mc="http://schemas.openxmlformats.org/markup-compatibility/2006">
              <mc:Choice xmlns:v="urn:schemas-microsoft-com:vml" Requires="v">
                <p:oleObj spid="_x0000_s128151" name="公式" r:id="rId3" imgW="2350578" imgH="306426" progId="Equation.3">
                  <p:embed/>
                </p:oleObj>
              </mc:Choice>
              <mc:Fallback>
                <p:oleObj name="公式" r:id="rId3" imgW="2350578" imgH="30642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2084388"/>
                        <a:ext cx="5178425"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4916" name="Text Box 4"/>
          <p:cNvSpPr txBox="1">
            <a:spLocks noChangeArrowheads="1"/>
          </p:cNvSpPr>
          <p:nvPr/>
        </p:nvSpPr>
        <p:spPr bwMode="auto">
          <a:xfrm>
            <a:off x="1046163" y="3868738"/>
            <a:ext cx="31654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华文中宋" panose="02010600040101010101" pitchFamily="2" charset="-122"/>
              </a:rPr>
              <a:t>(1)  </a:t>
            </a:r>
            <a:r>
              <a:rPr kumimoji="1" lang="zh-CN" altLang="en-US" sz="2400" b="1">
                <a:latin typeface="Times New Roman" panose="02020603050405020304" pitchFamily="18" charset="0"/>
                <a:ea typeface="华文中宋" panose="02010600040101010101" pitchFamily="2" charset="-122"/>
              </a:rPr>
              <a:t>积分关系：</a:t>
            </a:r>
          </a:p>
        </p:txBody>
      </p:sp>
      <p:sp>
        <p:nvSpPr>
          <p:cNvPr id="294917" name="Text Box 5"/>
          <p:cNvSpPr txBox="1">
            <a:spLocks noChangeArrowheads="1"/>
          </p:cNvSpPr>
          <p:nvPr/>
        </p:nvSpPr>
        <p:spPr bwMode="auto">
          <a:xfrm>
            <a:off x="1046163" y="4949825"/>
            <a:ext cx="28781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华文中宋" panose="02010600040101010101" pitchFamily="2" charset="-122"/>
              </a:rPr>
              <a:t>(2)  </a:t>
            </a:r>
            <a:r>
              <a:rPr kumimoji="1" lang="zh-CN" altLang="en-US" sz="2400" b="1">
                <a:latin typeface="Times New Roman" panose="02020603050405020304" pitchFamily="18" charset="0"/>
                <a:ea typeface="华文中宋" panose="02010600040101010101" pitchFamily="2" charset="-122"/>
              </a:rPr>
              <a:t>微分关系：</a:t>
            </a:r>
          </a:p>
        </p:txBody>
      </p:sp>
      <p:graphicFrame>
        <p:nvGraphicFramePr>
          <p:cNvPr id="294918" name="Object 6"/>
          <p:cNvGraphicFramePr>
            <a:graphicFrameLocks noChangeAspect="1"/>
          </p:cNvGraphicFramePr>
          <p:nvPr/>
        </p:nvGraphicFramePr>
        <p:xfrm>
          <a:off x="3492500" y="3716338"/>
          <a:ext cx="3816350" cy="744537"/>
        </p:xfrm>
        <a:graphic>
          <a:graphicData uri="http://schemas.openxmlformats.org/presentationml/2006/ole">
            <mc:AlternateContent xmlns:mc="http://schemas.openxmlformats.org/markup-compatibility/2006">
              <mc:Choice xmlns:v="urn:schemas-microsoft-com:vml" Requires="v">
                <p:oleObj spid="_x0000_s128152" name="公式" r:id="rId5" imgW="1675572" imgH="306426" progId="Equation.3">
                  <p:embed/>
                </p:oleObj>
              </mc:Choice>
              <mc:Fallback>
                <p:oleObj name="公式" r:id="rId5" imgW="1675572" imgH="30642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716338"/>
                        <a:ext cx="3816350"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9" name="Object 7"/>
          <p:cNvGraphicFramePr>
            <a:graphicFrameLocks noChangeAspect="1"/>
          </p:cNvGraphicFramePr>
          <p:nvPr/>
        </p:nvGraphicFramePr>
        <p:xfrm>
          <a:off x="3563938" y="4868863"/>
          <a:ext cx="3170237" cy="906462"/>
        </p:xfrm>
        <a:graphic>
          <a:graphicData uri="http://schemas.openxmlformats.org/presentationml/2006/ole">
            <mc:AlternateContent xmlns:mc="http://schemas.openxmlformats.org/markup-compatibility/2006">
              <mc:Choice xmlns:v="urn:schemas-microsoft-com:vml" Requires="v">
                <p:oleObj spid="_x0000_s128153" name="公式" r:id="rId7" imgW="1374031" imgH="368580" progId="Equation.3">
                  <p:embed/>
                </p:oleObj>
              </mc:Choice>
              <mc:Fallback>
                <p:oleObj name="公式" r:id="rId7" imgW="1374031" imgH="3685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4868863"/>
                        <a:ext cx="3170237"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4920" name="Rectangle 8"/>
          <p:cNvSpPr>
            <a:spLocks noChangeArrowheads="1"/>
          </p:cNvSpPr>
          <p:nvPr/>
        </p:nvSpPr>
        <p:spPr bwMode="auto">
          <a:xfrm>
            <a:off x="611188" y="3260725"/>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8</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场强与电势的关系：</a:t>
            </a:r>
          </a:p>
        </p:txBody>
      </p:sp>
      <p:sp>
        <p:nvSpPr>
          <p:cNvPr id="294921" name="Text Box 9"/>
          <p:cNvSpPr txBox="1">
            <a:spLocks noChangeArrowheads="1"/>
          </p:cNvSpPr>
          <p:nvPr/>
        </p:nvSpPr>
        <p:spPr bwMode="auto">
          <a:xfrm>
            <a:off x="611188" y="620713"/>
            <a:ext cx="217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6.  </a:t>
            </a:r>
            <a:r>
              <a:rPr kumimoji="1" lang="zh-CN" altLang="en-US" sz="2400" b="1">
                <a:latin typeface="华文中宋" panose="02010600040101010101" pitchFamily="2" charset="-122"/>
                <a:ea typeface="华文中宋" panose="02010600040101010101" pitchFamily="2" charset="-122"/>
              </a:rPr>
              <a:t>电通量</a:t>
            </a:r>
            <a:r>
              <a:rPr kumimoji="1" lang="zh-CN" altLang="en-US" sz="2400" b="1">
                <a:solidFill>
                  <a:srgbClr val="000066"/>
                </a:solidFill>
                <a:latin typeface="华文中宋" panose="02010600040101010101" pitchFamily="2" charset="-122"/>
                <a:ea typeface="华文中宋" panose="02010600040101010101" pitchFamily="2" charset="-122"/>
              </a:rPr>
              <a:t>      </a:t>
            </a:r>
            <a:endParaRPr kumimoji="1" lang="zh-CN" altLang="en-US" sz="2400">
              <a:solidFill>
                <a:srgbClr val="000066"/>
              </a:solidFill>
              <a:latin typeface="Times New Roman" panose="02020603050405020304" pitchFamily="18" charset="0"/>
              <a:ea typeface="华文中宋" panose="02010600040101010101" pitchFamily="2" charset="-122"/>
            </a:endParaRPr>
          </a:p>
        </p:txBody>
      </p:sp>
      <p:graphicFrame>
        <p:nvGraphicFramePr>
          <p:cNvPr id="294922" name="Object 10"/>
          <p:cNvGraphicFramePr>
            <a:graphicFrameLocks noChangeAspect="1"/>
          </p:cNvGraphicFramePr>
          <p:nvPr/>
        </p:nvGraphicFramePr>
        <p:xfrm>
          <a:off x="3132138" y="581025"/>
          <a:ext cx="4319587" cy="595313"/>
        </p:xfrm>
        <a:graphic>
          <a:graphicData uri="http://schemas.openxmlformats.org/presentationml/2006/ole">
            <mc:AlternateContent xmlns:mc="http://schemas.openxmlformats.org/markup-compatibility/2006">
              <mc:Choice xmlns:v="urn:schemas-microsoft-com:vml" Requires="v">
                <p:oleObj spid="_x0000_s128154" name="公式" r:id="rId9" imgW="4179498" imgH="507408" progId="Equation.3">
                  <p:embed/>
                </p:oleObj>
              </mc:Choice>
              <mc:Fallback>
                <p:oleObj name="公式" r:id="rId9" imgW="4179498" imgH="507408"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581025"/>
                        <a:ext cx="4319587"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4921"/>
                                        </p:tgtEl>
                                        <p:attrNameLst>
                                          <p:attrName>style.visibility</p:attrName>
                                        </p:attrNameLst>
                                      </p:cBhvr>
                                      <p:to>
                                        <p:strVal val="visible"/>
                                      </p:to>
                                    </p:set>
                                    <p:animEffect transition="in" filter="wipe(left)">
                                      <p:cBhvr>
                                        <p:cTn id="7" dur="500"/>
                                        <p:tgtEl>
                                          <p:spTgt spid="294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4922"/>
                                        </p:tgtEl>
                                        <p:attrNameLst>
                                          <p:attrName>style.visibility</p:attrName>
                                        </p:attrNameLst>
                                      </p:cBhvr>
                                      <p:to>
                                        <p:strVal val="visible"/>
                                      </p:to>
                                    </p:set>
                                    <p:animEffect transition="in" filter="wipe(left)">
                                      <p:cBhvr>
                                        <p:cTn id="12" dur="500"/>
                                        <p:tgtEl>
                                          <p:spTgt spid="294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4914"/>
                                        </p:tgtEl>
                                        <p:attrNameLst>
                                          <p:attrName>style.visibility</p:attrName>
                                        </p:attrNameLst>
                                      </p:cBhvr>
                                      <p:to>
                                        <p:strVal val="visible"/>
                                      </p:to>
                                    </p:set>
                                    <p:animEffect transition="in" filter="wipe(left)">
                                      <p:cBhvr>
                                        <p:cTn id="17" dur="500"/>
                                        <p:tgtEl>
                                          <p:spTgt spid="294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4915"/>
                                        </p:tgtEl>
                                        <p:attrNameLst>
                                          <p:attrName>style.visibility</p:attrName>
                                        </p:attrNameLst>
                                      </p:cBhvr>
                                      <p:to>
                                        <p:strVal val="visible"/>
                                      </p:to>
                                    </p:set>
                                    <p:animEffect transition="in" filter="wipe(left)">
                                      <p:cBhvr>
                                        <p:cTn id="22" dur="500"/>
                                        <p:tgtEl>
                                          <p:spTgt spid="2949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4920"/>
                                        </p:tgtEl>
                                        <p:attrNameLst>
                                          <p:attrName>style.visibility</p:attrName>
                                        </p:attrNameLst>
                                      </p:cBhvr>
                                      <p:to>
                                        <p:strVal val="visible"/>
                                      </p:to>
                                    </p:set>
                                    <p:animEffect transition="in" filter="wipe(left)">
                                      <p:cBhvr>
                                        <p:cTn id="27" dur="500"/>
                                        <p:tgtEl>
                                          <p:spTgt spid="2949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4916"/>
                                        </p:tgtEl>
                                        <p:attrNameLst>
                                          <p:attrName>style.visibility</p:attrName>
                                        </p:attrNameLst>
                                      </p:cBhvr>
                                      <p:to>
                                        <p:strVal val="visible"/>
                                      </p:to>
                                    </p:set>
                                    <p:animEffect transition="in" filter="wipe(left)">
                                      <p:cBhvr>
                                        <p:cTn id="32" dur="500"/>
                                        <p:tgtEl>
                                          <p:spTgt spid="2949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94918"/>
                                        </p:tgtEl>
                                        <p:attrNameLst>
                                          <p:attrName>style.visibility</p:attrName>
                                        </p:attrNameLst>
                                      </p:cBhvr>
                                      <p:to>
                                        <p:strVal val="visible"/>
                                      </p:to>
                                    </p:set>
                                    <p:animEffect transition="in" filter="wipe(left)">
                                      <p:cBhvr>
                                        <p:cTn id="37" dur="500"/>
                                        <p:tgtEl>
                                          <p:spTgt spid="2949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4917"/>
                                        </p:tgtEl>
                                        <p:attrNameLst>
                                          <p:attrName>style.visibility</p:attrName>
                                        </p:attrNameLst>
                                      </p:cBhvr>
                                      <p:to>
                                        <p:strVal val="visible"/>
                                      </p:to>
                                    </p:set>
                                    <p:animEffect transition="in" filter="wipe(left)">
                                      <p:cBhvr>
                                        <p:cTn id="42" dur="500"/>
                                        <p:tgtEl>
                                          <p:spTgt spid="2949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94919"/>
                                        </p:tgtEl>
                                        <p:attrNameLst>
                                          <p:attrName>style.visibility</p:attrName>
                                        </p:attrNameLst>
                                      </p:cBhvr>
                                      <p:to>
                                        <p:strVal val="visible"/>
                                      </p:to>
                                    </p:set>
                                    <p:animEffect transition="in" filter="wipe(left)">
                                      <p:cBhvr>
                                        <p:cTn id="47" dur="500"/>
                                        <p:tgtEl>
                                          <p:spTgt spid="294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4" grpId="0" autoUpdateAnimBg="0"/>
      <p:bldP spid="294916" grpId="0" autoUpdateAnimBg="0"/>
      <p:bldP spid="294917" grpId="0" autoUpdateAnimBg="0"/>
      <p:bldP spid="294920" grpId="0" autoUpdateAnimBg="0"/>
      <p:bldP spid="294921"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323850" y="26035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三</a:t>
            </a:r>
            <a:r>
              <a:rPr kumimoji="1" lang="zh-CN" altLang="en-US" sz="2000" b="1">
                <a:latin typeface="Times New Roman" panose="02020603050405020304" pitchFamily="18" charset="0"/>
                <a:ea typeface="华文中宋" panose="02010600040101010101" pitchFamily="2" charset="-122"/>
              </a:rPr>
              <a:t>、</a:t>
            </a:r>
            <a:r>
              <a:rPr kumimoji="1" lang="zh-CN" altLang="en-US" sz="2400" b="1">
                <a:latin typeface="Times New Roman" panose="02020603050405020304" pitchFamily="18" charset="0"/>
                <a:ea typeface="华文中宋" panose="02010600040101010101" pitchFamily="2" charset="-122"/>
              </a:rPr>
              <a:t>课堂例题</a:t>
            </a:r>
            <a:r>
              <a:rPr kumimoji="1" lang="zh-CN" altLang="en-US" sz="2400" b="1">
                <a:solidFill>
                  <a:srgbClr val="000066"/>
                </a:solidFill>
                <a:latin typeface="Times New Roman" panose="02020603050405020304" pitchFamily="18" charset="0"/>
                <a:ea typeface="华文中宋" panose="02010600040101010101" pitchFamily="2" charset="-122"/>
              </a:rPr>
              <a:t>               </a:t>
            </a:r>
          </a:p>
        </p:txBody>
      </p:sp>
      <p:sp>
        <p:nvSpPr>
          <p:cNvPr id="295939" name="Text Box 3"/>
          <p:cNvSpPr txBox="1">
            <a:spLocks noChangeArrowheads="1"/>
          </p:cNvSpPr>
          <p:nvPr/>
        </p:nvSpPr>
        <p:spPr bwMode="auto">
          <a:xfrm>
            <a:off x="1041400" y="2209800"/>
            <a:ext cx="492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ea typeface="华文中宋" panose="02010600040101010101" pitchFamily="2" charset="-122"/>
              </a:rPr>
              <a:t>当 </a:t>
            </a:r>
            <a:r>
              <a:rPr kumimoji="1" lang="en-US" altLang="zh-CN" sz="2200" b="1" i="1">
                <a:latin typeface="Times New Roman" panose="02020603050405020304" pitchFamily="18" charset="0"/>
                <a:ea typeface="华文中宋" panose="02010600040101010101" pitchFamily="2" charset="-122"/>
              </a:rPr>
              <a:t>r </a:t>
            </a:r>
            <a:r>
              <a:rPr kumimoji="1" lang="en-US" altLang="zh-CN" sz="2400" b="1">
                <a:latin typeface="Times New Roman" panose="02020603050405020304" pitchFamily="18" charset="0"/>
                <a:ea typeface="华文中宋" panose="02010600040101010101" pitchFamily="2" charset="-122"/>
              </a:rPr>
              <a:t>&lt;&lt;</a:t>
            </a:r>
            <a:r>
              <a:rPr kumimoji="1" lang="en-US" altLang="zh-CN" sz="2200" b="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L </a:t>
            </a:r>
            <a:r>
              <a:rPr kumimoji="1" lang="zh-CN" altLang="en-US" sz="2200" b="1">
                <a:latin typeface="Times New Roman" panose="02020603050405020304" pitchFamily="18" charset="0"/>
                <a:ea typeface="华文中宋" panose="02010600040101010101" pitchFamily="2" charset="-122"/>
              </a:rPr>
              <a:t>时，</a:t>
            </a:r>
            <a:r>
              <a:rPr kumimoji="1" lang="en-US" altLang="zh-CN" sz="2200" b="1" i="1">
                <a:latin typeface="Times New Roman" panose="02020603050405020304" pitchFamily="18" charset="0"/>
                <a:ea typeface="华文中宋" panose="02010600040101010101" pitchFamily="2" charset="-122"/>
              </a:rPr>
              <a:t>E </a:t>
            </a:r>
            <a:r>
              <a:rPr kumimoji="1" lang="en-US" altLang="zh-CN" sz="2200" b="1">
                <a:latin typeface="Times New Roman" panose="02020603050405020304" pitchFamily="18" charset="0"/>
                <a:ea typeface="华文中宋" panose="02010600040101010101" pitchFamily="2" charset="-122"/>
              </a:rPr>
              <a:t>= </a:t>
            </a:r>
            <a:r>
              <a:rPr kumimoji="1" lang="en-US" altLang="zh-CN" sz="2200" b="1" u="sng">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sp>
        <p:nvSpPr>
          <p:cNvPr id="295940" name="Text Box 4"/>
          <p:cNvSpPr txBox="1">
            <a:spLocks noChangeArrowheads="1"/>
          </p:cNvSpPr>
          <p:nvPr/>
        </p:nvSpPr>
        <p:spPr bwMode="auto">
          <a:xfrm>
            <a:off x="1009650" y="3357563"/>
            <a:ext cx="492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ea typeface="华文中宋" panose="02010600040101010101" pitchFamily="2" charset="-122"/>
              </a:rPr>
              <a:t>当 </a:t>
            </a:r>
            <a:r>
              <a:rPr kumimoji="1" lang="en-US" altLang="zh-CN" sz="2200" b="1" i="1">
                <a:latin typeface="Times New Roman" panose="02020603050405020304" pitchFamily="18" charset="0"/>
                <a:ea typeface="华文中宋" panose="02010600040101010101" pitchFamily="2" charset="-122"/>
              </a:rPr>
              <a:t>r </a:t>
            </a:r>
            <a:r>
              <a:rPr kumimoji="1" lang="en-US" altLang="zh-CN" sz="2400" b="1" i="1">
                <a:latin typeface="Times New Roman" panose="02020603050405020304" pitchFamily="18" charset="0"/>
                <a:ea typeface="华文中宋" panose="02010600040101010101" pitchFamily="2" charset="-122"/>
              </a:rPr>
              <a:t>&gt;&gt;</a:t>
            </a:r>
            <a:r>
              <a:rPr kumimoji="1" lang="en-US" altLang="zh-CN" sz="2200" b="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L </a:t>
            </a:r>
            <a:r>
              <a:rPr kumimoji="1" lang="zh-CN" altLang="en-US" sz="2200" b="1">
                <a:latin typeface="Times New Roman" panose="02020603050405020304" pitchFamily="18" charset="0"/>
                <a:ea typeface="华文中宋" panose="02010600040101010101" pitchFamily="2" charset="-122"/>
              </a:rPr>
              <a:t>时，</a:t>
            </a:r>
            <a:r>
              <a:rPr kumimoji="1" lang="en-US" altLang="zh-CN" sz="2200" b="1" i="1">
                <a:latin typeface="Times New Roman" panose="02020603050405020304" pitchFamily="18" charset="0"/>
                <a:ea typeface="华文中宋" panose="02010600040101010101" pitchFamily="2" charset="-122"/>
              </a:rPr>
              <a:t>E </a:t>
            </a:r>
            <a:r>
              <a:rPr kumimoji="1" lang="en-US" altLang="zh-CN" sz="2200" b="1">
                <a:latin typeface="Times New Roman" panose="02020603050405020304" pitchFamily="18" charset="0"/>
                <a:ea typeface="华文中宋" panose="02010600040101010101" pitchFamily="2" charset="-122"/>
              </a:rPr>
              <a:t>= </a:t>
            </a:r>
            <a:r>
              <a:rPr kumimoji="1" lang="en-US" altLang="zh-CN" sz="2200" b="1" u="sng">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sp>
        <p:nvSpPr>
          <p:cNvPr id="295941" name="Text Box 5"/>
          <p:cNvSpPr txBox="1">
            <a:spLocks noChangeArrowheads="1"/>
          </p:cNvSpPr>
          <p:nvPr/>
        </p:nvSpPr>
        <p:spPr bwMode="auto">
          <a:xfrm>
            <a:off x="611188" y="4005263"/>
            <a:ext cx="5091112"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kumimoji="1" lang="en-US" altLang="zh-CN" sz="2200" b="1">
                <a:latin typeface="华文中宋" panose="02010600040101010101" pitchFamily="2" charset="-122"/>
                <a:ea typeface="华文中宋" panose="02010600040101010101" pitchFamily="2" charset="-122"/>
              </a:rPr>
              <a:t>2</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在 </a:t>
            </a:r>
            <a:r>
              <a:rPr kumimoji="1" lang="en-US" altLang="zh-CN" sz="2200" b="1">
                <a:latin typeface="Times New Roman" panose="02020603050405020304" pitchFamily="18" charset="0"/>
                <a:ea typeface="华文中宋" panose="02010600040101010101" pitchFamily="2" charset="-122"/>
              </a:rPr>
              <a:t>+</a:t>
            </a:r>
            <a:r>
              <a:rPr kumimoji="1" lang="en-US" altLang="zh-CN" sz="2200" b="1" i="1">
                <a:latin typeface="Times New Roman" panose="02020603050405020304" pitchFamily="18" charset="0"/>
                <a:ea typeface="华文中宋" panose="02010600040101010101" pitchFamily="2" charset="-122"/>
              </a:rPr>
              <a:t>q</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和 </a:t>
            </a:r>
            <a:r>
              <a:rPr kumimoji="1" lang="en-US" altLang="zh-CN" sz="2200" b="1">
                <a:latin typeface="华文中宋" panose="02010600040101010101" pitchFamily="2" charset="-122"/>
                <a:ea typeface="华文中宋" panose="02010600040101010101" pitchFamily="2" charset="-122"/>
              </a:rPr>
              <a:t>–</a:t>
            </a:r>
            <a:r>
              <a:rPr kumimoji="1" lang="en-US" altLang="zh-CN" sz="2200" b="1" i="1">
                <a:latin typeface="Times New Roman" panose="02020603050405020304" pitchFamily="18" charset="0"/>
                <a:ea typeface="华文中宋" panose="02010600040101010101" pitchFamily="2" charset="-122"/>
              </a:rPr>
              <a:t>q</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的电场中移动 </a:t>
            </a:r>
            <a:r>
              <a:rPr kumimoji="1" lang="en-US" altLang="zh-CN" sz="2200" b="1" i="1">
                <a:latin typeface="Times New Roman" panose="02020603050405020304" pitchFamily="18" charset="0"/>
                <a:ea typeface="华文中宋" panose="02010600040101010101" pitchFamily="2" charset="-122"/>
              </a:rPr>
              <a:t>q</a:t>
            </a:r>
            <a:r>
              <a:rPr kumimoji="1" lang="en-US" altLang="zh-CN" sz="1000" b="1" i="1">
                <a:latin typeface="Times New Roman" panose="02020603050405020304" pitchFamily="18" charset="0"/>
                <a:ea typeface="华文中宋" panose="02010600040101010101" pitchFamily="2" charset="-122"/>
              </a:rPr>
              <a:t> </a:t>
            </a:r>
            <a:r>
              <a:rPr kumimoji="1" lang="en-US" altLang="zh-CN" sz="2200" b="1" baseline="-25000">
                <a:latin typeface="Times New Roman" panose="02020603050405020304" pitchFamily="18" charset="0"/>
                <a:ea typeface="华文中宋" panose="02010600040101010101" pitchFamily="2" charset="-122"/>
              </a:rPr>
              <a:t>0 </a:t>
            </a:r>
            <a:r>
              <a:rPr kumimoji="1" lang="zh-CN" altLang="en-US" sz="2200" b="1">
                <a:latin typeface="Times New Roman" panose="02020603050405020304" pitchFamily="18" charset="0"/>
                <a:ea typeface="华文中宋" panose="02010600040101010101" pitchFamily="2" charset="-122"/>
              </a:rPr>
              <a:t>由          </a:t>
            </a:r>
          </a:p>
          <a:p>
            <a:pPr eaLnBrk="1" hangingPunct="1">
              <a:lnSpc>
                <a:spcPct val="130000"/>
              </a:lnSpc>
              <a:spcBef>
                <a:spcPct val="0"/>
              </a:spcBef>
              <a:buClrTx/>
              <a:buSzTx/>
              <a:buFontTx/>
              <a:buNone/>
            </a:pPr>
            <a:r>
              <a:rPr kumimoji="1" lang="zh-CN" altLang="en-US" sz="2200" b="1" i="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a </a:t>
            </a:r>
            <a:r>
              <a:rPr kumimoji="1" lang="zh-CN" altLang="en-US" sz="2200" b="1">
                <a:latin typeface="Times New Roman" panose="02020603050405020304" pitchFamily="18" charset="0"/>
                <a:ea typeface="华文中宋" panose="02010600040101010101" pitchFamily="2" charset="-122"/>
              </a:rPr>
              <a:t>至 </a:t>
            </a:r>
            <a:r>
              <a:rPr kumimoji="1" lang="en-US" altLang="zh-CN" sz="2200" b="1" i="1">
                <a:latin typeface="Times New Roman" panose="02020603050405020304" pitchFamily="18" charset="0"/>
                <a:ea typeface="华文中宋" panose="02010600040101010101" pitchFamily="2" charset="-122"/>
              </a:rPr>
              <a:t>b </a:t>
            </a:r>
            <a:r>
              <a:rPr kumimoji="1" lang="zh-CN" altLang="en-US" sz="2200" b="1">
                <a:latin typeface="Times New Roman" panose="02020603050405020304" pitchFamily="18" charset="0"/>
                <a:ea typeface="华文中宋" panose="02010600040101010101" pitchFamily="2" charset="-122"/>
              </a:rPr>
              <a:t>， 外力做功为</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sp>
        <p:nvSpPr>
          <p:cNvPr id="295942" name="Text Box 6"/>
          <p:cNvSpPr txBox="1">
            <a:spLocks noChangeArrowheads="1"/>
          </p:cNvSpPr>
          <p:nvPr/>
        </p:nvSpPr>
        <p:spPr bwMode="auto">
          <a:xfrm>
            <a:off x="900113" y="5318125"/>
            <a:ext cx="31480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i="1">
                <a:latin typeface="Times New Roman" panose="02020603050405020304" pitchFamily="18" charset="0"/>
                <a:ea typeface="华文中宋" panose="02010600040101010101" pitchFamily="2" charset="-122"/>
              </a:rPr>
              <a:t>A</a:t>
            </a:r>
            <a:r>
              <a:rPr kumimoji="1" lang="en-US" altLang="zh-CN" sz="2200" b="1" i="1">
                <a:latin typeface="Times New Roman" panose="02020603050405020304" pitchFamily="18" charset="0"/>
                <a:ea typeface="华文中宋" panose="02010600040101010101" pitchFamily="2" charset="-122"/>
              </a:rPr>
              <a:t> </a:t>
            </a:r>
            <a:r>
              <a:rPr kumimoji="1" lang="en-US" altLang="zh-CN" sz="2200" b="1">
                <a:latin typeface="Times New Roman" panose="02020603050405020304" pitchFamily="18" charset="0"/>
                <a:ea typeface="华文中宋" panose="02010600040101010101" pitchFamily="2" charset="-122"/>
              </a:rPr>
              <a:t>=</a:t>
            </a:r>
            <a:r>
              <a:rPr kumimoji="1" lang="en-US" altLang="zh-CN" sz="2200" b="1" u="sng">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grpSp>
        <p:nvGrpSpPr>
          <p:cNvPr id="295961" name="Group 25"/>
          <p:cNvGrpSpPr>
            <a:grpSpLocks/>
          </p:cNvGrpSpPr>
          <p:nvPr/>
        </p:nvGrpSpPr>
        <p:grpSpPr bwMode="auto">
          <a:xfrm>
            <a:off x="6096000" y="1700213"/>
            <a:ext cx="2592388" cy="1647825"/>
            <a:chOff x="3840" y="1071"/>
            <a:chExt cx="1633" cy="1038"/>
          </a:xfrm>
        </p:grpSpPr>
        <p:grpSp>
          <p:nvGrpSpPr>
            <p:cNvPr id="129060" name="Group 26"/>
            <p:cNvGrpSpPr>
              <a:grpSpLocks/>
            </p:cNvGrpSpPr>
            <p:nvPr/>
          </p:nvGrpSpPr>
          <p:grpSpPr bwMode="auto">
            <a:xfrm>
              <a:off x="4021" y="1718"/>
              <a:ext cx="1225" cy="181"/>
              <a:chOff x="3787" y="1525"/>
              <a:chExt cx="1225" cy="181"/>
            </a:xfrm>
          </p:grpSpPr>
          <p:sp>
            <p:nvSpPr>
              <p:cNvPr id="129067" name="Oval 27"/>
              <p:cNvSpPr>
                <a:spLocks noChangeArrowheads="1"/>
              </p:cNvSpPr>
              <p:nvPr/>
            </p:nvSpPr>
            <p:spPr bwMode="auto">
              <a:xfrm>
                <a:off x="3787" y="1525"/>
                <a:ext cx="91" cy="181"/>
              </a:xfrm>
              <a:prstGeom prst="ellipse">
                <a:avLst/>
              </a:prstGeom>
              <a:solidFill>
                <a:schemeClr val="bg1"/>
              </a:solidFill>
              <a:ln w="28575" algn="ctr">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9068" name="Line 28"/>
              <p:cNvSpPr>
                <a:spLocks noChangeShapeType="1"/>
              </p:cNvSpPr>
              <p:nvPr/>
            </p:nvSpPr>
            <p:spPr bwMode="auto">
              <a:xfrm>
                <a:off x="3833" y="1525"/>
                <a:ext cx="1134" cy="0"/>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9" name="Line 29"/>
              <p:cNvSpPr>
                <a:spLocks noChangeShapeType="1"/>
              </p:cNvSpPr>
              <p:nvPr/>
            </p:nvSpPr>
            <p:spPr bwMode="auto">
              <a:xfrm>
                <a:off x="3833" y="1706"/>
                <a:ext cx="1134" cy="0"/>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9070" name="Group 30"/>
              <p:cNvGrpSpPr>
                <a:grpSpLocks/>
              </p:cNvGrpSpPr>
              <p:nvPr/>
            </p:nvGrpSpPr>
            <p:grpSpPr bwMode="auto">
              <a:xfrm>
                <a:off x="4921" y="1525"/>
                <a:ext cx="91" cy="181"/>
                <a:chOff x="4876" y="1888"/>
                <a:chExt cx="91" cy="181"/>
              </a:xfrm>
            </p:grpSpPr>
            <p:sp>
              <p:nvSpPr>
                <p:cNvPr id="129071" name="Oval 31"/>
                <p:cNvSpPr>
                  <a:spLocks noChangeArrowheads="1"/>
                </p:cNvSpPr>
                <p:nvPr/>
              </p:nvSpPr>
              <p:spPr bwMode="auto">
                <a:xfrm>
                  <a:off x="4876" y="1888"/>
                  <a:ext cx="91" cy="181"/>
                </a:xfrm>
                <a:prstGeom prst="ellipse">
                  <a:avLst/>
                </a:prstGeom>
                <a:solidFill>
                  <a:schemeClr val="bg1"/>
                </a:solidFill>
                <a:ln w="28575" algn="ctr">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9072" name="Rectangle 32"/>
                <p:cNvSpPr>
                  <a:spLocks noChangeArrowheads="1"/>
                </p:cNvSpPr>
                <p:nvPr/>
              </p:nvSpPr>
              <p:spPr bwMode="auto">
                <a:xfrm>
                  <a:off x="4876" y="1901"/>
                  <a:ext cx="45" cy="16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129061" name="Line 33"/>
            <p:cNvSpPr>
              <a:spLocks noChangeShapeType="1"/>
            </p:cNvSpPr>
            <p:nvPr/>
          </p:nvSpPr>
          <p:spPr bwMode="auto">
            <a:xfrm>
              <a:off x="3840" y="1809"/>
              <a:ext cx="1633" cy="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62" name="Object 34"/>
            <p:cNvGraphicFramePr>
              <a:graphicFrameLocks noChangeAspect="1"/>
            </p:cNvGraphicFramePr>
            <p:nvPr/>
          </p:nvGraphicFramePr>
          <p:xfrm>
            <a:off x="4554" y="1925"/>
            <a:ext cx="168" cy="184"/>
          </p:xfrm>
          <a:graphic>
            <a:graphicData uri="http://schemas.openxmlformats.org/presentationml/2006/ole">
              <mc:AlternateContent xmlns:mc="http://schemas.openxmlformats.org/markup-compatibility/2006">
                <mc:Choice xmlns:v="urn:schemas-microsoft-com:vml" Requires="v">
                  <p:oleObj spid="_x0000_s129703" name="公式" r:id="rId3" imgW="244137" imgH="268157" progId="Equation.3">
                    <p:embed/>
                  </p:oleObj>
                </mc:Choice>
                <mc:Fallback>
                  <p:oleObj name="公式" r:id="rId3" imgW="244137" imgH="268157"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 y="1925"/>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63" name="Line 35"/>
            <p:cNvSpPr>
              <a:spLocks noChangeShapeType="1"/>
            </p:cNvSpPr>
            <p:nvPr/>
          </p:nvSpPr>
          <p:spPr bwMode="auto">
            <a:xfrm flipV="1">
              <a:off x="4656" y="1083"/>
              <a:ext cx="0" cy="726"/>
            </a:xfrm>
            <a:prstGeom prst="line">
              <a:avLst/>
            </a:prstGeom>
            <a:noFill/>
            <a:ln w="222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64" name="Object 36"/>
            <p:cNvGraphicFramePr>
              <a:graphicFrameLocks noChangeAspect="1"/>
            </p:cNvGraphicFramePr>
            <p:nvPr/>
          </p:nvGraphicFramePr>
          <p:xfrm>
            <a:off x="4711" y="1071"/>
            <a:ext cx="184" cy="184"/>
          </p:xfrm>
          <a:graphic>
            <a:graphicData uri="http://schemas.openxmlformats.org/presentationml/2006/ole">
              <mc:AlternateContent xmlns:mc="http://schemas.openxmlformats.org/markup-compatibility/2006">
                <mc:Choice xmlns:v="urn:schemas-microsoft-com:vml" Requires="v">
                  <p:oleObj spid="_x0000_s129704" name="公式" r:id="rId5" imgW="268157" imgH="268157" progId="Equation.3">
                    <p:embed/>
                  </p:oleObj>
                </mc:Choice>
                <mc:Fallback>
                  <p:oleObj name="公式" r:id="rId5" imgW="268157" imgH="268157"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 y="1071"/>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65" name="Object 37"/>
            <p:cNvGraphicFramePr>
              <a:graphicFrameLocks noChangeAspect="1"/>
            </p:cNvGraphicFramePr>
            <p:nvPr/>
          </p:nvGraphicFramePr>
          <p:xfrm>
            <a:off x="4595" y="1083"/>
            <a:ext cx="123" cy="123"/>
          </p:xfrm>
          <a:graphic>
            <a:graphicData uri="http://schemas.openxmlformats.org/presentationml/2006/ole">
              <mc:AlternateContent xmlns:mc="http://schemas.openxmlformats.org/markup-compatibility/2006">
                <mc:Choice xmlns:v="urn:schemas-microsoft-com:vml" Requires="v">
                  <p:oleObj spid="_x0000_s129705" name="公式" r:id="rId7" imgW="76539" imgH="76539" progId="Equation.3">
                    <p:embed/>
                  </p:oleObj>
                </mc:Choice>
                <mc:Fallback>
                  <p:oleObj name="公式" r:id="rId7" imgW="76539" imgH="76539"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5" y="1083"/>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66" name="Object 38"/>
            <p:cNvGraphicFramePr>
              <a:graphicFrameLocks noChangeAspect="1"/>
            </p:cNvGraphicFramePr>
            <p:nvPr/>
          </p:nvGraphicFramePr>
          <p:xfrm>
            <a:off x="4430" y="1383"/>
            <a:ext cx="136" cy="154"/>
          </p:xfrm>
          <a:graphic>
            <a:graphicData uri="http://schemas.openxmlformats.org/presentationml/2006/ole">
              <mc:AlternateContent xmlns:mc="http://schemas.openxmlformats.org/markup-compatibility/2006">
                <mc:Choice xmlns:v="urn:schemas-microsoft-com:vml" Requires="v">
                  <p:oleObj spid="_x0000_s129706" name="公式" r:id="rId9" imgW="167598" imgH="191482" progId="Equation.3">
                    <p:embed/>
                  </p:oleObj>
                </mc:Choice>
                <mc:Fallback>
                  <p:oleObj name="公式" r:id="rId9" imgW="167598" imgH="191482"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0" y="1383"/>
                          <a:ext cx="13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95975" name="Object 39"/>
          <p:cNvGraphicFramePr>
            <a:graphicFrameLocks noChangeAspect="1"/>
          </p:cNvGraphicFramePr>
          <p:nvPr/>
        </p:nvGraphicFramePr>
        <p:xfrm>
          <a:off x="3563938" y="1614488"/>
          <a:ext cx="1295400" cy="1012825"/>
        </p:xfrm>
        <a:graphic>
          <a:graphicData uri="http://schemas.openxmlformats.org/presentationml/2006/ole">
            <mc:AlternateContent xmlns:mc="http://schemas.openxmlformats.org/markup-compatibility/2006">
              <mc:Choice xmlns:v="urn:schemas-microsoft-com:vml" Requires="v">
                <p:oleObj spid="_x0000_s129707" name="公式" r:id="rId11" imgW="1206434" imgH="876123" progId="Equation.3">
                  <p:embed/>
                </p:oleObj>
              </mc:Choice>
              <mc:Fallback>
                <p:oleObj name="公式" r:id="rId11" imgW="1206434" imgH="876123"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3938" y="1614488"/>
                        <a:ext cx="129540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5976" name="Object 40"/>
          <p:cNvGraphicFramePr>
            <a:graphicFrameLocks noChangeAspect="1"/>
          </p:cNvGraphicFramePr>
          <p:nvPr/>
        </p:nvGraphicFramePr>
        <p:xfrm>
          <a:off x="3492500" y="2693988"/>
          <a:ext cx="1366838" cy="1050925"/>
        </p:xfrm>
        <a:graphic>
          <a:graphicData uri="http://schemas.openxmlformats.org/presentationml/2006/ole">
            <mc:AlternateContent xmlns:mc="http://schemas.openxmlformats.org/markup-compatibility/2006">
              <mc:Choice xmlns:v="urn:schemas-microsoft-com:vml" Requires="v">
                <p:oleObj spid="_x0000_s129708" name="公式" r:id="rId13" imgW="1359646" imgH="914392" progId="Equation.3">
                  <p:embed/>
                </p:oleObj>
              </mc:Choice>
              <mc:Fallback>
                <p:oleObj name="公式" r:id="rId13" imgW="1359646" imgH="914392"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2693988"/>
                        <a:ext cx="1366838"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5977" name="Object 41"/>
          <p:cNvGraphicFramePr>
            <a:graphicFrameLocks noChangeAspect="1"/>
          </p:cNvGraphicFramePr>
          <p:nvPr/>
        </p:nvGraphicFramePr>
        <p:xfrm>
          <a:off x="1781175" y="4770438"/>
          <a:ext cx="1277938" cy="1000125"/>
        </p:xfrm>
        <a:graphic>
          <a:graphicData uri="http://schemas.openxmlformats.org/presentationml/2006/ole">
            <mc:AlternateContent xmlns:mc="http://schemas.openxmlformats.org/markup-compatibility/2006">
              <mc:Choice xmlns:v="urn:schemas-microsoft-com:vml" Requires="v">
                <p:oleObj spid="_x0000_s129709" name="公式" r:id="rId15" imgW="1235203" imgH="876123" progId="Equation.3">
                  <p:embed/>
                </p:oleObj>
              </mc:Choice>
              <mc:Fallback>
                <p:oleObj name="公式" r:id="rId15" imgW="1235203" imgH="876123"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1175" y="4770438"/>
                        <a:ext cx="1277938"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5978" name="Group 42"/>
          <p:cNvGrpSpPr>
            <a:grpSpLocks/>
          </p:cNvGrpSpPr>
          <p:nvPr/>
        </p:nvGrpSpPr>
        <p:grpSpPr bwMode="auto">
          <a:xfrm>
            <a:off x="395288" y="739775"/>
            <a:ext cx="8467725" cy="968375"/>
            <a:chOff x="249" y="621"/>
            <a:chExt cx="5334" cy="610"/>
          </a:xfrm>
        </p:grpSpPr>
        <p:sp>
          <p:nvSpPr>
            <p:cNvPr id="129058" name="Text Box 43"/>
            <p:cNvSpPr txBox="1">
              <a:spLocks noChangeArrowheads="1"/>
            </p:cNvSpPr>
            <p:nvPr/>
          </p:nvSpPr>
          <p:spPr bwMode="auto">
            <a:xfrm>
              <a:off x="249" y="621"/>
              <a:ext cx="5334"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914400" indent="-45720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371600" indent="-4572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828800" indent="-4572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286000" indent="-4572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kumimoji="1" lang="en-US" altLang="zh-CN" sz="2200" b="1">
                  <a:latin typeface="Times New Roman" panose="02020603050405020304" pitchFamily="18" charset="0"/>
                  <a:ea typeface="华文中宋" panose="02010600040101010101" pitchFamily="2" charset="-122"/>
                </a:rPr>
                <a:t>   </a:t>
              </a:r>
              <a:r>
                <a:rPr kumimoji="1" lang="en-US" altLang="zh-CN" sz="2200" b="1">
                  <a:latin typeface="华文中宋" panose="02010600040101010101" pitchFamily="2" charset="-122"/>
                  <a:ea typeface="华文中宋" panose="02010600040101010101" pitchFamily="2" charset="-122"/>
                </a:rPr>
                <a:t>1</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均匀带电圆柱面的半径 </a:t>
              </a:r>
              <a:r>
                <a:rPr kumimoji="1" lang="en-US" altLang="zh-CN" sz="2200" b="1" i="1">
                  <a:latin typeface="Times New Roman" panose="02020603050405020304" pitchFamily="18" charset="0"/>
                  <a:ea typeface="华文中宋" panose="02010600040101010101" pitchFamily="2" charset="-122"/>
                </a:rPr>
                <a:t>R</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，长 </a:t>
              </a:r>
              <a:r>
                <a:rPr kumimoji="1" lang="en-US" altLang="zh-CN" sz="2200" b="1" i="1">
                  <a:latin typeface="Times New Roman" panose="02020603050405020304" pitchFamily="18" charset="0"/>
                  <a:ea typeface="华文中宋" panose="02010600040101010101" pitchFamily="2" charset="-122"/>
                </a:rPr>
                <a:t>L</a:t>
              </a:r>
              <a:r>
                <a:rPr kumimoji="1" lang="zh-CN" altLang="en-US" sz="2200" b="1">
                  <a:latin typeface="Times New Roman" panose="02020603050405020304" pitchFamily="18" charset="0"/>
                  <a:ea typeface="华文中宋" panose="02010600040101010101" pitchFamily="2" charset="-122"/>
                </a:rPr>
                <a:t>，带电        ，在其中垂面上       </a:t>
              </a:r>
            </a:p>
            <a:p>
              <a:pPr eaLnBrk="1" hangingPunct="1">
                <a:lnSpc>
                  <a:spcPct val="125000"/>
                </a:lnSpc>
                <a:spcBef>
                  <a:spcPct val="0"/>
                </a:spcBef>
                <a:buClrTx/>
                <a:buSzTx/>
                <a:buFontTx/>
                <a:buNone/>
              </a:pPr>
              <a:r>
                <a:rPr kumimoji="1" lang="zh-CN" altLang="en-US" sz="2200" b="1">
                  <a:latin typeface="Times New Roman" panose="02020603050405020304" pitchFamily="18" charset="0"/>
                  <a:ea typeface="华文中宋" panose="02010600040101010101" pitchFamily="2" charset="-122"/>
                </a:rPr>
                <a:t>       距轴线为</a:t>
              </a:r>
              <a:r>
                <a:rPr kumimoji="1" lang="zh-CN" altLang="en-US" sz="2200" b="1" i="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r</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处（ </a:t>
              </a:r>
              <a:r>
                <a:rPr kumimoji="1" lang="en-US" altLang="zh-CN" sz="2200" b="1" i="1">
                  <a:latin typeface="Times New Roman" panose="02020603050405020304" pitchFamily="18" charset="0"/>
                  <a:ea typeface="华文中宋" panose="02010600040101010101" pitchFamily="2" charset="-122"/>
                </a:rPr>
                <a:t>r </a:t>
              </a:r>
              <a:r>
                <a:rPr kumimoji="1" lang="en-US" altLang="zh-CN" sz="2400" b="1">
                  <a:latin typeface="Times New Roman" panose="02020603050405020304" pitchFamily="18" charset="0"/>
                  <a:ea typeface="华文中宋" panose="02010600040101010101" pitchFamily="2" charset="-122"/>
                </a:rPr>
                <a:t>&gt;</a:t>
              </a:r>
              <a:r>
                <a:rPr kumimoji="1" lang="en-US" altLang="zh-CN" sz="2200" b="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R </a:t>
              </a:r>
              <a:r>
                <a:rPr kumimoji="1" lang="en-US" altLang="zh-CN" sz="2200" b="1">
                  <a:latin typeface="Times New Roman" panose="02020603050405020304" pitchFamily="18" charset="0"/>
                  <a:ea typeface="华文中宋" panose="02010600040101010101" pitchFamily="2" charset="-122"/>
                </a:rPr>
                <a:t>) </a:t>
              </a:r>
              <a:r>
                <a:rPr kumimoji="1" lang="en-US" altLang="zh-CN" sz="2200" b="1" i="1">
                  <a:latin typeface="Times New Roman" panose="02020603050405020304" pitchFamily="18" charset="0"/>
                  <a:ea typeface="华文中宋" panose="02010600040101010101" pitchFamily="2" charset="-122"/>
                </a:rPr>
                <a:t>P </a:t>
              </a:r>
              <a:r>
                <a:rPr kumimoji="1" lang="zh-CN" altLang="en-US" sz="2200" b="1">
                  <a:latin typeface="Times New Roman" panose="02020603050405020304" pitchFamily="18" charset="0"/>
                  <a:ea typeface="华文中宋" panose="02010600040101010101" pitchFamily="2" charset="-122"/>
                </a:rPr>
                <a:t>点的场强的大小为：</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graphicFrame>
          <p:nvGraphicFramePr>
            <p:cNvPr id="129059" name="Object 44"/>
            <p:cNvGraphicFramePr>
              <a:graphicFrameLocks noChangeAspect="1"/>
            </p:cNvGraphicFramePr>
            <p:nvPr/>
          </p:nvGraphicFramePr>
          <p:xfrm>
            <a:off x="3662" y="697"/>
            <a:ext cx="279" cy="192"/>
          </p:xfrm>
          <a:graphic>
            <a:graphicData uri="http://schemas.openxmlformats.org/presentationml/2006/ole">
              <mc:AlternateContent xmlns:mc="http://schemas.openxmlformats.org/markup-compatibility/2006">
                <mc:Choice xmlns:v="urn:schemas-microsoft-com:vml" Requires="v">
                  <p:oleObj spid="_x0000_s129710" name="公式" r:id="rId17" imgW="584082" imgH="282406" progId="Equation.3">
                    <p:embed/>
                  </p:oleObj>
                </mc:Choice>
                <mc:Fallback>
                  <p:oleObj name="公式" r:id="rId17" imgW="584082" imgH="282406" progId="Equation.3">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62" y="697"/>
                          <a:ext cx="27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5985" name="Group 49"/>
          <p:cNvGrpSpPr>
            <a:grpSpLocks/>
          </p:cNvGrpSpPr>
          <p:nvPr/>
        </p:nvGrpSpPr>
        <p:grpSpPr bwMode="auto">
          <a:xfrm>
            <a:off x="5148263" y="3933825"/>
            <a:ext cx="3613150" cy="2090738"/>
            <a:chOff x="3243" y="2478"/>
            <a:chExt cx="2276" cy="1317"/>
          </a:xfrm>
        </p:grpSpPr>
        <p:grpSp>
          <p:nvGrpSpPr>
            <p:cNvPr id="129037" name="Group 48"/>
            <p:cNvGrpSpPr>
              <a:grpSpLocks/>
            </p:cNvGrpSpPr>
            <p:nvPr/>
          </p:nvGrpSpPr>
          <p:grpSpPr bwMode="auto">
            <a:xfrm>
              <a:off x="3443" y="2931"/>
              <a:ext cx="1252" cy="444"/>
              <a:chOff x="3443" y="2931"/>
              <a:chExt cx="1252" cy="444"/>
            </a:xfrm>
          </p:grpSpPr>
          <p:sp>
            <p:nvSpPr>
              <p:cNvPr id="129056" name="Line 10"/>
              <p:cNvSpPr>
                <a:spLocks noChangeShapeType="1"/>
              </p:cNvSpPr>
              <p:nvPr/>
            </p:nvSpPr>
            <p:spPr bwMode="auto">
              <a:xfrm>
                <a:off x="3443" y="3375"/>
                <a:ext cx="166"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Line 15"/>
              <p:cNvSpPr>
                <a:spLocks noChangeShapeType="1"/>
              </p:cNvSpPr>
              <p:nvPr/>
            </p:nvSpPr>
            <p:spPr bwMode="auto">
              <a:xfrm flipH="1" flipV="1">
                <a:off x="4468" y="2931"/>
                <a:ext cx="227" cy="45"/>
              </a:xfrm>
              <a:prstGeom prst="line">
                <a:avLst/>
              </a:prstGeom>
              <a:noFill/>
              <a:ln w="28575">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9038" name="Group 47"/>
            <p:cNvGrpSpPr>
              <a:grpSpLocks/>
            </p:cNvGrpSpPr>
            <p:nvPr/>
          </p:nvGrpSpPr>
          <p:grpSpPr bwMode="auto">
            <a:xfrm>
              <a:off x="3243" y="2478"/>
              <a:ext cx="2276" cy="1317"/>
              <a:chOff x="3243" y="2478"/>
              <a:chExt cx="2276" cy="1317"/>
            </a:xfrm>
          </p:grpSpPr>
          <p:graphicFrame>
            <p:nvGraphicFramePr>
              <p:cNvPr id="129039" name="Object 8"/>
              <p:cNvGraphicFramePr>
                <a:graphicFrameLocks noChangeAspect="1"/>
              </p:cNvGraphicFramePr>
              <p:nvPr/>
            </p:nvGraphicFramePr>
            <p:xfrm>
              <a:off x="4371" y="3249"/>
              <a:ext cx="245" cy="245"/>
            </p:xfrm>
            <a:graphic>
              <a:graphicData uri="http://schemas.openxmlformats.org/presentationml/2006/ole">
                <mc:AlternateContent xmlns:mc="http://schemas.openxmlformats.org/markup-compatibility/2006">
                  <mc:Choice xmlns:v="urn:schemas-microsoft-com:vml" Requires="v">
                    <p:oleObj spid="_x0000_s129711" name="公式" r:id="rId19" imgW="292041" imgH="292041" progId="Equation.3">
                      <p:embed/>
                    </p:oleObj>
                  </mc:Choice>
                  <mc:Fallback>
                    <p:oleObj name="公式" r:id="rId19" imgW="292041" imgH="292041"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71" y="3249"/>
                            <a:ext cx="245"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40" name="Object 9"/>
              <p:cNvGraphicFramePr>
                <a:graphicFrameLocks noChangeAspect="1"/>
              </p:cNvGraphicFramePr>
              <p:nvPr/>
            </p:nvGraphicFramePr>
            <p:xfrm>
              <a:off x="3379" y="3242"/>
              <a:ext cx="341" cy="300"/>
            </p:xfrm>
            <a:graphic>
              <a:graphicData uri="http://schemas.openxmlformats.org/presentationml/2006/ole">
                <mc:AlternateContent xmlns:mc="http://schemas.openxmlformats.org/markup-compatibility/2006">
                  <mc:Choice xmlns:v="urn:schemas-microsoft-com:vml" Requires="v">
                    <p:oleObj spid="_x0000_s129712" name="公式" r:id="rId21" imgW="138828" imgH="138828" progId="Equation.3">
                      <p:embed/>
                    </p:oleObj>
                  </mc:Choice>
                  <mc:Fallback>
                    <p:oleObj name="公式" r:id="rId21" imgW="138828" imgH="138828" progId="Equation.3">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79" y="3242"/>
                            <a:ext cx="34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1" name="Line 11"/>
              <p:cNvSpPr>
                <a:spLocks noChangeShapeType="1"/>
              </p:cNvSpPr>
              <p:nvPr/>
            </p:nvSpPr>
            <p:spPr bwMode="auto">
              <a:xfrm>
                <a:off x="3618" y="3358"/>
                <a:ext cx="771"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2" name="Line 12"/>
              <p:cNvSpPr>
                <a:spLocks noChangeShapeType="1"/>
              </p:cNvSpPr>
              <p:nvPr/>
            </p:nvSpPr>
            <p:spPr bwMode="auto">
              <a:xfrm flipV="1">
                <a:off x="3980" y="2678"/>
                <a:ext cx="0" cy="68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3" name="Line 13"/>
              <p:cNvSpPr>
                <a:spLocks noChangeShapeType="1"/>
              </p:cNvSpPr>
              <p:nvPr/>
            </p:nvSpPr>
            <p:spPr bwMode="auto">
              <a:xfrm>
                <a:off x="4570" y="3358"/>
                <a:ext cx="771"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4" name="Freeform 14"/>
              <p:cNvSpPr>
                <a:spLocks/>
              </p:cNvSpPr>
              <p:nvPr/>
            </p:nvSpPr>
            <p:spPr bwMode="auto">
              <a:xfrm>
                <a:off x="3980" y="2678"/>
                <a:ext cx="1361" cy="680"/>
              </a:xfrm>
              <a:custGeom>
                <a:avLst/>
                <a:gdLst>
                  <a:gd name="T0" fmla="*/ 0 w 1361"/>
                  <a:gd name="T1" fmla="*/ 0 h 680"/>
                  <a:gd name="T2" fmla="*/ 227 w 1361"/>
                  <a:gd name="T3" fmla="*/ 181 h 680"/>
                  <a:gd name="T4" fmla="*/ 726 w 1361"/>
                  <a:gd name="T5" fmla="*/ 317 h 680"/>
                  <a:gd name="T6" fmla="*/ 1134 w 1361"/>
                  <a:gd name="T7" fmla="*/ 317 h 680"/>
                  <a:gd name="T8" fmla="*/ 1361 w 1361"/>
                  <a:gd name="T9" fmla="*/ 680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1" h="680">
                    <a:moveTo>
                      <a:pt x="0" y="0"/>
                    </a:moveTo>
                    <a:cubicBezTo>
                      <a:pt x="53" y="64"/>
                      <a:pt x="106" y="128"/>
                      <a:pt x="227" y="181"/>
                    </a:cubicBezTo>
                    <a:cubicBezTo>
                      <a:pt x="348" y="234"/>
                      <a:pt x="575" y="294"/>
                      <a:pt x="726" y="317"/>
                    </a:cubicBezTo>
                    <a:cubicBezTo>
                      <a:pt x="877" y="340"/>
                      <a:pt x="1028" y="256"/>
                      <a:pt x="1134" y="317"/>
                    </a:cubicBezTo>
                    <a:cubicBezTo>
                      <a:pt x="1240" y="378"/>
                      <a:pt x="1323" y="620"/>
                      <a:pt x="1361" y="680"/>
                    </a:cubicBezTo>
                  </a:path>
                </a:pathLst>
              </a:custGeom>
              <a:noFill/>
              <a:ln w="28575" cap="flat" cmpd="sng">
                <a:solidFill>
                  <a:srgbClr val="99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45" name="Object 16"/>
              <p:cNvGraphicFramePr>
                <a:graphicFrameLocks noChangeAspect="1"/>
              </p:cNvGraphicFramePr>
              <p:nvPr/>
            </p:nvGraphicFramePr>
            <p:xfrm>
              <a:off x="5383" y="3255"/>
              <a:ext cx="136" cy="144"/>
            </p:xfrm>
            <a:graphic>
              <a:graphicData uri="http://schemas.openxmlformats.org/presentationml/2006/ole">
                <mc:AlternateContent xmlns:mc="http://schemas.openxmlformats.org/markup-compatibility/2006">
                  <mc:Choice xmlns:v="urn:schemas-microsoft-com:vml" Requires="v">
                    <p:oleObj spid="_x0000_s129713" name="公式" r:id="rId23" imgW="191482" imgH="205867" progId="Equation.3">
                      <p:embed/>
                    </p:oleObj>
                  </mc:Choice>
                  <mc:Fallback>
                    <p:oleObj name="公式" r:id="rId23" imgW="191482" imgH="205867" progId="Equation.3">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83" y="3255"/>
                            <a:ext cx="13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46" name="Object 17"/>
              <p:cNvGraphicFramePr>
                <a:graphicFrameLocks noChangeAspect="1"/>
              </p:cNvGraphicFramePr>
              <p:nvPr/>
            </p:nvGraphicFramePr>
            <p:xfrm>
              <a:off x="3844" y="2478"/>
              <a:ext cx="136" cy="200"/>
            </p:xfrm>
            <a:graphic>
              <a:graphicData uri="http://schemas.openxmlformats.org/presentationml/2006/ole">
                <mc:AlternateContent xmlns:mc="http://schemas.openxmlformats.org/markup-compatibility/2006">
                  <mc:Choice xmlns:v="urn:schemas-microsoft-com:vml" Requires="v">
                    <p:oleObj spid="_x0000_s129714" name="公式" r:id="rId25" imgW="191482" imgH="292041" progId="Equation.3">
                      <p:embed/>
                    </p:oleObj>
                  </mc:Choice>
                  <mc:Fallback>
                    <p:oleObj name="公式" r:id="rId25" imgW="191482" imgH="292041" progId="Equation.3">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44" y="2478"/>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9047" name="Group 18"/>
              <p:cNvGrpSpPr>
                <a:grpSpLocks/>
              </p:cNvGrpSpPr>
              <p:nvPr/>
            </p:nvGrpSpPr>
            <p:grpSpPr bwMode="auto">
              <a:xfrm>
                <a:off x="4616" y="2632"/>
                <a:ext cx="208" cy="408"/>
                <a:chOff x="4332" y="2432"/>
                <a:chExt cx="208" cy="408"/>
              </a:xfrm>
            </p:grpSpPr>
            <p:graphicFrame>
              <p:nvGraphicFramePr>
                <p:cNvPr id="129054" name="Object 19"/>
                <p:cNvGraphicFramePr>
                  <a:graphicFrameLocks noChangeAspect="1"/>
                </p:cNvGraphicFramePr>
                <p:nvPr/>
              </p:nvGraphicFramePr>
              <p:xfrm>
                <a:off x="4332" y="2432"/>
                <a:ext cx="208" cy="272"/>
              </p:xfrm>
              <a:graphic>
                <a:graphicData uri="http://schemas.openxmlformats.org/presentationml/2006/ole">
                  <mc:AlternateContent xmlns:mc="http://schemas.openxmlformats.org/markup-compatibility/2006">
                    <mc:Choice xmlns:v="urn:schemas-microsoft-com:vml" Requires="v">
                      <p:oleObj spid="_x0000_s129715" name="公式" r:id="rId27" imgW="306426" imgH="406985" progId="Equation.3">
                        <p:embed/>
                      </p:oleObj>
                    </mc:Choice>
                    <mc:Fallback>
                      <p:oleObj name="公式" r:id="rId27" imgW="306426" imgH="406985" progId="Equation.3">
                        <p:embed/>
                        <p:pic>
                          <p:nvPicPr>
                            <p:cNvPr id="0" name="Object 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32" y="2432"/>
                              <a:ext cx="20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5" name="Object 20"/>
                <p:cNvGraphicFramePr>
                  <a:graphicFrameLocks noChangeAspect="1"/>
                </p:cNvGraphicFramePr>
                <p:nvPr/>
              </p:nvGraphicFramePr>
              <p:xfrm>
                <a:off x="4393" y="2720"/>
                <a:ext cx="120" cy="120"/>
              </p:xfrm>
              <a:graphic>
                <a:graphicData uri="http://schemas.openxmlformats.org/presentationml/2006/ole">
                  <mc:AlternateContent xmlns:mc="http://schemas.openxmlformats.org/markup-compatibility/2006">
                    <mc:Choice xmlns:v="urn:schemas-microsoft-com:vml" Requires="v">
                      <p:oleObj spid="_x0000_s129716" name="公式" r:id="rId29" imgW="167598" imgH="167598" progId="Equation.3">
                        <p:embed/>
                      </p:oleObj>
                    </mc:Choice>
                    <mc:Fallback>
                      <p:oleObj name="公式" r:id="rId29" imgW="167598" imgH="167598" progId="Equation.3">
                        <p:embed/>
                        <p:pic>
                          <p:nvPicPr>
                            <p:cNvPr id="0" name="Object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93" y="2720"/>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9048" name="Object 21"/>
              <p:cNvGraphicFramePr>
                <a:graphicFrameLocks noChangeAspect="1"/>
              </p:cNvGraphicFramePr>
              <p:nvPr/>
            </p:nvGraphicFramePr>
            <p:xfrm>
              <a:off x="4898" y="3474"/>
              <a:ext cx="205" cy="228"/>
            </p:xfrm>
            <a:graphic>
              <a:graphicData uri="http://schemas.openxmlformats.org/presentationml/2006/ole">
                <mc:AlternateContent xmlns:mc="http://schemas.openxmlformats.org/markup-compatibility/2006">
                  <mc:Choice xmlns:v="urn:schemas-microsoft-com:vml" Requires="v">
                    <p:oleObj spid="_x0000_s129717" name="公式" r:id="rId31" imgW="62289" imgH="153213" progId="Equation.3">
                      <p:embed/>
                    </p:oleObj>
                  </mc:Choice>
                  <mc:Fallback>
                    <p:oleObj name="公式" r:id="rId31" imgW="62289" imgH="153213" progId="Equation.3">
                      <p:embed/>
                      <p:pic>
                        <p:nvPicPr>
                          <p:cNvPr id="0" name="Object 2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98" y="3474"/>
                            <a:ext cx="20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49" name="Object 22"/>
              <p:cNvGraphicFramePr>
                <a:graphicFrameLocks noChangeAspect="1"/>
              </p:cNvGraphicFramePr>
              <p:nvPr/>
            </p:nvGraphicFramePr>
            <p:xfrm>
              <a:off x="3810" y="2840"/>
              <a:ext cx="101" cy="202"/>
            </p:xfrm>
            <a:graphic>
              <a:graphicData uri="http://schemas.openxmlformats.org/presentationml/2006/ole">
                <mc:AlternateContent xmlns:mc="http://schemas.openxmlformats.org/markup-compatibility/2006">
                  <mc:Choice xmlns:v="urn:schemas-microsoft-com:vml" Requires="v">
                    <p:oleObj spid="_x0000_s129718" name="公式" r:id="rId33" imgW="62289" imgH="153213" progId="Equation.3">
                      <p:embed/>
                    </p:oleObj>
                  </mc:Choice>
                  <mc:Fallback>
                    <p:oleObj name="公式" r:id="rId33" imgW="62289" imgH="153213" progId="Equation.3">
                      <p:embed/>
                      <p:pic>
                        <p:nvPicPr>
                          <p:cNvPr id="0" name="Object 2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10" y="2840"/>
                            <a:ext cx="101"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0" name="Object 23"/>
              <p:cNvGraphicFramePr>
                <a:graphicFrameLocks noChangeAspect="1"/>
              </p:cNvGraphicFramePr>
              <p:nvPr/>
            </p:nvGraphicFramePr>
            <p:xfrm>
              <a:off x="3679" y="3403"/>
              <a:ext cx="165" cy="392"/>
            </p:xfrm>
            <a:graphic>
              <a:graphicData uri="http://schemas.openxmlformats.org/presentationml/2006/ole">
                <mc:AlternateContent xmlns:mc="http://schemas.openxmlformats.org/markup-compatibility/2006">
                  <mc:Choice xmlns:v="urn:schemas-microsoft-com:vml" Requires="v">
                    <p:oleObj spid="_x0000_s129719" name="公式" r:id="rId35" imgW="167598" imgH="598467" progId="Equation.3">
                      <p:embed/>
                    </p:oleObj>
                  </mc:Choice>
                  <mc:Fallback>
                    <p:oleObj name="公式" r:id="rId35" imgW="167598" imgH="598467" progId="Equation.3">
                      <p:embed/>
                      <p:pic>
                        <p:nvPicPr>
                          <p:cNvPr id="0" name="Object 2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79" y="3403"/>
                            <a:ext cx="165"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1" name="Object 24"/>
              <p:cNvGraphicFramePr>
                <a:graphicFrameLocks noChangeAspect="1"/>
              </p:cNvGraphicFramePr>
              <p:nvPr/>
            </p:nvGraphicFramePr>
            <p:xfrm>
              <a:off x="4133" y="3403"/>
              <a:ext cx="165" cy="392"/>
            </p:xfrm>
            <a:graphic>
              <a:graphicData uri="http://schemas.openxmlformats.org/presentationml/2006/ole">
                <mc:AlternateContent xmlns:mc="http://schemas.openxmlformats.org/markup-compatibility/2006">
                  <mc:Choice xmlns:v="urn:schemas-microsoft-com:vml" Requires="v">
                    <p:oleObj spid="_x0000_s129720" name="公式" r:id="rId37" imgW="167598" imgH="598467" progId="Equation.3">
                      <p:embed/>
                    </p:oleObj>
                  </mc:Choice>
                  <mc:Fallback>
                    <p:oleObj name="公式" r:id="rId37" imgW="167598" imgH="598467" progId="Equation.3">
                      <p:embed/>
                      <p:pic>
                        <p:nvPicPr>
                          <p:cNvPr id="0" name="Object 2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33" y="3403"/>
                            <a:ext cx="165"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52" name="Text Box 45"/>
              <p:cNvSpPr txBox="1">
                <a:spLocks noChangeArrowheads="1"/>
              </p:cNvSpPr>
              <p:nvPr/>
            </p:nvSpPr>
            <p:spPr bwMode="auto">
              <a:xfrm>
                <a:off x="3243" y="2976"/>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-q</a:t>
                </a:r>
              </a:p>
            </p:txBody>
          </p:sp>
          <p:sp>
            <p:nvSpPr>
              <p:cNvPr id="129053" name="Text Box 46"/>
              <p:cNvSpPr txBox="1">
                <a:spLocks noChangeArrowheads="1"/>
              </p:cNvSpPr>
              <p:nvPr/>
            </p:nvSpPr>
            <p:spPr bwMode="auto">
              <a:xfrm>
                <a:off x="4377" y="2976"/>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q</a:t>
                </a: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5938"/>
                                        </p:tgtEl>
                                        <p:attrNameLst>
                                          <p:attrName>style.visibility</p:attrName>
                                        </p:attrNameLst>
                                      </p:cBhvr>
                                      <p:to>
                                        <p:strVal val="visible"/>
                                      </p:to>
                                    </p:set>
                                    <p:animEffect transition="in" filter="wipe(left)">
                                      <p:cBhvr>
                                        <p:cTn id="7" dur="500"/>
                                        <p:tgtEl>
                                          <p:spTgt spid="295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95978"/>
                                        </p:tgtEl>
                                        <p:attrNameLst>
                                          <p:attrName>style.visibility</p:attrName>
                                        </p:attrNameLst>
                                      </p:cBhvr>
                                      <p:to>
                                        <p:strVal val="visible"/>
                                      </p:to>
                                    </p:set>
                                    <p:animEffect transition="in" filter="wipe(up)">
                                      <p:cBhvr>
                                        <p:cTn id="12" dur="500"/>
                                        <p:tgtEl>
                                          <p:spTgt spid="2959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9596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5939"/>
                                        </p:tgtEl>
                                        <p:attrNameLst>
                                          <p:attrName>style.visibility</p:attrName>
                                        </p:attrNameLst>
                                      </p:cBhvr>
                                      <p:to>
                                        <p:strVal val="visible"/>
                                      </p:to>
                                    </p:set>
                                    <p:animEffect transition="in" filter="wipe(left)">
                                      <p:cBhvr>
                                        <p:cTn id="21" dur="500"/>
                                        <p:tgtEl>
                                          <p:spTgt spid="2959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95940"/>
                                        </p:tgtEl>
                                        <p:attrNameLst>
                                          <p:attrName>style.visibility</p:attrName>
                                        </p:attrNameLst>
                                      </p:cBhvr>
                                      <p:to>
                                        <p:strVal val="visible"/>
                                      </p:to>
                                    </p:set>
                                    <p:animEffect transition="in" filter="wipe(left)">
                                      <p:cBhvr>
                                        <p:cTn id="26" dur="500"/>
                                        <p:tgtEl>
                                          <p:spTgt spid="2959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95975"/>
                                        </p:tgtEl>
                                        <p:attrNameLst>
                                          <p:attrName>style.visibility</p:attrName>
                                        </p:attrNameLst>
                                      </p:cBhvr>
                                      <p:to>
                                        <p:strVal val="visible"/>
                                      </p:to>
                                    </p:set>
                                    <p:animEffect transition="in" filter="wipe(left)">
                                      <p:cBhvr>
                                        <p:cTn id="31" dur="500"/>
                                        <p:tgtEl>
                                          <p:spTgt spid="29597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95976"/>
                                        </p:tgtEl>
                                        <p:attrNameLst>
                                          <p:attrName>style.visibility</p:attrName>
                                        </p:attrNameLst>
                                      </p:cBhvr>
                                      <p:to>
                                        <p:strVal val="visible"/>
                                      </p:to>
                                    </p:set>
                                    <p:animEffect transition="in" filter="wipe(left)">
                                      <p:cBhvr>
                                        <p:cTn id="36" dur="500"/>
                                        <p:tgtEl>
                                          <p:spTgt spid="2959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95941"/>
                                        </p:tgtEl>
                                        <p:attrNameLst>
                                          <p:attrName>style.visibility</p:attrName>
                                        </p:attrNameLst>
                                      </p:cBhvr>
                                      <p:to>
                                        <p:strVal val="visible"/>
                                      </p:to>
                                    </p:set>
                                    <p:animEffect transition="in" filter="wipe(up)">
                                      <p:cBhvr>
                                        <p:cTn id="41" dur="500"/>
                                        <p:tgtEl>
                                          <p:spTgt spid="29594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9598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95942"/>
                                        </p:tgtEl>
                                        <p:attrNameLst>
                                          <p:attrName>style.visibility</p:attrName>
                                        </p:attrNameLst>
                                      </p:cBhvr>
                                      <p:to>
                                        <p:strVal val="visible"/>
                                      </p:to>
                                    </p:set>
                                    <p:animEffect transition="in" filter="wipe(left)">
                                      <p:cBhvr>
                                        <p:cTn id="50" dur="500"/>
                                        <p:tgtEl>
                                          <p:spTgt spid="2959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95977"/>
                                        </p:tgtEl>
                                        <p:attrNameLst>
                                          <p:attrName>style.visibility</p:attrName>
                                        </p:attrNameLst>
                                      </p:cBhvr>
                                      <p:to>
                                        <p:strVal val="visible"/>
                                      </p:to>
                                    </p:set>
                                    <p:animEffect transition="in" filter="wipe(left)">
                                      <p:cBhvr>
                                        <p:cTn id="55" dur="500"/>
                                        <p:tgtEl>
                                          <p:spTgt spid="295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autoUpdateAnimBg="0"/>
      <p:bldP spid="295939" grpId="0" autoUpdateAnimBg="0"/>
      <p:bldP spid="295940" grpId="0" autoUpdateAnimBg="0"/>
      <p:bldP spid="295941" grpId="0" autoUpdateAnimBg="0"/>
      <p:bldP spid="295942"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62" name="Group 2"/>
          <p:cNvGrpSpPr>
            <a:grpSpLocks/>
          </p:cNvGrpSpPr>
          <p:nvPr/>
        </p:nvGrpSpPr>
        <p:grpSpPr bwMode="auto">
          <a:xfrm>
            <a:off x="5313363" y="2997200"/>
            <a:ext cx="3435350" cy="504825"/>
            <a:chOff x="3392" y="1706"/>
            <a:chExt cx="2164" cy="318"/>
          </a:xfrm>
        </p:grpSpPr>
        <p:sp>
          <p:nvSpPr>
            <p:cNvPr id="130083" name="Line 3"/>
            <p:cNvSpPr>
              <a:spLocks noChangeShapeType="1"/>
            </p:cNvSpPr>
            <p:nvPr/>
          </p:nvSpPr>
          <p:spPr bwMode="auto">
            <a:xfrm>
              <a:off x="3606" y="1797"/>
              <a:ext cx="1950" cy="0"/>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84" name="Object 4"/>
            <p:cNvGraphicFramePr>
              <a:graphicFrameLocks noChangeAspect="1"/>
            </p:cNvGraphicFramePr>
            <p:nvPr/>
          </p:nvGraphicFramePr>
          <p:xfrm>
            <a:off x="5404" y="1888"/>
            <a:ext cx="152" cy="136"/>
          </p:xfrm>
          <a:graphic>
            <a:graphicData uri="http://schemas.openxmlformats.org/presentationml/2006/ole">
              <mc:AlternateContent xmlns:mc="http://schemas.openxmlformats.org/markup-compatibility/2006">
                <mc:Choice xmlns:v="urn:schemas-microsoft-com:vml" Requires="v">
                  <p:oleObj spid="_x0000_s130646" name="公式" r:id="rId3" imgW="215502" imgH="191482" progId="Equation.3">
                    <p:embed/>
                  </p:oleObj>
                </mc:Choice>
                <mc:Fallback>
                  <p:oleObj name="公式" r:id="rId3" imgW="215502" imgH="19148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 y="1888"/>
                          <a:ext cx="15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5" name="Object 5"/>
            <p:cNvGraphicFramePr>
              <a:graphicFrameLocks noChangeAspect="1"/>
            </p:cNvGraphicFramePr>
            <p:nvPr/>
          </p:nvGraphicFramePr>
          <p:xfrm>
            <a:off x="3392" y="1706"/>
            <a:ext cx="168" cy="184"/>
          </p:xfrm>
          <a:graphic>
            <a:graphicData uri="http://schemas.openxmlformats.org/presentationml/2006/ole">
              <mc:AlternateContent xmlns:mc="http://schemas.openxmlformats.org/markup-compatibility/2006">
                <mc:Choice xmlns:v="urn:schemas-microsoft-com:vml" Requires="v">
                  <p:oleObj spid="_x0000_s130647" name="公式" r:id="rId5" imgW="244137" imgH="268157" progId="Equation.3">
                    <p:embed/>
                  </p:oleObj>
                </mc:Choice>
                <mc:Fallback>
                  <p:oleObj name="公式" r:id="rId5" imgW="244137" imgH="26815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 y="1706"/>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96966" name="Object 6"/>
          <p:cNvGraphicFramePr>
            <a:graphicFrameLocks noChangeAspect="1"/>
          </p:cNvGraphicFramePr>
          <p:nvPr/>
        </p:nvGraphicFramePr>
        <p:xfrm>
          <a:off x="6296025" y="3213100"/>
          <a:ext cx="241300" cy="215900"/>
        </p:xfrm>
        <a:graphic>
          <a:graphicData uri="http://schemas.openxmlformats.org/presentationml/2006/ole">
            <mc:AlternateContent xmlns:mc="http://schemas.openxmlformats.org/markup-compatibility/2006">
              <mc:Choice xmlns:v="urn:schemas-microsoft-com:vml" Requires="v">
                <p:oleObj spid="_x0000_s130648" name="公式" r:id="rId7" imgW="215502" imgH="191482" progId="Equation.3">
                  <p:embed/>
                </p:oleObj>
              </mc:Choice>
              <mc:Fallback>
                <p:oleObj name="公式" r:id="rId7" imgW="215502" imgH="19148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025" y="3213100"/>
                        <a:ext cx="241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6967" name="Text Box 7"/>
          <p:cNvSpPr txBox="1">
            <a:spLocks noChangeArrowheads="1"/>
          </p:cNvSpPr>
          <p:nvPr/>
        </p:nvSpPr>
        <p:spPr bwMode="auto">
          <a:xfrm>
            <a:off x="395288" y="1339850"/>
            <a:ext cx="13017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latin typeface="Times New Roman" panose="02020603050405020304" pitchFamily="18" charset="0"/>
                <a:ea typeface="华文中宋" panose="02010600040101010101" pitchFamily="2" charset="-122"/>
              </a:rPr>
              <a:t>解：</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graphicFrame>
        <p:nvGraphicFramePr>
          <p:cNvPr id="296968" name="Object 8"/>
          <p:cNvGraphicFramePr>
            <a:graphicFrameLocks noChangeAspect="1"/>
          </p:cNvGraphicFramePr>
          <p:nvPr/>
        </p:nvGraphicFramePr>
        <p:xfrm>
          <a:off x="1403350" y="1366838"/>
          <a:ext cx="1584325" cy="414337"/>
        </p:xfrm>
        <a:graphic>
          <a:graphicData uri="http://schemas.openxmlformats.org/presentationml/2006/ole">
            <mc:AlternateContent xmlns:mc="http://schemas.openxmlformats.org/markup-compatibility/2006">
              <mc:Choice xmlns:v="urn:schemas-microsoft-com:vml" Requires="v">
                <p:oleObj spid="_x0000_s130649" name="公式" r:id="rId9" imgW="1383531" imgH="344695" progId="Equation.3">
                  <p:embed/>
                </p:oleObj>
              </mc:Choice>
              <mc:Fallback>
                <p:oleObj name="公式" r:id="rId9" imgW="1383531" imgH="344695"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1366838"/>
                        <a:ext cx="1584325"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9" name="Object 9"/>
          <p:cNvGraphicFramePr>
            <a:graphicFrameLocks noChangeAspect="1"/>
          </p:cNvGraphicFramePr>
          <p:nvPr/>
        </p:nvGraphicFramePr>
        <p:xfrm>
          <a:off x="1319213" y="1773238"/>
          <a:ext cx="2244725" cy="996950"/>
        </p:xfrm>
        <a:graphic>
          <a:graphicData uri="http://schemas.openxmlformats.org/presentationml/2006/ole">
            <mc:AlternateContent xmlns:mc="http://schemas.openxmlformats.org/markup-compatibility/2006">
              <mc:Choice xmlns:v="urn:schemas-microsoft-com:vml" Requires="v">
                <p:oleObj spid="_x0000_s130650" name="公式" r:id="rId11" imgW="2412867" imgH="876123" progId="Equation.3">
                  <p:embed/>
                </p:oleObj>
              </mc:Choice>
              <mc:Fallback>
                <p:oleObj name="公式" r:id="rId11" imgW="2412867" imgH="876123"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9213" y="1773238"/>
                        <a:ext cx="2244725"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70" name="Object 10"/>
          <p:cNvGraphicFramePr>
            <a:graphicFrameLocks noChangeAspect="1"/>
          </p:cNvGraphicFramePr>
          <p:nvPr/>
        </p:nvGraphicFramePr>
        <p:xfrm>
          <a:off x="882650" y="2843213"/>
          <a:ext cx="3905250" cy="1069975"/>
        </p:xfrm>
        <a:graphic>
          <a:graphicData uri="http://schemas.openxmlformats.org/presentationml/2006/ole">
            <mc:AlternateContent xmlns:mc="http://schemas.openxmlformats.org/markup-compatibility/2006">
              <mc:Choice xmlns:v="urn:schemas-microsoft-com:vml" Requires="v">
                <p:oleObj spid="_x0000_s130651" name="公式" r:id="rId13" imgW="3987880" imgH="1053221" progId="Equation.3">
                  <p:embed/>
                </p:oleObj>
              </mc:Choice>
              <mc:Fallback>
                <p:oleObj name="公式" r:id="rId13" imgW="3987880" imgH="1053221"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650" y="2843213"/>
                        <a:ext cx="390525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71" name="Object 11"/>
          <p:cNvGraphicFramePr>
            <a:graphicFrameLocks noChangeAspect="1"/>
          </p:cNvGraphicFramePr>
          <p:nvPr/>
        </p:nvGraphicFramePr>
        <p:xfrm>
          <a:off x="827088" y="3959225"/>
          <a:ext cx="4192587" cy="1054100"/>
        </p:xfrm>
        <a:graphic>
          <a:graphicData uri="http://schemas.openxmlformats.org/presentationml/2006/ole">
            <mc:AlternateContent xmlns:mc="http://schemas.openxmlformats.org/markup-compatibility/2006">
              <mc:Choice xmlns:v="urn:schemas-microsoft-com:vml" Requires="v">
                <p:oleObj spid="_x0000_s130652" name="公式" r:id="rId15" imgW="4270422" imgH="1053221" progId="Equation.3">
                  <p:embed/>
                </p:oleObj>
              </mc:Choice>
              <mc:Fallback>
                <p:oleObj name="公式" r:id="rId15" imgW="4270422" imgH="1053221"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088" y="3959225"/>
                        <a:ext cx="4192587"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72" name="Object 12"/>
          <p:cNvGraphicFramePr>
            <a:graphicFrameLocks noChangeAspect="1"/>
          </p:cNvGraphicFramePr>
          <p:nvPr/>
        </p:nvGraphicFramePr>
        <p:xfrm>
          <a:off x="1116013" y="5084763"/>
          <a:ext cx="2974975" cy="1085850"/>
        </p:xfrm>
        <a:graphic>
          <a:graphicData uri="http://schemas.openxmlformats.org/presentationml/2006/ole">
            <mc:AlternateContent xmlns:mc="http://schemas.openxmlformats.org/markup-compatibility/2006">
              <mc:Choice xmlns:v="urn:schemas-microsoft-com:vml" Requires="v">
                <p:oleObj spid="_x0000_s130653" name="公式" r:id="rId17" imgW="3087873" imgH="1053221" progId="Equation.3">
                  <p:embed/>
                </p:oleObj>
              </mc:Choice>
              <mc:Fallback>
                <p:oleObj name="公式" r:id="rId17" imgW="3087873" imgH="1053221"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6013" y="5084763"/>
                        <a:ext cx="2974975"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6973" name="Group 13"/>
          <p:cNvGrpSpPr>
            <a:grpSpLocks/>
          </p:cNvGrpSpPr>
          <p:nvPr/>
        </p:nvGrpSpPr>
        <p:grpSpPr bwMode="auto">
          <a:xfrm>
            <a:off x="5513388" y="1555750"/>
            <a:ext cx="2608262" cy="3594100"/>
            <a:chOff x="3414" y="1071"/>
            <a:chExt cx="1643" cy="2264"/>
          </a:xfrm>
        </p:grpSpPr>
        <p:grpSp>
          <p:nvGrpSpPr>
            <p:cNvPr id="130066" name="Group 14"/>
            <p:cNvGrpSpPr>
              <a:grpSpLocks/>
            </p:cNvGrpSpPr>
            <p:nvPr/>
          </p:nvGrpSpPr>
          <p:grpSpPr bwMode="auto">
            <a:xfrm>
              <a:off x="3414" y="1071"/>
              <a:ext cx="1539" cy="2264"/>
              <a:chOff x="3414" y="1071"/>
              <a:chExt cx="1539" cy="2264"/>
            </a:xfrm>
          </p:grpSpPr>
          <p:grpSp>
            <p:nvGrpSpPr>
              <p:cNvPr id="130069" name="Group 15"/>
              <p:cNvGrpSpPr>
                <a:grpSpLocks/>
              </p:cNvGrpSpPr>
              <p:nvPr/>
            </p:nvGrpSpPr>
            <p:grpSpPr bwMode="auto">
              <a:xfrm>
                <a:off x="3414" y="1071"/>
                <a:ext cx="152" cy="2264"/>
                <a:chOff x="3540" y="981"/>
                <a:chExt cx="152" cy="2264"/>
              </a:xfrm>
            </p:grpSpPr>
            <p:sp>
              <p:nvSpPr>
                <p:cNvPr id="130079" name="Line 16"/>
                <p:cNvSpPr>
                  <a:spLocks noChangeShapeType="1"/>
                </p:cNvSpPr>
                <p:nvPr/>
              </p:nvSpPr>
              <p:spPr bwMode="auto">
                <a:xfrm>
                  <a:off x="3606" y="1207"/>
                  <a:ext cx="0" cy="1543"/>
                </a:xfrm>
                <a:prstGeom prst="line">
                  <a:avLst/>
                </a:prstGeom>
                <a:noFill/>
                <a:ln w="412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80" name="Line 17"/>
                <p:cNvSpPr>
                  <a:spLocks noChangeShapeType="1"/>
                </p:cNvSpPr>
                <p:nvPr/>
              </p:nvSpPr>
              <p:spPr bwMode="auto">
                <a:xfrm>
                  <a:off x="3606" y="2750"/>
                  <a:ext cx="0" cy="27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81" name="Line 18"/>
                <p:cNvSpPr>
                  <a:spLocks noChangeShapeType="1"/>
                </p:cNvSpPr>
                <p:nvPr/>
              </p:nvSpPr>
              <p:spPr bwMode="auto">
                <a:xfrm flipV="1">
                  <a:off x="3606" y="981"/>
                  <a:ext cx="0" cy="2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82" name="Object 19"/>
                <p:cNvGraphicFramePr>
                  <a:graphicFrameLocks noChangeAspect="1"/>
                </p:cNvGraphicFramePr>
                <p:nvPr/>
              </p:nvGraphicFramePr>
              <p:xfrm>
                <a:off x="3540" y="3061"/>
                <a:ext cx="152" cy="184"/>
              </p:xfrm>
              <a:graphic>
                <a:graphicData uri="http://schemas.openxmlformats.org/presentationml/2006/ole">
                  <mc:AlternateContent xmlns:mc="http://schemas.openxmlformats.org/markup-compatibility/2006">
                    <mc:Choice xmlns:v="urn:schemas-microsoft-com:vml" Requires="v">
                      <p:oleObj spid="_x0000_s130654" name="公式" r:id="rId19" imgW="215502" imgH="268157" progId="Equation.3">
                        <p:embed/>
                      </p:oleObj>
                    </mc:Choice>
                    <mc:Fallback>
                      <p:oleObj name="公式" r:id="rId19" imgW="215502" imgH="268157"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40" y="3061"/>
                              <a:ext cx="15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0070" name="Rectangle 20"/>
              <p:cNvSpPr>
                <a:spLocks noChangeArrowheads="1"/>
              </p:cNvSpPr>
              <p:nvPr/>
            </p:nvSpPr>
            <p:spPr bwMode="auto">
              <a:xfrm>
                <a:off x="4000" y="2024"/>
                <a:ext cx="953" cy="45"/>
              </a:xfrm>
              <a:prstGeom prst="rect">
                <a:avLst/>
              </a:prstGeom>
              <a:solidFill>
                <a:srgbClr val="00CC66"/>
              </a:solidFill>
              <a:ln w="1905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0071" name="Line 21"/>
              <p:cNvSpPr>
                <a:spLocks noChangeShapeType="1"/>
              </p:cNvSpPr>
              <p:nvPr/>
            </p:nvSpPr>
            <p:spPr bwMode="auto">
              <a:xfrm>
                <a:off x="4000" y="2250"/>
                <a:ext cx="0" cy="22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2" name="Line 22"/>
              <p:cNvSpPr>
                <a:spLocks noChangeShapeType="1"/>
              </p:cNvSpPr>
              <p:nvPr/>
            </p:nvSpPr>
            <p:spPr bwMode="auto">
              <a:xfrm>
                <a:off x="4953" y="2250"/>
                <a:ext cx="0" cy="22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3" name="Object 23"/>
              <p:cNvGraphicFramePr>
                <a:graphicFrameLocks noChangeAspect="1"/>
              </p:cNvGraphicFramePr>
              <p:nvPr/>
            </p:nvGraphicFramePr>
            <p:xfrm>
              <a:off x="4384" y="2264"/>
              <a:ext cx="152" cy="168"/>
            </p:xfrm>
            <a:graphic>
              <a:graphicData uri="http://schemas.openxmlformats.org/presentationml/2006/ole">
                <mc:AlternateContent xmlns:mc="http://schemas.openxmlformats.org/markup-compatibility/2006">
                  <mc:Choice xmlns:v="urn:schemas-microsoft-com:vml" Requires="v">
                    <p:oleObj spid="_x0000_s130655" name="公式" r:id="rId21" imgW="215502" imgH="244137" progId="Equation.3">
                      <p:embed/>
                    </p:oleObj>
                  </mc:Choice>
                  <mc:Fallback>
                    <p:oleObj name="公式" r:id="rId21" imgW="215502" imgH="244137"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84" y="2264"/>
                            <a:ext cx="152"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4" name="Line 24"/>
              <p:cNvSpPr>
                <a:spLocks noChangeShapeType="1"/>
              </p:cNvSpPr>
              <p:nvPr/>
            </p:nvSpPr>
            <p:spPr bwMode="auto">
              <a:xfrm>
                <a:off x="4635" y="2341"/>
                <a:ext cx="318"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5" name="Line 25"/>
              <p:cNvSpPr>
                <a:spLocks noChangeShapeType="1"/>
              </p:cNvSpPr>
              <p:nvPr/>
            </p:nvSpPr>
            <p:spPr bwMode="auto">
              <a:xfrm flipH="1">
                <a:off x="4000" y="2341"/>
                <a:ext cx="318"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6" name="Object 26"/>
              <p:cNvGraphicFramePr>
                <a:graphicFrameLocks noChangeAspect="1"/>
              </p:cNvGraphicFramePr>
              <p:nvPr/>
            </p:nvGraphicFramePr>
            <p:xfrm>
              <a:off x="3651" y="2264"/>
              <a:ext cx="168" cy="168"/>
            </p:xfrm>
            <a:graphic>
              <a:graphicData uri="http://schemas.openxmlformats.org/presentationml/2006/ole">
                <mc:AlternateContent xmlns:mc="http://schemas.openxmlformats.org/markup-compatibility/2006">
                  <mc:Choice xmlns:v="urn:schemas-microsoft-com:vml" Requires="v">
                    <p:oleObj spid="_x0000_s130656" name="公式" r:id="rId23" imgW="244137" imgH="244137" progId="Equation.3">
                      <p:embed/>
                    </p:oleObj>
                  </mc:Choice>
                  <mc:Fallback>
                    <p:oleObj name="公式" r:id="rId23" imgW="244137" imgH="244137"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51" y="2264"/>
                            <a:ext cx="16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7" name="Line 27"/>
              <p:cNvSpPr>
                <a:spLocks noChangeShapeType="1"/>
              </p:cNvSpPr>
              <p:nvPr/>
            </p:nvSpPr>
            <p:spPr bwMode="auto">
              <a:xfrm>
                <a:off x="3864" y="2341"/>
                <a:ext cx="136"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8" name="Line 28"/>
              <p:cNvSpPr>
                <a:spLocks noChangeShapeType="1"/>
              </p:cNvSpPr>
              <p:nvPr/>
            </p:nvSpPr>
            <p:spPr bwMode="auto">
              <a:xfrm flipH="1">
                <a:off x="3501" y="2341"/>
                <a:ext cx="181"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0067" name="Object 29"/>
            <p:cNvGraphicFramePr>
              <a:graphicFrameLocks noChangeAspect="1"/>
            </p:cNvGraphicFramePr>
            <p:nvPr/>
          </p:nvGraphicFramePr>
          <p:xfrm>
            <a:off x="3923" y="1842"/>
            <a:ext cx="136" cy="144"/>
          </p:xfrm>
          <a:graphic>
            <a:graphicData uri="http://schemas.openxmlformats.org/presentationml/2006/ole">
              <mc:AlternateContent xmlns:mc="http://schemas.openxmlformats.org/markup-compatibility/2006">
                <mc:Choice xmlns:v="urn:schemas-microsoft-com:vml" Requires="v">
                  <p:oleObj spid="_x0000_s130657" name="公式" r:id="rId25" imgW="191482" imgH="205867" progId="Equation.3">
                    <p:embed/>
                  </p:oleObj>
                </mc:Choice>
                <mc:Fallback>
                  <p:oleObj name="公式" r:id="rId25" imgW="191482" imgH="205867" progId="Equation.3">
                    <p:embed/>
                    <p:pic>
                      <p:nvPicPr>
                        <p:cNvPr id="0" name="Object 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23" y="1842"/>
                          <a:ext cx="13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8" name="Object 30"/>
            <p:cNvGraphicFramePr>
              <a:graphicFrameLocks noChangeAspect="1"/>
            </p:cNvGraphicFramePr>
            <p:nvPr/>
          </p:nvGraphicFramePr>
          <p:xfrm>
            <a:off x="4929" y="1797"/>
            <a:ext cx="128" cy="192"/>
          </p:xfrm>
          <a:graphic>
            <a:graphicData uri="http://schemas.openxmlformats.org/presentationml/2006/ole">
              <mc:AlternateContent xmlns:mc="http://schemas.openxmlformats.org/markup-compatibility/2006">
                <mc:Choice xmlns:v="urn:schemas-microsoft-com:vml" Requires="v">
                  <p:oleObj spid="_x0000_s130658" name="公式" r:id="rId27" imgW="177097" imgH="282406" progId="Equation.3">
                    <p:embed/>
                  </p:oleObj>
                </mc:Choice>
                <mc:Fallback>
                  <p:oleObj name="公式" r:id="rId27" imgW="177097" imgH="282406" progId="Equation.3">
                    <p:embed/>
                    <p:pic>
                      <p:nvPicPr>
                        <p:cNvPr id="0" name="Object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29" y="1797"/>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6991" name="Group 31"/>
          <p:cNvGrpSpPr>
            <a:grpSpLocks/>
          </p:cNvGrpSpPr>
          <p:nvPr/>
        </p:nvGrpSpPr>
        <p:grpSpPr bwMode="auto">
          <a:xfrm>
            <a:off x="6946900" y="2654300"/>
            <a:ext cx="433388" cy="774700"/>
            <a:chOff x="2426" y="2171"/>
            <a:chExt cx="273" cy="488"/>
          </a:xfrm>
        </p:grpSpPr>
        <p:sp>
          <p:nvSpPr>
            <p:cNvPr id="130063" name="Rectangle 32"/>
            <p:cNvSpPr>
              <a:spLocks noChangeArrowheads="1"/>
            </p:cNvSpPr>
            <p:nvPr/>
          </p:nvSpPr>
          <p:spPr bwMode="auto">
            <a:xfrm>
              <a:off x="2517" y="2432"/>
              <a:ext cx="91" cy="4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0064" name="Object 33"/>
            <p:cNvGraphicFramePr>
              <a:graphicFrameLocks noChangeAspect="1"/>
            </p:cNvGraphicFramePr>
            <p:nvPr/>
          </p:nvGraphicFramePr>
          <p:xfrm>
            <a:off x="2467" y="2171"/>
            <a:ext cx="232" cy="216"/>
          </p:xfrm>
          <a:graphic>
            <a:graphicData uri="http://schemas.openxmlformats.org/presentationml/2006/ole">
              <mc:AlternateContent xmlns:mc="http://schemas.openxmlformats.org/markup-compatibility/2006">
                <mc:Choice xmlns:v="urn:schemas-microsoft-com:vml" Requires="v">
                  <p:oleObj spid="_x0000_s130659" name="公式" r:id="rId29" imgW="344695" imgH="320811" progId="Equation.3">
                    <p:embed/>
                  </p:oleObj>
                </mc:Choice>
                <mc:Fallback>
                  <p:oleObj name="公式" r:id="rId29" imgW="344695" imgH="320811" progId="Equation.3">
                    <p:embed/>
                    <p:pic>
                      <p:nvPicPr>
                        <p:cNvPr id="0" name="Object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67" y="2171"/>
                          <a:ext cx="232"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5" name="Object 34"/>
            <p:cNvGraphicFramePr>
              <a:graphicFrameLocks noChangeAspect="1"/>
            </p:cNvGraphicFramePr>
            <p:nvPr/>
          </p:nvGraphicFramePr>
          <p:xfrm>
            <a:off x="2426" y="2483"/>
            <a:ext cx="240" cy="176"/>
          </p:xfrm>
          <a:graphic>
            <a:graphicData uri="http://schemas.openxmlformats.org/presentationml/2006/ole">
              <mc:AlternateContent xmlns:mc="http://schemas.openxmlformats.org/markup-compatibility/2006">
                <mc:Choice xmlns:v="urn:schemas-microsoft-com:vml" Requires="v">
                  <p:oleObj spid="_x0000_s130660" name="公式" r:id="rId31" imgW="359080" imgH="253772" progId="Equation.3">
                    <p:embed/>
                  </p:oleObj>
                </mc:Choice>
                <mc:Fallback>
                  <p:oleObj name="公式" r:id="rId31" imgW="359080" imgH="253772" progId="Equation.3">
                    <p:embed/>
                    <p:pic>
                      <p:nvPicPr>
                        <p:cNvPr id="0"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26" y="2483"/>
                          <a:ext cx="24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6995" name="Group 35"/>
          <p:cNvGrpSpPr>
            <a:grpSpLocks/>
          </p:cNvGrpSpPr>
          <p:nvPr/>
        </p:nvGrpSpPr>
        <p:grpSpPr bwMode="auto">
          <a:xfrm>
            <a:off x="395288" y="188913"/>
            <a:ext cx="8496300" cy="1042987"/>
            <a:chOff x="249" y="210"/>
            <a:chExt cx="5352" cy="657"/>
          </a:xfrm>
        </p:grpSpPr>
        <p:sp>
          <p:nvSpPr>
            <p:cNvPr id="130061" name="Text Box 36"/>
            <p:cNvSpPr txBox="1">
              <a:spLocks noChangeArrowheads="1"/>
            </p:cNvSpPr>
            <p:nvPr/>
          </p:nvSpPr>
          <p:spPr bwMode="auto">
            <a:xfrm>
              <a:off x="249" y="210"/>
              <a:ext cx="5352" cy="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kumimoji="1" lang="en-US" altLang="zh-CN" sz="2200" b="1">
                  <a:latin typeface="华文中宋" panose="02010600040101010101" pitchFamily="2" charset="-122"/>
                  <a:ea typeface="华文中宋" panose="02010600040101010101" pitchFamily="2" charset="-122"/>
                </a:rPr>
                <a:t>3</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无限长均匀带电直线与长 </a:t>
              </a:r>
              <a:r>
                <a:rPr kumimoji="1" lang="en-US" altLang="zh-CN" sz="2400" b="1" i="1">
                  <a:latin typeface="Times New Roman" panose="02020603050405020304" pitchFamily="18" charset="0"/>
                  <a:ea typeface="华文中宋" panose="02010600040101010101" pitchFamily="2" charset="-122"/>
                </a:rPr>
                <a:t>L</a:t>
              </a:r>
              <a:r>
                <a:rPr kumimoji="1" lang="en-US" altLang="zh-CN" sz="2200" b="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的均匀带电直线 </a:t>
              </a:r>
              <a:r>
                <a:rPr kumimoji="1" lang="en-US" altLang="zh-CN" sz="2600" b="1" i="1">
                  <a:latin typeface="Times New Roman" panose="02020603050405020304" pitchFamily="18" charset="0"/>
                  <a:ea typeface="华文中宋" panose="02010600040101010101" pitchFamily="2" charset="-122"/>
                </a:rPr>
                <a:t>a</a:t>
              </a:r>
              <a:r>
                <a:rPr kumimoji="1" lang="en-US" altLang="zh-CN" sz="1000" b="1" i="1">
                  <a:latin typeface="Times New Roman" panose="02020603050405020304" pitchFamily="18" charset="0"/>
                  <a:ea typeface="华文中宋" panose="02010600040101010101" pitchFamily="2" charset="-122"/>
                </a:rPr>
                <a:t> </a:t>
              </a:r>
              <a:r>
                <a:rPr kumimoji="1" lang="en-US" altLang="zh-CN" sz="2600" b="1" i="1">
                  <a:latin typeface="Times New Roman" panose="02020603050405020304" pitchFamily="18" charset="0"/>
                  <a:ea typeface="华文中宋" panose="02010600040101010101" pitchFamily="2" charset="-122"/>
                </a:rPr>
                <a:t>b</a:t>
              </a:r>
              <a:r>
                <a:rPr kumimoji="1" lang="en-US" altLang="zh-CN" sz="2200" b="1" i="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共面且相互 </a:t>
              </a:r>
            </a:p>
            <a:p>
              <a:pPr eaLnBrk="1" hangingPunct="1">
                <a:lnSpc>
                  <a:spcPct val="130000"/>
                </a:lnSpc>
                <a:spcBef>
                  <a:spcPct val="0"/>
                </a:spcBef>
                <a:buClrTx/>
                <a:buSzTx/>
                <a:buFontTx/>
                <a:buNone/>
              </a:pPr>
              <a:r>
                <a:rPr kumimoji="1" lang="zh-CN" altLang="en-US" sz="2200" b="1">
                  <a:latin typeface="Times New Roman" panose="02020603050405020304" pitchFamily="18" charset="0"/>
                  <a:ea typeface="华文中宋" panose="02010600040101010101" pitchFamily="2" charset="-122"/>
                </a:rPr>
                <a:t>     垂直，电荷线密度均为</a:t>
              </a:r>
              <a:r>
                <a:rPr kumimoji="1" lang="zh-CN" altLang="en-US" sz="2200" b="1" i="1">
                  <a:latin typeface="Times New Roman" panose="02020603050405020304" pitchFamily="18" charset="0"/>
                  <a:ea typeface="华文中宋" panose="02010600040101010101" pitchFamily="2" charset="-122"/>
                </a:rPr>
                <a:t>      </a:t>
              </a:r>
              <a:r>
                <a:rPr kumimoji="1" lang="zh-CN" altLang="en-US" sz="2200" b="1">
                  <a:latin typeface="Times New Roman" panose="02020603050405020304" pitchFamily="18" charset="0"/>
                  <a:ea typeface="华文中宋" panose="02010600040101010101" pitchFamily="2" charset="-122"/>
                </a:rPr>
                <a:t>，求相互作用力。</a:t>
              </a:r>
              <a:r>
                <a:rPr kumimoji="1" lang="zh-CN" altLang="en-US" sz="2200" b="1">
                  <a:solidFill>
                    <a:srgbClr val="000066"/>
                  </a:solidFill>
                  <a:latin typeface="Times New Roman" panose="02020603050405020304" pitchFamily="18" charset="0"/>
                  <a:ea typeface="华文中宋" panose="02010600040101010101" pitchFamily="2" charset="-122"/>
                </a:rPr>
                <a:t>       </a:t>
              </a:r>
            </a:p>
          </p:txBody>
        </p:sp>
        <p:graphicFrame>
          <p:nvGraphicFramePr>
            <p:cNvPr id="130062" name="Object 37"/>
            <p:cNvGraphicFramePr>
              <a:graphicFrameLocks noChangeAspect="1"/>
            </p:cNvGraphicFramePr>
            <p:nvPr/>
          </p:nvGraphicFramePr>
          <p:xfrm>
            <a:off x="2312" y="634"/>
            <a:ext cx="160" cy="192"/>
          </p:xfrm>
          <a:graphic>
            <a:graphicData uri="http://schemas.openxmlformats.org/presentationml/2006/ole">
              <mc:AlternateContent xmlns:mc="http://schemas.openxmlformats.org/markup-compatibility/2006">
                <mc:Choice xmlns:v="urn:schemas-microsoft-com:vml" Requires="v">
                  <p:oleObj spid="_x0000_s130661" name="公式" r:id="rId33" imgW="229752" imgH="282406" progId="Equation.3">
                    <p:embed/>
                  </p:oleObj>
                </mc:Choice>
                <mc:Fallback>
                  <p:oleObj name="公式" r:id="rId33" imgW="229752" imgH="282406" progId="Equation.3">
                    <p:embed/>
                    <p:pic>
                      <p:nvPicPr>
                        <p:cNvPr id="0" name="Object 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312" y="634"/>
                          <a:ext cx="16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6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6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6967"/>
                                        </p:tgtEl>
                                        <p:attrNameLst>
                                          <p:attrName>style.visibility</p:attrName>
                                        </p:attrNameLst>
                                      </p:cBhvr>
                                      <p:to>
                                        <p:strVal val="visible"/>
                                      </p:to>
                                    </p:set>
                                    <p:animEffect transition="in" filter="wipe(left)">
                                      <p:cBhvr>
                                        <p:cTn id="15" dur="500"/>
                                        <p:tgtEl>
                                          <p:spTgt spid="29696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96962"/>
                                        </p:tgtEl>
                                        <p:attrNameLst>
                                          <p:attrName>style.visibility</p:attrName>
                                        </p:attrNameLst>
                                      </p:cBhvr>
                                      <p:to>
                                        <p:strVal val="visible"/>
                                      </p:to>
                                    </p:set>
                                    <p:animEffect transition="in" filter="wipe(left)">
                                      <p:cBhvr>
                                        <p:cTn id="20" dur="500"/>
                                        <p:tgtEl>
                                          <p:spTgt spid="2969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96991"/>
                                        </p:tgtEl>
                                        <p:attrNameLst>
                                          <p:attrName>style.visibility</p:attrName>
                                        </p:attrNameLst>
                                      </p:cBhvr>
                                      <p:to>
                                        <p:strVal val="visible"/>
                                      </p:to>
                                    </p:set>
                                    <p:animEffect transition="in" filter="wipe(left)">
                                      <p:cBhvr>
                                        <p:cTn id="25" dur="500"/>
                                        <p:tgtEl>
                                          <p:spTgt spid="2969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96968"/>
                                        </p:tgtEl>
                                        <p:attrNameLst>
                                          <p:attrName>style.visibility</p:attrName>
                                        </p:attrNameLst>
                                      </p:cBhvr>
                                      <p:to>
                                        <p:strVal val="visible"/>
                                      </p:to>
                                    </p:set>
                                    <p:animEffect transition="in" filter="wipe(left)">
                                      <p:cBhvr>
                                        <p:cTn id="30" dur="500"/>
                                        <p:tgtEl>
                                          <p:spTgt spid="29696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96966"/>
                                        </p:tgtEl>
                                        <p:attrNameLst>
                                          <p:attrName>style.visibility</p:attrName>
                                        </p:attrNameLst>
                                      </p:cBhvr>
                                      <p:to>
                                        <p:strVal val="visible"/>
                                      </p:to>
                                    </p:set>
                                    <p:animEffect transition="in" filter="wipe(left)">
                                      <p:cBhvr>
                                        <p:cTn id="35" dur="500"/>
                                        <p:tgtEl>
                                          <p:spTgt spid="2969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96969"/>
                                        </p:tgtEl>
                                        <p:attrNameLst>
                                          <p:attrName>style.visibility</p:attrName>
                                        </p:attrNameLst>
                                      </p:cBhvr>
                                      <p:to>
                                        <p:strVal val="visible"/>
                                      </p:to>
                                    </p:set>
                                    <p:animEffect transition="in" filter="wipe(left)">
                                      <p:cBhvr>
                                        <p:cTn id="40" dur="500"/>
                                        <p:tgtEl>
                                          <p:spTgt spid="2969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96970"/>
                                        </p:tgtEl>
                                        <p:attrNameLst>
                                          <p:attrName>style.visibility</p:attrName>
                                        </p:attrNameLst>
                                      </p:cBhvr>
                                      <p:to>
                                        <p:strVal val="visible"/>
                                      </p:to>
                                    </p:set>
                                    <p:animEffect transition="in" filter="wipe(left)">
                                      <p:cBhvr>
                                        <p:cTn id="45" dur="500"/>
                                        <p:tgtEl>
                                          <p:spTgt spid="29697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96971"/>
                                        </p:tgtEl>
                                        <p:attrNameLst>
                                          <p:attrName>style.visibility</p:attrName>
                                        </p:attrNameLst>
                                      </p:cBhvr>
                                      <p:to>
                                        <p:strVal val="visible"/>
                                      </p:to>
                                    </p:set>
                                    <p:animEffect transition="in" filter="wipe(left)">
                                      <p:cBhvr>
                                        <p:cTn id="50" dur="500"/>
                                        <p:tgtEl>
                                          <p:spTgt spid="29697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96972"/>
                                        </p:tgtEl>
                                        <p:attrNameLst>
                                          <p:attrName>style.visibility</p:attrName>
                                        </p:attrNameLst>
                                      </p:cBhvr>
                                      <p:to>
                                        <p:strVal val="visible"/>
                                      </p:to>
                                    </p:set>
                                    <p:animEffect transition="in" filter="wipe(left)">
                                      <p:cBhvr>
                                        <p:cTn id="55" dur="500"/>
                                        <p:tgtEl>
                                          <p:spTgt spid="296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7"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ChangeArrowheads="1"/>
          </p:cNvSpPr>
          <p:nvPr/>
        </p:nvSpPr>
        <p:spPr bwMode="auto">
          <a:xfrm>
            <a:off x="1187450" y="1196975"/>
            <a:ext cx="29257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Arial" charset="0"/>
                <a:ea typeface="宋体" pitchFamily="2" charset="-122"/>
              </a:defRPr>
            </a:lvl1pPr>
            <a:lvl2pPr algn="ctr">
              <a:defRPr sz="4400">
                <a:solidFill>
                  <a:schemeClr val="tx2"/>
                </a:solidFill>
                <a:effectLst>
                  <a:outerShdw blurRad="38100" dist="38100" dir="2700000" algn="tl">
                    <a:srgbClr val="000000"/>
                  </a:outerShdw>
                </a:effectLst>
                <a:latin typeface="Arial" charset="0"/>
                <a:ea typeface="宋体" pitchFamily="2" charset="-122"/>
              </a:defRPr>
            </a:lvl2pPr>
            <a:lvl3pPr algn="ctr">
              <a:defRPr sz="4400">
                <a:solidFill>
                  <a:schemeClr val="tx2"/>
                </a:solidFill>
                <a:effectLst>
                  <a:outerShdw blurRad="38100" dist="38100" dir="2700000" algn="tl">
                    <a:srgbClr val="000000"/>
                  </a:outerShdw>
                </a:effectLst>
                <a:latin typeface="Arial" charset="0"/>
                <a:ea typeface="宋体" pitchFamily="2" charset="-122"/>
              </a:defRPr>
            </a:lvl3pPr>
            <a:lvl4pPr algn="ctr">
              <a:defRPr sz="4400">
                <a:solidFill>
                  <a:schemeClr val="tx2"/>
                </a:solidFill>
                <a:effectLst>
                  <a:outerShdw blurRad="38100" dist="38100" dir="2700000" algn="tl">
                    <a:srgbClr val="000000"/>
                  </a:outerShdw>
                </a:effectLst>
                <a:latin typeface="Arial" charset="0"/>
                <a:ea typeface="宋体" pitchFamily="2" charset="-122"/>
              </a:defRPr>
            </a:lvl4pPr>
            <a:lvl5pPr algn="ctr">
              <a:defRPr sz="4400">
                <a:solidFill>
                  <a:schemeClr val="tx2"/>
                </a:solidFill>
                <a:effectLst>
                  <a:outerShdw blurRad="38100" dist="38100" dir="2700000" algn="tl">
                    <a:srgbClr val="000000"/>
                  </a:outerShdw>
                </a:effectLst>
                <a:latin typeface="Arial" charset="0"/>
                <a:ea typeface="宋体"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a:lstStyle>
          <a:p>
            <a:pPr algn="l">
              <a:defRPr/>
            </a:pPr>
            <a:r>
              <a:rPr lang="zh-CN" altLang="en-US" sz="2800" b="1">
                <a:solidFill>
                  <a:srgbClr val="FFFF00"/>
                </a:solidFill>
                <a:latin typeface="黑体" pitchFamily="2" charset="-122"/>
                <a:ea typeface="黑体" pitchFamily="2" charset="-122"/>
              </a:rPr>
              <a:t>库仑定律</a:t>
            </a:r>
            <a:r>
              <a:rPr lang="zh-CN" altLang="en-US" sz="2400" b="1">
                <a:solidFill>
                  <a:srgbClr val="FFFF00"/>
                </a:solidFill>
                <a:latin typeface="华文细黑" pitchFamily="2" charset="-122"/>
                <a:ea typeface="华文细黑" pitchFamily="2" charset="-122"/>
              </a:rPr>
              <a:t> </a:t>
            </a:r>
            <a:r>
              <a:rPr lang="en-US" altLang="zh-CN" sz="2400" b="1">
                <a:solidFill>
                  <a:srgbClr val="FFFF00"/>
                </a:solidFill>
                <a:latin typeface="华文细黑" pitchFamily="2" charset="-122"/>
                <a:ea typeface="华文细黑" pitchFamily="2" charset="-122"/>
              </a:rPr>
              <a:t>:  </a:t>
            </a:r>
          </a:p>
        </p:txBody>
      </p:sp>
      <p:graphicFrame>
        <p:nvGraphicFramePr>
          <p:cNvPr id="328707" name="Object 3"/>
          <p:cNvGraphicFramePr>
            <a:graphicFrameLocks noChangeAspect="1"/>
          </p:cNvGraphicFramePr>
          <p:nvPr/>
        </p:nvGraphicFramePr>
        <p:xfrm>
          <a:off x="4284663" y="836613"/>
          <a:ext cx="2520950" cy="950912"/>
        </p:xfrm>
        <a:graphic>
          <a:graphicData uri="http://schemas.openxmlformats.org/presentationml/2006/ole">
            <mc:AlternateContent xmlns:mc="http://schemas.openxmlformats.org/markup-compatibility/2006">
              <mc:Choice xmlns:v="urn:schemas-microsoft-com:vml" Requires="v">
                <p:oleObj spid="_x0000_s131224" name="Equation" r:id="rId4" imgW="698500" imgH="419100" progId="Equation.DSMT4">
                  <p:embed/>
                </p:oleObj>
              </mc:Choice>
              <mc:Fallback>
                <p:oleObj name="Equation" r:id="rId4" imgW="698500" imgH="419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836613"/>
                        <a:ext cx="2520950" cy="950912"/>
                      </a:xfrm>
                      <a:prstGeom prst="rect">
                        <a:avLst/>
                      </a:prstGeom>
                      <a:solidFill>
                        <a:srgbClr val="3366FF"/>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708" name="Text Box 4"/>
          <p:cNvSpPr txBox="1">
            <a:spLocks noChangeArrowheads="1"/>
          </p:cNvSpPr>
          <p:nvPr/>
        </p:nvSpPr>
        <p:spPr bwMode="auto">
          <a:xfrm>
            <a:off x="1042988" y="2349500"/>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ea typeface="黑体" panose="02010609060101010101" pitchFamily="49" charset="-122"/>
              </a:rPr>
              <a:t>电场强度定义</a:t>
            </a:r>
            <a:r>
              <a:rPr kumimoji="1" lang="zh-CN" altLang="en-US" b="1">
                <a:solidFill>
                  <a:schemeClr val="hlink"/>
                </a:solidFill>
                <a:latin typeface="Times New Roman" panose="02020603050405020304" pitchFamily="18" charset="0"/>
                <a:ea typeface="黑体" panose="02010609060101010101" pitchFamily="49" charset="-122"/>
              </a:rPr>
              <a:t>：</a:t>
            </a:r>
          </a:p>
        </p:txBody>
      </p:sp>
      <p:graphicFrame>
        <p:nvGraphicFramePr>
          <p:cNvPr id="328709" name="Object 5"/>
          <p:cNvGraphicFramePr>
            <a:graphicFrameLocks noChangeAspect="1"/>
          </p:cNvGraphicFramePr>
          <p:nvPr/>
        </p:nvGraphicFramePr>
        <p:xfrm>
          <a:off x="4140200" y="2060575"/>
          <a:ext cx="1295400" cy="1260475"/>
        </p:xfrm>
        <a:graphic>
          <a:graphicData uri="http://schemas.openxmlformats.org/presentationml/2006/ole">
            <mc:AlternateContent xmlns:mc="http://schemas.openxmlformats.org/markup-compatibility/2006">
              <mc:Choice xmlns:v="urn:schemas-microsoft-com:vml" Requires="v">
                <p:oleObj spid="_x0000_s131225" name="公式" r:id="rId6" imgW="445254" imgH="435619" progId="Equation.3">
                  <p:embed/>
                </p:oleObj>
              </mc:Choice>
              <mc:Fallback>
                <p:oleObj name="公式" r:id="rId6" imgW="445254" imgH="435619"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2060575"/>
                        <a:ext cx="1295400" cy="126047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28710" name="Rectangle 6"/>
          <p:cNvSpPr>
            <a:spLocks noGrp="1" noChangeArrowheads="1"/>
          </p:cNvSpPr>
          <p:nvPr>
            <p:ph type="title"/>
          </p:nvPr>
        </p:nvSpPr>
        <p:spPr>
          <a:xfrm>
            <a:off x="755650" y="3789363"/>
            <a:ext cx="3095625" cy="519112"/>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anchor="t" anchorCtr="0">
            <a:spAutoFit/>
          </a:bodyPr>
          <a:lstStyle/>
          <a:p>
            <a:pPr algn="l" eaLnBrk="1" hangingPunct="1">
              <a:spcBef>
                <a:spcPct val="50000"/>
              </a:spcBef>
            </a:pPr>
            <a:r>
              <a:rPr kumimoji="1" lang="zh-CN" altLang="en-US" sz="2800" b="1">
                <a:solidFill>
                  <a:schemeClr val="hlink"/>
                </a:solidFill>
                <a:effectLst/>
                <a:ea typeface="黑体" panose="02010609060101010101" pitchFamily="49" charset="-122"/>
              </a:rPr>
              <a:t>电场强度的计算</a:t>
            </a:r>
          </a:p>
        </p:txBody>
      </p:sp>
      <p:graphicFrame>
        <p:nvGraphicFramePr>
          <p:cNvPr id="328711" name="Object 7"/>
          <p:cNvGraphicFramePr>
            <a:graphicFrameLocks noGrp="1" noChangeAspect="1"/>
          </p:cNvGraphicFramePr>
          <p:nvPr>
            <p:ph sz="half" idx="1"/>
          </p:nvPr>
        </p:nvGraphicFramePr>
        <p:xfrm>
          <a:off x="6084888" y="4365625"/>
          <a:ext cx="1871662" cy="1008063"/>
        </p:xfrm>
        <a:graphic>
          <a:graphicData uri="http://schemas.openxmlformats.org/presentationml/2006/ole">
            <mc:AlternateContent xmlns:mc="http://schemas.openxmlformats.org/markup-compatibility/2006">
              <mc:Choice xmlns:v="urn:schemas-microsoft-com:vml" Requires="v">
                <p:oleObj spid="_x0000_s131226" name="公式" r:id="rId8" imgW="852103" imgH="406985" progId="Equation.3">
                  <p:embed/>
                </p:oleObj>
              </mc:Choice>
              <mc:Fallback>
                <p:oleObj name="公式" r:id="rId8" imgW="852103" imgH="406985"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4365625"/>
                        <a:ext cx="1871662" cy="1008063"/>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76200" cmpd="tri">
                            <a:solidFill>
                              <a:srgbClr val="FF33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28712" name="Text Box 8"/>
          <p:cNvSpPr txBox="1">
            <a:spLocks noChangeArrowheads="1"/>
          </p:cNvSpPr>
          <p:nvPr/>
        </p:nvSpPr>
        <p:spPr bwMode="auto">
          <a:xfrm>
            <a:off x="1042988" y="4508500"/>
            <a:ext cx="540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FFFF00"/>
                </a:solidFill>
                <a:latin typeface="宋体" panose="02010600030101010101" pitchFamily="2" charset="-122"/>
              </a:rPr>
              <a:t>1</a:t>
            </a:r>
            <a:r>
              <a:rPr lang="zh-CN" altLang="en-US" sz="2800" b="1">
                <a:solidFill>
                  <a:srgbClr val="FFFF00"/>
                </a:solidFill>
                <a:latin typeface="宋体" panose="02010600030101010101" pitchFamily="2" charset="-122"/>
              </a:rPr>
              <a:t>．点电荷电场中的电场强度</a:t>
            </a:r>
          </a:p>
        </p:txBody>
      </p:sp>
      <p:sp>
        <p:nvSpPr>
          <p:cNvPr id="131081" name="Text Box 9"/>
          <p:cNvSpPr txBox="1">
            <a:spLocks noChangeArrowheads="1"/>
          </p:cNvSpPr>
          <p:nvPr/>
        </p:nvSpPr>
        <p:spPr bwMode="auto">
          <a:xfrm>
            <a:off x="1042988" y="5876925"/>
            <a:ext cx="7126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2</a:t>
            </a:r>
            <a:r>
              <a:rPr kumimoji="1" lang="zh-CN" altLang="en-US" b="1">
                <a:solidFill>
                  <a:srgbClr val="FFFF00"/>
                </a:solidFill>
                <a:latin typeface="宋体" panose="02010600030101010101" pitchFamily="2" charset="-122"/>
              </a:rPr>
              <a:t>、点电荷系电场中的电场强度</a:t>
            </a:r>
            <a:endParaRPr kumimoji="1" lang="zh-CN" altLang="en-US" b="1" baseline="-25000">
              <a:solidFill>
                <a:srgbClr val="FFFF00"/>
              </a:solidFill>
              <a:latin typeface="宋体" panose="02010600030101010101" pitchFamily="2" charset="-122"/>
            </a:endParaRPr>
          </a:p>
        </p:txBody>
      </p:sp>
      <p:graphicFrame>
        <p:nvGraphicFramePr>
          <p:cNvPr id="328714" name="Object 10"/>
          <p:cNvGraphicFramePr>
            <a:graphicFrameLocks noGrp="1" noChangeAspect="1"/>
          </p:cNvGraphicFramePr>
          <p:nvPr>
            <p:ph sz="half" idx="2"/>
          </p:nvPr>
        </p:nvGraphicFramePr>
        <p:xfrm>
          <a:off x="6997700" y="5876925"/>
          <a:ext cx="2146300" cy="792163"/>
        </p:xfrm>
        <a:graphic>
          <a:graphicData uri="http://schemas.openxmlformats.org/presentationml/2006/ole">
            <mc:AlternateContent xmlns:mc="http://schemas.openxmlformats.org/markup-compatibility/2006">
              <mc:Choice xmlns:v="urn:schemas-microsoft-com:vml" Requires="v">
                <p:oleObj spid="_x0000_s131227" name="公式" r:id="rId10" imgW="1474590" imgH="406985" progId="Equation.3">
                  <p:embed/>
                </p:oleObj>
              </mc:Choice>
              <mc:Fallback>
                <p:oleObj name="公式" r:id="rId10" imgW="1474590" imgH="406985"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7700" y="5876925"/>
                        <a:ext cx="2146300"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16" name="Rectangle 12"/>
          <p:cNvSpPr>
            <a:spLocks noChangeArrowheads="1"/>
          </p:cNvSpPr>
          <p:nvPr/>
        </p:nvSpPr>
        <p:spPr bwMode="auto">
          <a:xfrm>
            <a:off x="2124075" y="0"/>
            <a:ext cx="55435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ctr">
              <a:spcBef>
                <a:spcPct val="20000"/>
              </a:spcBef>
              <a:buClr>
                <a:schemeClr val="tx2"/>
              </a:buClr>
              <a:buSzPct val="115000"/>
              <a:buFont typeface="Wingdings" pitchFamily="2" charset="2"/>
              <a:defRPr sz="3200">
                <a:solidFill>
                  <a:schemeClr val="tx1"/>
                </a:solidFill>
                <a:effectLst>
                  <a:outerShdw blurRad="38100" dist="38100" dir="2700000" algn="tl">
                    <a:srgbClr val="000000"/>
                  </a:outerShdw>
                </a:effectLst>
                <a:latin typeface="Arial" charset="0"/>
                <a:ea typeface="宋体" pitchFamily="2" charset="-122"/>
              </a:defRPr>
            </a:lvl1pPr>
            <a:lvl2pPr marL="742950" indent="-285750" algn="ctr">
              <a:spcBef>
                <a:spcPct val="20000"/>
              </a:spcBef>
              <a:buFont typeface="Wingdings" pitchFamily="2" charset="2"/>
              <a:defRPr sz="2800">
                <a:solidFill>
                  <a:schemeClr val="tx1"/>
                </a:solidFill>
                <a:effectLst>
                  <a:outerShdw blurRad="38100" dist="38100" dir="2700000" algn="tl">
                    <a:srgbClr val="000000"/>
                  </a:outerShdw>
                </a:effectLst>
                <a:latin typeface="Arial" charset="0"/>
                <a:ea typeface="宋体" pitchFamily="2" charset="-122"/>
              </a:defRPr>
            </a:lvl2pPr>
            <a:lvl3pPr marL="1143000" indent="-228600" algn="ctr">
              <a:spcBef>
                <a:spcPct val="20000"/>
              </a:spcBef>
              <a:buClr>
                <a:schemeClr val="tx2"/>
              </a:buClr>
              <a:buSzPct val="115000"/>
              <a:buFont typeface="Wingdings" pitchFamily="2" charset="2"/>
              <a:defRPr sz="2400">
                <a:solidFill>
                  <a:schemeClr val="tx1"/>
                </a:solidFill>
                <a:effectLst>
                  <a:outerShdw blurRad="38100" dist="38100" dir="2700000" algn="tl">
                    <a:srgbClr val="000000"/>
                  </a:outerShdw>
                </a:effectLst>
                <a:latin typeface="Arial" charset="0"/>
                <a:ea typeface="宋体" pitchFamily="2" charset="-122"/>
              </a:defRPr>
            </a:lvl3pPr>
            <a:lvl4pPr marL="1600200" indent="-228600" algn="ctr">
              <a:spcBef>
                <a:spcPct val="20000"/>
              </a:spcBef>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4pPr>
            <a:lvl5pPr marL="2057400" indent="-228600" algn="ctr">
              <a:spcBef>
                <a:spcPct val="20000"/>
              </a:spcBef>
              <a:buClr>
                <a:schemeClr val="tx2"/>
              </a:buClr>
              <a:buSzPct val="115000"/>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5pPr>
            <a:lvl6pPr marL="2514600" indent="-228600" algn="ctr" fontAlgn="base">
              <a:spcBef>
                <a:spcPct val="20000"/>
              </a:spcBef>
              <a:spcAft>
                <a:spcPct val="0"/>
              </a:spcAft>
              <a:buClr>
                <a:schemeClr val="tx2"/>
              </a:buClr>
              <a:buSzPct val="115000"/>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6pPr>
            <a:lvl7pPr marL="2971800" indent="-228600" algn="ctr" fontAlgn="base">
              <a:spcBef>
                <a:spcPct val="20000"/>
              </a:spcBef>
              <a:spcAft>
                <a:spcPct val="0"/>
              </a:spcAft>
              <a:buClr>
                <a:schemeClr val="tx2"/>
              </a:buClr>
              <a:buSzPct val="115000"/>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7pPr>
            <a:lvl8pPr marL="3429000" indent="-228600" algn="ctr" fontAlgn="base">
              <a:spcBef>
                <a:spcPct val="20000"/>
              </a:spcBef>
              <a:spcAft>
                <a:spcPct val="0"/>
              </a:spcAft>
              <a:buClr>
                <a:schemeClr val="tx2"/>
              </a:buClr>
              <a:buSzPct val="115000"/>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8pPr>
            <a:lvl9pPr marL="3886200" indent="-228600" algn="ctr" fontAlgn="base">
              <a:spcBef>
                <a:spcPct val="20000"/>
              </a:spcBef>
              <a:spcAft>
                <a:spcPct val="0"/>
              </a:spcAft>
              <a:buClr>
                <a:schemeClr val="tx2"/>
              </a:buClr>
              <a:buSzPct val="115000"/>
              <a:buFont typeface="Wingdings" pitchFamily="2" charset="2"/>
              <a:defRPr sz="2000">
                <a:solidFill>
                  <a:schemeClr val="tx1"/>
                </a:solidFill>
                <a:effectLst>
                  <a:outerShdw blurRad="38100" dist="38100" dir="2700000" algn="tl">
                    <a:srgbClr val="000000"/>
                  </a:outerShdw>
                </a:effectLst>
                <a:latin typeface="Arial" charset="0"/>
                <a:ea typeface="宋体" pitchFamily="2" charset="-122"/>
              </a:defRPr>
            </a:lvl9pPr>
          </a:lstStyle>
          <a:p>
            <a:pPr>
              <a:defRPr/>
            </a:pPr>
            <a:r>
              <a:rPr lang="zh-CN" altLang="en-US" b="1">
                <a:solidFill>
                  <a:schemeClr val="hlink"/>
                </a:solidFill>
                <a:ea typeface="黑体" pitchFamily="2" charset="-122"/>
              </a:rPr>
              <a:t>第五章静电场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blinds(vertical)">
                                      <p:cBhvr>
                                        <p:cTn id="7" dur="500"/>
                                        <p:tgtEl>
                                          <p:spTgt spid="32870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8707"/>
                                        </p:tgtEl>
                                        <p:attrNameLst>
                                          <p:attrName>style.visibility</p:attrName>
                                        </p:attrNameLst>
                                      </p:cBhvr>
                                      <p:to>
                                        <p:strVal val="visible"/>
                                      </p:to>
                                    </p:set>
                                    <p:animEffect transition="in" filter="wipe(left)">
                                      <p:cBhvr>
                                        <p:cTn id="11" dur="500"/>
                                        <p:tgtEl>
                                          <p:spTgt spid="3287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28708"/>
                                        </p:tgtEl>
                                        <p:attrNameLst>
                                          <p:attrName>style.visibility</p:attrName>
                                        </p:attrNameLst>
                                      </p:cBhvr>
                                      <p:to>
                                        <p:strVal val="visible"/>
                                      </p:to>
                                    </p:set>
                                    <p:anim calcmode="lin" valueType="num">
                                      <p:cBhvr additive="base">
                                        <p:cTn id="16" dur="500" fill="hold"/>
                                        <p:tgtEl>
                                          <p:spTgt spid="328708"/>
                                        </p:tgtEl>
                                        <p:attrNameLst>
                                          <p:attrName>ppt_x</p:attrName>
                                        </p:attrNameLst>
                                      </p:cBhvr>
                                      <p:tavLst>
                                        <p:tav tm="0">
                                          <p:val>
                                            <p:strVal val="0-#ppt_w/2"/>
                                          </p:val>
                                        </p:tav>
                                        <p:tav tm="100000">
                                          <p:val>
                                            <p:strVal val="#ppt_x"/>
                                          </p:val>
                                        </p:tav>
                                      </p:tavLst>
                                    </p:anim>
                                    <p:anim calcmode="lin" valueType="num">
                                      <p:cBhvr additive="base">
                                        <p:cTn id="17" dur="500" fill="hold"/>
                                        <p:tgtEl>
                                          <p:spTgt spid="32870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28709"/>
                                        </p:tgtEl>
                                        <p:attrNameLst>
                                          <p:attrName>style.visibility</p:attrName>
                                        </p:attrNameLst>
                                      </p:cBhvr>
                                      <p:to>
                                        <p:strVal val="visible"/>
                                      </p:to>
                                    </p:set>
                                    <p:animEffect transition="in" filter="box(out)">
                                      <p:cBhvr>
                                        <p:cTn id="22" dur="500"/>
                                        <p:tgtEl>
                                          <p:spTgt spid="328709"/>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8710"/>
                                        </p:tgtEl>
                                        <p:attrNameLst>
                                          <p:attrName>style.visibility</p:attrName>
                                        </p:attrNameLst>
                                      </p:cBhvr>
                                      <p:to>
                                        <p:strVal val="visible"/>
                                      </p:to>
                                    </p:set>
                                    <p:animEffect transition="in" filter="wipe(left)">
                                      <p:cBhvr>
                                        <p:cTn id="27" dur="500"/>
                                        <p:tgtEl>
                                          <p:spTgt spid="3287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8712"/>
                                        </p:tgtEl>
                                        <p:attrNameLst>
                                          <p:attrName>style.visibility</p:attrName>
                                        </p:attrNameLst>
                                      </p:cBhvr>
                                      <p:to>
                                        <p:strVal val="visible"/>
                                      </p:to>
                                    </p:set>
                                    <p:animEffect transition="in" filter="wipe(left)">
                                      <p:cBhvr>
                                        <p:cTn id="32" dur="500"/>
                                        <p:tgtEl>
                                          <p:spTgt spid="3287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328711"/>
                                        </p:tgtEl>
                                        <p:attrNameLst>
                                          <p:attrName>style.visibility</p:attrName>
                                        </p:attrNameLst>
                                      </p:cBhvr>
                                      <p:to>
                                        <p:strVal val="visible"/>
                                      </p:to>
                                    </p:set>
                                    <p:animEffect transition="in" filter="strips(upRight)">
                                      <p:cBhvr>
                                        <p:cTn id="37" dur="500"/>
                                        <p:tgtEl>
                                          <p:spTgt spid="3287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28714"/>
                                        </p:tgtEl>
                                        <p:attrNameLst>
                                          <p:attrName>style.visibility</p:attrName>
                                        </p:attrNameLst>
                                      </p:cBhvr>
                                      <p:to>
                                        <p:strVal val="visible"/>
                                      </p:to>
                                    </p:set>
                                    <p:animEffect transition="in" filter="wipe(left)">
                                      <p:cBhvr>
                                        <p:cTn id="42" dur="500"/>
                                        <p:tgtEl>
                                          <p:spTgt spid="328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utoUpdateAnimBg="0"/>
      <p:bldP spid="328708" grpId="0" autoUpdateAnimBg="0"/>
      <p:bldP spid="328710" grpId="0"/>
      <p:bldP spid="3287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611188" y="549275"/>
            <a:ext cx="763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宋体" panose="02010600030101010101" pitchFamily="2" charset="-122"/>
              </a:rPr>
              <a:t>3</a:t>
            </a:r>
            <a:r>
              <a:rPr kumimoji="1" lang="zh-CN" altLang="en-US" sz="2800" b="1">
                <a:solidFill>
                  <a:srgbClr val="FFFF00"/>
                </a:solidFill>
                <a:latin typeface="宋体" panose="02010600030101010101" pitchFamily="2" charset="-122"/>
              </a:rPr>
              <a:t>．连续分布电荷电场中的电场强度</a:t>
            </a:r>
            <a:r>
              <a:rPr kumimoji="1" lang="zh-CN" altLang="en-US" b="1">
                <a:solidFill>
                  <a:srgbClr val="FFFF00"/>
                </a:solidFill>
                <a:latin typeface="宋体" panose="02010600030101010101" pitchFamily="2" charset="-122"/>
              </a:rPr>
              <a:t> </a:t>
            </a:r>
          </a:p>
        </p:txBody>
      </p:sp>
      <p:graphicFrame>
        <p:nvGraphicFramePr>
          <p:cNvPr id="329731" name="Object 3"/>
          <p:cNvGraphicFramePr>
            <a:graphicFrameLocks noChangeAspect="1"/>
          </p:cNvGraphicFramePr>
          <p:nvPr/>
        </p:nvGraphicFramePr>
        <p:xfrm>
          <a:off x="1692275" y="1341438"/>
          <a:ext cx="6027738" cy="1139825"/>
        </p:xfrm>
        <a:graphic>
          <a:graphicData uri="http://schemas.openxmlformats.org/presentationml/2006/ole">
            <mc:AlternateContent xmlns:mc="http://schemas.openxmlformats.org/markup-compatibility/2006">
              <mc:Choice xmlns:v="urn:schemas-microsoft-com:vml" Requires="v">
                <p:oleObj spid="_x0000_s132174" name="公式" r:id="rId3" imgW="2250155" imgH="406985" progId="Equation.3">
                  <p:embed/>
                </p:oleObj>
              </mc:Choice>
              <mc:Fallback>
                <p:oleObj name="公式" r:id="rId3" imgW="2250155" imgH="4069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341438"/>
                        <a:ext cx="6027738" cy="113982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329732" name="Group 4"/>
          <p:cNvGrpSpPr>
            <a:grpSpLocks/>
          </p:cNvGrpSpPr>
          <p:nvPr/>
        </p:nvGrpSpPr>
        <p:grpSpPr bwMode="auto">
          <a:xfrm>
            <a:off x="2627313" y="4292600"/>
            <a:ext cx="3600450" cy="792163"/>
            <a:chOff x="1655" y="1706"/>
            <a:chExt cx="2268" cy="499"/>
          </a:xfrm>
        </p:grpSpPr>
        <p:sp>
          <p:nvSpPr>
            <p:cNvPr id="132102" name="Rectangle 5"/>
            <p:cNvSpPr>
              <a:spLocks noChangeArrowheads="1"/>
            </p:cNvSpPr>
            <p:nvPr/>
          </p:nvSpPr>
          <p:spPr bwMode="auto">
            <a:xfrm>
              <a:off x="1655" y="1706"/>
              <a:ext cx="2268" cy="499"/>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2103" name="Object 6"/>
            <p:cNvGraphicFramePr>
              <a:graphicFrameLocks noChangeAspect="1"/>
            </p:cNvGraphicFramePr>
            <p:nvPr/>
          </p:nvGraphicFramePr>
          <p:xfrm>
            <a:off x="1805" y="1752"/>
            <a:ext cx="1945" cy="357"/>
          </p:xfrm>
          <a:graphic>
            <a:graphicData uri="http://schemas.openxmlformats.org/presentationml/2006/ole">
              <mc:AlternateContent xmlns:mc="http://schemas.openxmlformats.org/markup-compatibility/2006">
                <mc:Choice xmlns:v="urn:schemas-microsoft-com:vml" Requires="v">
                  <p:oleObj spid="_x0000_s132175" name="公式" r:id="rId5" imgW="1220818" imgH="205867" progId="Equation.3">
                    <p:embed/>
                  </p:oleObj>
                </mc:Choice>
                <mc:Fallback>
                  <p:oleObj name="公式" r:id="rId5" imgW="1220818" imgH="205867"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5" y="1752"/>
                          <a:ext cx="1945" cy="357"/>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sp>
        <p:nvSpPr>
          <p:cNvPr id="132101" name="Text Box 7"/>
          <p:cNvSpPr txBox="1">
            <a:spLocks noChangeArrowheads="1"/>
          </p:cNvSpPr>
          <p:nvPr/>
        </p:nvSpPr>
        <p:spPr bwMode="auto">
          <a:xfrm>
            <a:off x="684213" y="3357563"/>
            <a:ext cx="2879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黑体" panose="02010609060101010101" pitchFamily="49" charset="-122"/>
                <a:ea typeface="黑体" panose="02010609060101010101" pitchFamily="49" charset="-122"/>
              </a:rPr>
              <a:t>4.</a:t>
            </a:r>
            <a:r>
              <a:rPr lang="zh-CN" altLang="en-US" sz="2800" b="1">
                <a:solidFill>
                  <a:schemeClr val="hlink"/>
                </a:solidFill>
                <a:latin typeface="黑体" panose="02010609060101010101" pitchFamily="49" charset="-122"/>
                <a:ea typeface="黑体" panose="02010609060101010101" pitchFamily="49" charset="-122"/>
              </a:rPr>
              <a:t>电势梯度</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329731"/>
                                        </p:tgtEl>
                                        <p:attrNameLst>
                                          <p:attrName>style.visibility</p:attrName>
                                        </p:attrNameLst>
                                      </p:cBhvr>
                                      <p:to>
                                        <p:strVal val="visible"/>
                                      </p:to>
                                    </p:set>
                                    <p:animEffect transition="in" filter="strips(upRight)">
                                      <p:cBhvr>
                                        <p:cTn id="7" dur="500"/>
                                        <p:tgtEl>
                                          <p:spTgt spid="329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9732"/>
                                        </p:tgtEl>
                                        <p:attrNameLst>
                                          <p:attrName>style.visibility</p:attrName>
                                        </p:attrNameLst>
                                      </p:cBhvr>
                                      <p:to>
                                        <p:strVal val="visible"/>
                                      </p:to>
                                    </p:set>
                                    <p:animEffect transition="in" filter="blinds(horizontal)">
                                      <p:cBhvr>
                                        <p:cTn id="12" dur="500"/>
                                        <p:tgtEl>
                                          <p:spTgt spid="329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ext Box 2"/>
          <p:cNvSpPr txBox="1">
            <a:spLocks noChangeArrowheads="1"/>
          </p:cNvSpPr>
          <p:nvPr/>
        </p:nvSpPr>
        <p:spPr bwMode="auto">
          <a:xfrm>
            <a:off x="755650" y="765175"/>
            <a:ext cx="3240088" cy="519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无限长带电直线：</a:t>
            </a:r>
            <a:endParaRPr kumimoji="1" lang="zh-CN" altLang="en-US" sz="2800" b="1" i="1" baseline="-25000">
              <a:latin typeface="Times New Roman" panose="02020603050405020304" pitchFamily="18" charset="0"/>
              <a:ea typeface="幼圆" panose="02010509060101010101" pitchFamily="49" charset="-122"/>
              <a:sym typeface="Symbol" panose="05050102010706020507" pitchFamily="18" charset="2"/>
            </a:endParaRPr>
          </a:p>
        </p:txBody>
      </p:sp>
      <p:graphicFrame>
        <p:nvGraphicFramePr>
          <p:cNvPr id="332803" name="Object 3"/>
          <p:cNvGraphicFramePr>
            <a:graphicFrameLocks noChangeAspect="1"/>
          </p:cNvGraphicFramePr>
          <p:nvPr/>
        </p:nvGraphicFramePr>
        <p:xfrm>
          <a:off x="4660900" y="404813"/>
          <a:ext cx="1981200" cy="1220787"/>
        </p:xfrm>
        <a:graphic>
          <a:graphicData uri="http://schemas.openxmlformats.org/presentationml/2006/ole">
            <mc:AlternateContent xmlns:mc="http://schemas.openxmlformats.org/markup-compatibility/2006">
              <mc:Choice xmlns:v="urn:schemas-microsoft-com:vml" Requires="v">
                <p:oleObj spid="_x0000_s133233" name="公式" r:id="rId3" imgW="675006" imgH="406985" progId="Equation.3">
                  <p:embed/>
                </p:oleObj>
              </mc:Choice>
              <mc:Fallback>
                <p:oleObj name="公式" r:id="rId3" imgW="675006" imgH="4069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404813"/>
                        <a:ext cx="1981200" cy="122078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76200" cmpd="tri">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2804" name="Object 4"/>
          <p:cNvGraphicFramePr>
            <a:graphicFrameLocks noGrp="1" noChangeAspect="1"/>
          </p:cNvGraphicFramePr>
          <p:nvPr>
            <p:ph/>
          </p:nvPr>
        </p:nvGraphicFramePr>
        <p:xfrm>
          <a:off x="3984625" y="1925638"/>
          <a:ext cx="3971925" cy="1387475"/>
        </p:xfrm>
        <a:graphic>
          <a:graphicData uri="http://schemas.openxmlformats.org/presentationml/2006/ole">
            <mc:AlternateContent xmlns:mc="http://schemas.openxmlformats.org/markup-compatibility/2006">
              <mc:Choice xmlns:v="urn:schemas-microsoft-com:vml" Requires="v">
                <p:oleObj spid="_x0000_s133234" name="公式" r:id="rId5" imgW="1282972" imgH="435619" progId="Equation.3">
                  <p:embed/>
                </p:oleObj>
              </mc:Choice>
              <mc:Fallback>
                <p:oleObj name="公式" r:id="rId5" imgW="1282972" imgH="4356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625" y="1925638"/>
                        <a:ext cx="3971925" cy="1387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5" name="Text Box 5"/>
          <p:cNvSpPr txBox="1">
            <a:spLocks noChangeArrowheads="1"/>
          </p:cNvSpPr>
          <p:nvPr/>
        </p:nvSpPr>
        <p:spPr bwMode="auto">
          <a:xfrm>
            <a:off x="684213" y="2133600"/>
            <a:ext cx="3313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ea typeface="黑体" panose="02010609060101010101" pitchFamily="49" charset="-122"/>
              </a:rPr>
              <a:t>带电圆环轴线：</a:t>
            </a:r>
          </a:p>
        </p:txBody>
      </p:sp>
      <p:sp>
        <p:nvSpPr>
          <p:cNvPr id="332806" name="Text Box 6"/>
          <p:cNvSpPr txBox="1">
            <a:spLocks noChangeArrowheads="1"/>
          </p:cNvSpPr>
          <p:nvPr/>
        </p:nvSpPr>
        <p:spPr bwMode="auto">
          <a:xfrm>
            <a:off x="684213" y="3716338"/>
            <a:ext cx="68405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chemeClr val="hlink"/>
                </a:solidFill>
                <a:latin typeface="Times New Roman" panose="02020603050405020304" pitchFamily="18" charset="0"/>
                <a:ea typeface="黑体" panose="02010609060101010101" pitchFamily="49" charset="-122"/>
              </a:rPr>
              <a:t>无限大带电平板的电场强度 ：</a:t>
            </a:r>
          </a:p>
        </p:txBody>
      </p:sp>
      <p:graphicFrame>
        <p:nvGraphicFramePr>
          <p:cNvPr id="332807" name="Object 7"/>
          <p:cNvGraphicFramePr>
            <a:graphicFrameLocks noChangeAspect="1"/>
          </p:cNvGraphicFramePr>
          <p:nvPr/>
        </p:nvGraphicFramePr>
        <p:xfrm>
          <a:off x="5795963" y="3500438"/>
          <a:ext cx="1582737" cy="1250950"/>
        </p:xfrm>
        <a:graphic>
          <a:graphicData uri="http://schemas.openxmlformats.org/presentationml/2006/ole">
            <mc:AlternateContent xmlns:mc="http://schemas.openxmlformats.org/markup-compatibility/2006">
              <mc:Choice xmlns:v="urn:schemas-microsoft-com:vml" Requires="v">
                <p:oleObj spid="_x0000_s133235" name="公式" r:id="rId7" imgW="521793" imgH="406985" progId="Equation.3">
                  <p:embed/>
                </p:oleObj>
              </mc:Choice>
              <mc:Fallback>
                <p:oleObj name="公式" r:id="rId7" imgW="521793"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3500438"/>
                        <a:ext cx="1582737" cy="125095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2802"/>
                                        </p:tgtEl>
                                        <p:attrNameLst>
                                          <p:attrName>style.visibility</p:attrName>
                                        </p:attrNameLst>
                                      </p:cBhvr>
                                      <p:to>
                                        <p:strVal val="visible"/>
                                      </p:to>
                                    </p:set>
                                    <p:animEffect transition="in" filter="wipe(left)">
                                      <p:cBhvr>
                                        <p:cTn id="7" dur="500"/>
                                        <p:tgtEl>
                                          <p:spTgt spid="332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2803"/>
                                        </p:tgtEl>
                                        <p:attrNameLst>
                                          <p:attrName>style.visibility</p:attrName>
                                        </p:attrNameLst>
                                      </p:cBhvr>
                                      <p:to>
                                        <p:strVal val="visible"/>
                                      </p:to>
                                    </p:set>
                                    <p:animEffect transition="in" filter="wipe(left)">
                                      <p:cBhvr>
                                        <p:cTn id="12" dur="500"/>
                                        <p:tgtEl>
                                          <p:spTgt spid="3328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32804"/>
                                        </p:tgtEl>
                                        <p:attrNameLst>
                                          <p:attrName>style.visibility</p:attrName>
                                        </p:attrNameLst>
                                      </p:cBhvr>
                                      <p:to>
                                        <p:strVal val="visible"/>
                                      </p:to>
                                    </p:set>
                                    <p:animEffect transition="in" filter="box(out)">
                                      <p:cBhvr>
                                        <p:cTn id="17" dur="500"/>
                                        <p:tgtEl>
                                          <p:spTgt spid="3328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2806"/>
                                        </p:tgtEl>
                                        <p:attrNameLst>
                                          <p:attrName>style.visibility</p:attrName>
                                        </p:attrNameLst>
                                      </p:cBhvr>
                                      <p:to>
                                        <p:strVal val="visible"/>
                                      </p:to>
                                    </p:set>
                                    <p:animEffect transition="in" filter="wipe(left)">
                                      <p:cBhvr>
                                        <p:cTn id="22" dur="500"/>
                                        <p:tgtEl>
                                          <p:spTgt spid="3328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332807"/>
                                        </p:tgtEl>
                                        <p:attrNameLst>
                                          <p:attrName>style.visibility</p:attrName>
                                        </p:attrNameLst>
                                      </p:cBhvr>
                                      <p:to>
                                        <p:strVal val="visible"/>
                                      </p:to>
                                    </p:set>
                                    <p:animEffect transition="in" filter="box(out)">
                                      <p:cBhvr>
                                        <p:cTn id="27" dur="500"/>
                                        <p:tgtEl>
                                          <p:spTgt spid="3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utoUpdateAnimBg="0"/>
      <p:bldP spid="33280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611188" y="692150"/>
            <a:ext cx="571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chemeClr val="hlink"/>
                </a:solidFill>
                <a:latin typeface="黑体" panose="02010609060101010101" pitchFamily="49" charset="-122"/>
                <a:ea typeface="黑体" panose="02010609060101010101" pitchFamily="49" charset="-122"/>
              </a:rPr>
              <a:t>电场强度通量（电通量）</a:t>
            </a:r>
            <a:r>
              <a:rPr kumimoji="1" lang="zh-CN" altLang="en-US" i="1">
                <a:solidFill>
                  <a:schemeClr va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baseline="-25000">
                <a:solidFill>
                  <a:schemeClr val="hlink"/>
                </a:solidFill>
                <a:latin typeface="黑体" panose="02010609060101010101" pitchFamily="49" charset="-122"/>
                <a:ea typeface="黑体" panose="02010609060101010101" pitchFamily="49" charset="-122"/>
                <a:sym typeface="Symbol" panose="05050102010706020507" pitchFamily="18" charset="2"/>
              </a:rPr>
              <a:t>e</a:t>
            </a:r>
            <a:r>
              <a:rPr kumimoji="1" lang="zh-CN" altLang="en-US">
                <a:solidFill>
                  <a:schemeClr val="hlink"/>
                </a:solidFill>
                <a:latin typeface="黑体" panose="02010609060101010101" pitchFamily="49" charset="-122"/>
                <a:ea typeface="黑体" panose="02010609060101010101" pitchFamily="49" charset="-122"/>
                <a:sym typeface="Symbol" panose="05050102010706020507" pitchFamily="18" charset="2"/>
              </a:rPr>
              <a:t>：</a:t>
            </a:r>
            <a:endParaRPr kumimoji="1" lang="zh-CN" altLang="en-US">
              <a:solidFill>
                <a:schemeClr val="hlink"/>
              </a:solidFill>
              <a:latin typeface="黑体" panose="02010609060101010101" pitchFamily="49" charset="-122"/>
              <a:ea typeface="黑体" panose="02010609060101010101" pitchFamily="49" charset="-122"/>
            </a:endParaRPr>
          </a:p>
        </p:txBody>
      </p:sp>
      <p:graphicFrame>
        <p:nvGraphicFramePr>
          <p:cNvPr id="338947" name="Object 3"/>
          <p:cNvGraphicFramePr>
            <a:graphicFrameLocks noGrp="1" noChangeAspect="1"/>
          </p:cNvGraphicFramePr>
          <p:nvPr>
            <p:ph sz="half" idx="1"/>
          </p:nvPr>
        </p:nvGraphicFramePr>
        <p:xfrm>
          <a:off x="3492500" y="1989138"/>
          <a:ext cx="812800" cy="292100"/>
        </p:xfrm>
        <a:graphic>
          <a:graphicData uri="http://schemas.openxmlformats.org/presentationml/2006/ole">
            <mc:AlternateContent xmlns:mc="http://schemas.openxmlformats.org/markup-compatibility/2006">
              <mc:Choice xmlns:v="urn:schemas-microsoft-com:vml" Requires="v">
                <p:oleObj spid="_x0000_s134220" name="公式" r:id="rId3" imgW="789949" imgH="268157" progId="Equation.3">
                  <p:embed/>
                </p:oleObj>
              </mc:Choice>
              <mc:Fallback>
                <p:oleObj name="公式" r:id="rId3" imgW="789949" imgH="26815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989138"/>
                        <a:ext cx="812800" cy="29210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948" name="Text Box 4"/>
          <p:cNvSpPr txBox="1">
            <a:spLocks noChangeArrowheads="1"/>
          </p:cNvSpPr>
          <p:nvPr/>
        </p:nvSpPr>
        <p:spPr bwMode="auto">
          <a:xfrm>
            <a:off x="611188" y="2997200"/>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a:solidFill>
                  <a:schemeClr val="hlink"/>
                </a:solidFill>
                <a:effectLst>
                  <a:outerShdw blurRad="38100" dist="38100" dir="2700000" algn="tl">
                    <a:srgbClr val="000000"/>
                  </a:outerShdw>
                </a:effectLst>
                <a:latin typeface="Times New Roman" pitchFamily="18" charset="0"/>
                <a:ea typeface="黑体" pitchFamily="2" charset="-122"/>
              </a:rPr>
              <a:t>真空中的高斯定理：</a:t>
            </a:r>
            <a:endParaRPr kumimoji="1" lang="zh-CN" altLang="en-US" sz="3200">
              <a:solidFill>
                <a:schemeClr val="hlink"/>
              </a:solidFill>
              <a:latin typeface="Times New Roman" pitchFamily="18" charset="0"/>
              <a:ea typeface="黑体" pitchFamily="2" charset="-122"/>
            </a:endParaRPr>
          </a:p>
        </p:txBody>
      </p:sp>
      <p:graphicFrame>
        <p:nvGraphicFramePr>
          <p:cNvPr id="338949" name="Object 5"/>
          <p:cNvGraphicFramePr>
            <a:graphicFrameLocks noGrp="1" noChangeAspect="1"/>
          </p:cNvGraphicFramePr>
          <p:nvPr>
            <p:ph sz="half" idx="2"/>
          </p:nvPr>
        </p:nvGraphicFramePr>
        <p:xfrm>
          <a:off x="3016250" y="3789363"/>
          <a:ext cx="2276475" cy="939800"/>
        </p:xfrm>
        <a:graphic>
          <a:graphicData uri="http://schemas.openxmlformats.org/presentationml/2006/ole">
            <mc:AlternateContent xmlns:mc="http://schemas.openxmlformats.org/markup-compatibility/2006">
              <mc:Choice xmlns:v="urn:schemas-microsoft-com:vml" Requires="v">
                <p:oleObj spid="_x0000_s134221" name="公式" r:id="rId5" imgW="1091490" imgH="406985" progId="Equation.3">
                  <p:embed/>
                </p:oleObj>
              </mc:Choice>
              <mc:Fallback>
                <p:oleObj name="公式" r:id="rId5" imgW="1091490" imgH="4069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50" y="3789363"/>
                        <a:ext cx="2276475" cy="93980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wipe(left)">
                                      <p:cBhvr>
                                        <p:cTn id="7" dur="500"/>
                                        <p:tgtEl>
                                          <p:spTgt spid="338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38947"/>
                                        </p:tgtEl>
                                        <p:attrNameLst>
                                          <p:attrName>style.visibility</p:attrName>
                                        </p:attrNameLst>
                                      </p:cBhvr>
                                      <p:to>
                                        <p:strVal val="visible"/>
                                      </p:to>
                                    </p:set>
                                    <p:animEffect transition="in" filter="box(out)">
                                      <p:cBhvr>
                                        <p:cTn id="12" dur="500"/>
                                        <p:tgtEl>
                                          <p:spTgt spid="3389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38948"/>
                                        </p:tgtEl>
                                        <p:attrNameLst>
                                          <p:attrName>style.visibility</p:attrName>
                                        </p:attrNameLst>
                                      </p:cBhvr>
                                      <p:to>
                                        <p:strVal val="visible"/>
                                      </p:to>
                                    </p:set>
                                    <p:anim calcmode="lin" valueType="num">
                                      <p:cBhvr additive="base">
                                        <p:cTn id="17" dur="500" fill="hold"/>
                                        <p:tgtEl>
                                          <p:spTgt spid="338948"/>
                                        </p:tgtEl>
                                        <p:attrNameLst>
                                          <p:attrName>ppt_x</p:attrName>
                                        </p:attrNameLst>
                                      </p:cBhvr>
                                      <p:tavLst>
                                        <p:tav tm="0">
                                          <p:val>
                                            <p:strVal val="#ppt_x"/>
                                          </p:val>
                                        </p:tav>
                                        <p:tav tm="100000">
                                          <p:val>
                                            <p:strVal val="#ppt_x"/>
                                          </p:val>
                                        </p:tav>
                                      </p:tavLst>
                                    </p:anim>
                                    <p:anim calcmode="lin" valueType="num">
                                      <p:cBhvr additive="base">
                                        <p:cTn id="18" dur="500" fill="hold"/>
                                        <p:tgtEl>
                                          <p:spTgt spid="338948"/>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338949"/>
                                        </p:tgtEl>
                                        <p:attrNameLst>
                                          <p:attrName>style.visibility</p:attrName>
                                        </p:attrNameLst>
                                      </p:cBhvr>
                                      <p:to>
                                        <p:strVal val="visible"/>
                                      </p:to>
                                    </p:set>
                                    <p:animEffect transition="in" filter="box(out)">
                                      <p:cBhvr>
                                        <p:cTn id="23" dur="500"/>
                                        <p:tgtEl>
                                          <p:spTgt spid="338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p:bldP spid="338948"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p:cNvSpPr txBox="1">
            <a:spLocks noChangeArrowheads="1"/>
          </p:cNvSpPr>
          <p:nvPr/>
        </p:nvSpPr>
        <p:spPr bwMode="auto">
          <a:xfrm>
            <a:off x="323850" y="260350"/>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800" b="1">
                <a:latin typeface="Times New Roman" panose="02020603050405020304" pitchFamily="18" charset="0"/>
              </a:rPr>
              <a:t>求解的关键是选取</a:t>
            </a:r>
            <a:r>
              <a:rPr kumimoji="1" lang="zh-CN" altLang="en-US" sz="2800" b="1">
                <a:solidFill>
                  <a:srgbClr val="CC00CC"/>
                </a:solidFill>
                <a:latin typeface="Times New Roman" panose="02020603050405020304" pitchFamily="18" charset="0"/>
              </a:rPr>
              <a:t>适当的高斯面</a:t>
            </a:r>
            <a:r>
              <a:rPr kumimoji="1" lang="zh-CN" altLang="en-US" sz="2800" b="1">
                <a:latin typeface="Times New Roman" panose="02020603050405020304" pitchFamily="18" charset="0"/>
              </a:rPr>
              <a:t>。常见的具有对称性分布的源电荷有：</a:t>
            </a:r>
          </a:p>
        </p:txBody>
      </p:sp>
      <p:sp>
        <p:nvSpPr>
          <p:cNvPr id="339971" name="Text Box 3"/>
          <p:cNvSpPr txBox="1">
            <a:spLocks noChangeArrowheads="1"/>
          </p:cNvSpPr>
          <p:nvPr/>
        </p:nvSpPr>
        <p:spPr bwMode="auto">
          <a:xfrm>
            <a:off x="611188" y="4721225"/>
            <a:ext cx="2362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球对称分布：</a:t>
            </a:r>
          </a:p>
          <a:p>
            <a:pPr eaLnBrk="1" hangingPunct="1">
              <a:buClrTx/>
              <a:buSzTx/>
              <a:buFontTx/>
              <a:buNone/>
            </a:pPr>
            <a:r>
              <a:rPr kumimoji="1" lang="zh-CN" altLang="en-US" sz="2400" b="1">
                <a:latin typeface="Times New Roman" panose="02020603050405020304" pitchFamily="18" charset="0"/>
              </a:rPr>
              <a:t>球面</a:t>
            </a:r>
          </a:p>
          <a:p>
            <a:pPr eaLnBrk="1" hangingPunct="1">
              <a:buClrTx/>
              <a:buSzTx/>
              <a:buFontTx/>
              <a:buNone/>
            </a:pPr>
            <a:r>
              <a:rPr kumimoji="1" lang="zh-CN" altLang="en-US" sz="2400" b="1">
                <a:latin typeface="Times New Roman" panose="02020603050405020304" pitchFamily="18" charset="0"/>
              </a:rPr>
              <a:t>球体</a:t>
            </a:r>
          </a:p>
          <a:p>
            <a:pPr eaLnBrk="1" hangingPunct="1">
              <a:buClrTx/>
              <a:buSzTx/>
              <a:buFontTx/>
              <a:buNone/>
            </a:pPr>
            <a:r>
              <a:rPr kumimoji="1" lang="zh-CN" altLang="en-US" sz="2400" b="1">
                <a:latin typeface="Times New Roman" panose="02020603050405020304" pitchFamily="18" charset="0"/>
              </a:rPr>
              <a:t>多层同心球壳</a:t>
            </a:r>
          </a:p>
          <a:p>
            <a:pPr eaLnBrk="1" hangingPunct="1">
              <a:buClrTx/>
              <a:buSzTx/>
              <a:buFontTx/>
              <a:buNone/>
            </a:pPr>
            <a:r>
              <a:rPr kumimoji="1" lang="zh-CN" altLang="en-US" sz="2400" b="1">
                <a:latin typeface="Times New Roman" panose="02020603050405020304" pitchFamily="18" charset="0"/>
              </a:rPr>
              <a:t>点电荷等</a:t>
            </a:r>
          </a:p>
        </p:txBody>
      </p:sp>
      <p:pic>
        <p:nvPicPr>
          <p:cNvPr id="339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92375"/>
            <a:ext cx="2057400" cy="1985963"/>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420938"/>
            <a:ext cx="1614488" cy="21336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420938"/>
            <a:ext cx="2006600" cy="22098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9975" name="Text Box 7"/>
          <p:cNvSpPr txBox="1">
            <a:spLocks noChangeArrowheads="1"/>
          </p:cNvSpPr>
          <p:nvPr/>
        </p:nvSpPr>
        <p:spPr bwMode="auto">
          <a:xfrm>
            <a:off x="6335713" y="4797425"/>
            <a:ext cx="280828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面对称分布：</a:t>
            </a:r>
          </a:p>
          <a:p>
            <a:pPr eaLnBrk="1" hangingPunct="1">
              <a:buClrTx/>
              <a:buSzTx/>
              <a:buFontTx/>
              <a:buNone/>
            </a:pPr>
            <a:r>
              <a:rPr kumimoji="1" lang="zh-CN" altLang="en-US" sz="2400" b="1">
                <a:solidFill>
                  <a:schemeClr val="tx2"/>
                </a:solidFill>
                <a:latin typeface="Times New Roman" panose="02020603050405020304" pitchFamily="18" charset="0"/>
              </a:rPr>
              <a:t>（无限大）</a:t>
            </a:r>
          </a:p>
          <a:p>
            <a:pPr eaLnBrk="1" hangingPunct="1">
              <a:buClrTx/>
              <a:buSzTx/>
              <a:buFontTx/>
              <a:buNone/>
            </a:pPr>
            <a:r>
              <a:rPr kumimoji="1" lang="zh-CN" altLang="en-US" sz="2400" b="1">
                <a:latin typeface="Times New Roman" panose="02020603050405020304" pitchFamily="18" charset="0"/>
              </a:rPr>
              <a:t>带电平面</a:t>
            </a:r>
          </a:p>
          <a:p>
            <a:pPr eaLnBrk="1" hangingPunct="1">
              <a:buClrTx/>
              <a:buSzTx/>
              <a:buFontTx/>
              <a:buNone/>
            </a:pPr>
            <a:r>
              <a:rPr kumimoji="1" lang="zh-CN" altLang="en-US" sz="2400" b="1">
                <a:latin typeface="Times New Roman" panose="02020603050405020304" pitchFamily="18" charset="0"/>
              </a:rPr>
              <a:t>平板等。</a:t>
            </a:r>
          </a:p>
        </p:txBody>
      </p:sp>
      <p:sp>
        <p:nvSpPr>
          <p:cNvPr id="339976" name="Text Box 8"/>
          <p:cNvSpPr txBox="1">
            <a:spLocks noChangeArrowheads="1"/>
          </p:cNvSpPr>
          <p:nvPr/>
        </p:nvSpPr>
        <p:spPr bwMode="auto">
          <a:xfrm>
            <a:off x="3563938" y="4648200"/>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轴对称分布：</a:t>
            </a:r>
          </a:p>
          <a:p>
            <a:pPr eaLnBrk="1" hangingPunct="1">
              <a:buClrTx/>
              <a:buSzTx/>
              <a:buFontTx/>
              <a:buNone/>
            </a:pPr>
            <a:r>
              <a:rPr kumimoji="1" lang="zh-CN" altLang="en-US" sz="2400" b="1">
                <a:latin typeface="Times New Roman" panose="02020603050405020304" pitchFamily="18" charset="0"/>
              </a:rPr>
              <a:t>（无限长）</a:t>
            </a:r>
          </a:p>
          <a:p>
            <a:pPr eaLnBrk="1" hangingPunct="1">
              <a:buClrTx/>
              <a:buSzTx/>
              <a:buFontTx/>
              <a:buNone/>
            </a:pPr>
            <a:r>
              <a:rPr kumimoji="1" lang="zh-CN" altLang="en-US" sz="2400" b="1">
                <a:latin typeface="Times New Roman" panose="02020603050405020304" pitchFamily="18" charset="0"/>
              </a:rPr>
              <a:t>带电的直线</a:t>
            </a:r>
          </a:p>
          <a:p>
            <a:pPr eaLnBrk="1" hangingPunct="1">
              <a:buClrTx/>
              <a:buSzTx/>
              <a:buFontTx/>
              <a:buNone/>
            </a:pPr>
            <a:r>
              <a:rPr kumimoji="1" lang="zh-CN" altLang="en-US" sz="2400" b="1">
                <a:latin typeface="Times New Roman" panose="02020603050405020304" pitchFamily="18" charset="0"/>
              </a:rPr>
              <a:t>圆柱面</a:t>
            </a:r>
          </a:p>
          <a:p>
            <a:pPr eaLnBrk="1" hangingPunct="1">
              <a:buClrTx/>
              <a:buSzTx/>
              <a:buFontTx/>
              <a:buNone/>
            </a:pPr>
            <a:r>
              <a:rPr kumimoji="1" lang="zh-CN" altLang="en-US" sz="2400" b="1">
                <a:latin typeface="Times New Roman" panose="02020603050405020304" pitchFamily="18" charset="0"/>
              </a:rPr>
              <a:t>圆柱体等</a:t>
            </a:r>
          </a:p>
        </p:txBody>
      </p:sp>
      <p:sp>
        <p:nvSpPr>
          <p:cNvPr id="339977" name="Text Box 9"/>
          <p:cNvSpPr txBox="1">
            <a:spLocks noChangeArrowheads="1"/>
          </p:cNvSpPr>
          <p:nvPr/>
        </p:nvSpPr>
        <p:spPr bwMode="auto">
          <a:xfrm>
            <a:off x="3635375" y="1268413"/>
            <a:ext cx="2160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hlink"/>
                </a:solidFill>
              </a:rPr>
              <a:t>均匀带电</a:t>
            </a:r>
          </a:p>
        </p:txBody>
      </p:sp>
      <p:sp>
        <p:nvSpPr>
          <p:cNvPr id="339978" name="Line 10"/>
          <p:cNvSpPr>
            <a:spLocks noChangeShapeType="1"/>
          </p:cNvSpPr>
          <p:nvPr/>
        </p:nvSpPr>
        <p:spPr bwMode="auto">
          <a:xfrm flipV="1">
            <a:off x="2411413" y="1773238"/>
            <a:ext cx="1439862"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979" name="Line 11"/>
          <p:cNvSpPr>
            <a:spLocks noChangeShapeType="1"/>
          </p:cNvSpPr>
          <p:nvPr/>
        </p:nvSpPr>
        <p:spPr bwMode="auto">
          <a:xfrm>
            <a:off x="4427538" y="184467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980" name="Line 12"/>
          <p:cNvSpPr>
            <a:spLocks noChangeShapeType="1"/>
          </p:cNvSpPr>
          <p:nvPr/>
        </p:nvSpPr>
        <p:spPr bwMode="auto">
          <a:xfrm>
            <a:off x="5148263" y="1844675"/>
            <a:ext cx="2016125"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339970">
                                            <p:txEl>
                                              <p:pRg st="0" end="0"/>
                                            </p:txEl>
                                          </p:spTgt>
                                        </p:tgtEl>
                                        <p:attrNameLst>
                                          <p:attrName>style.visibility</p:attrName>
                                        </p:attrNameLst>
                                      </p:cBhvr>
                                      <p:to>
                                        <p:strVal val="visible"/>
                                      </p:to>
                                    </p:set>
                                    <p:animEffect transition="in" filter="wipe(left)">
                                      <p:cBhvr>
                                        <p:cTn id="7" dur="75"/>
                                        <p:tgtEl>
                                          <p:spTgt spid="3399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997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997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39972"/>
                                        </p:tgtEl>
                                        <p:attrNameLst>
                                          <p:attrName>style.visibility</p:attrName>
                                        </p:attrNameLst>
                                      </p:cBhvr>
                                      <p:to>
                                        <p:strVal val="visible"/>
                                      </p:to>
                                    </p:set>
                                    <p:animEffect transition="in" filter="wipe(left)">
                                      <p:cBhvr>
                                        <p:cTn id="20" dur="500"/>
                                        <p:tgtEl>
                                          <p:spTgt spid="339972"/>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339971"/>
                                        </p:tgtEl>
                                        <p:attrNameLst>
                                          <p:attrName>style.visibility</p:attrName>
                                        </p:attrNameLst>
                                      </p:cBhvr>
                                      <p:to>
                                        <p:strVal val="visible"/>
                                      </p:to>
                                    </p:set>
                                    <p:animEffect transition="in" filter="wipe(left)">
                                      <p:cBhvr>
                                        <p:cTn id="24" dur="75"/>
                                        <p:tgtEl>
                                          <p:spTgt spid="3399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997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39973"/>
                                        </p:tgtEl>
                                        <p:attrNameLst>
                                          <p:attrName>style.visibility</p:attrName>
                                        </p:attrNameLst>
                                      </p:cBhvr>
                                      <p:to>
                                        <p:strVal val="visible"/>
                                      </p:to>
                                    </p:set>
                                    <p:animEffect transition="in" filter="wipe(left)">
                                      <p:cBhvr>
                                        <p:cTn id="33" dur="500"/>
                                        <p:tgtEl>
                                          <p:spTgt spid="339973"/>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iterate type="lt">
                                    <p:tmPct val="100000"/>
                                  </p:iterate>
                                  <p:childTnLst>
                                    <p:set>
                                      <p:cBhvr>
                                        <p:cTn id="36" dur="1" fill="hold">
                                          <p:stCondLst>
                                            <p:cond delay="0"/>
                                          </p:stCondLst>
                                        </p:cTn>
                                        <p:tgtEl>
                                          <p:spTgt spid="339976"/>
                                        </p:tgtEl>
                                        <p:attrNameLst>
                                          <p:attrName>style.visibility</p:attrName>
                                        </p:attrNameLst>
                                      </p:cBhvr>
                                      <p:to>
                                        <p:strVal val="visible"/>
                                      </p:to>
                                    </p:set>
                                    <p:animEffect transition="in" filter="wipe(left)">
                                      <p:cBhvr>
                                        <p:cTn id="37" dur="75"/>
                                        <p:tgtEl>
                                          <p:spTgt spid="3399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998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39974"/>
                                        </p:tgtEl>
                                        <p:attrNameLst>
                                          <p:attrName>style.visibility</p:attrName>
                                        </p:attrNameLst>
                                      </p:cBhvr>
                                      <p:to>
                                        <p:strVal val="visible"/>
                                      </p:to>
                                    </p:set>
                                    <p:animEffect transition="in" filter="wipe(left)">
                                      <p:cBhvr>
                                        <p:cTn id="46" dur="500"/>
                                        <p:tgtEl>
                                          <p:spTgt spid="339974"/>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iterate type="lt">
                                    <p:tmPct val="100000"/>
                                  </p:iterate>
                                  <p:childTnLst>
                                    <p:set>
                                      <p:cBhvr>
                                        <p:cTn id="49" dur="1" fill="hold">
                                          <p:stCondLst>
                                            <p:cond delay="0"/>
                                          </p:stCondLst>
                                        </p:cTn>
                                        <p:tgtEl>
                                          <p:spTgt spid="339975"/>
                                        </p:tgtEl>
                                        <p:attrNameLst>
                                          <p:attrName>style.visibility</p:attrName>
                                        </p:attrNameLst>
                                      </p:cBhvr>
                                      <p:to>
                                        <p:strVal val="visible"/>
                                      </p:to>
                                    </p:set>
                                    <p:animEffect transition="in" filter="wipe(left)">
                                      <p:cBhvr>
                                        <p:cTn id="50" dur="75"/>
                                        <p:tgtEl>
                                          <p:spTgt spid="339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build="p" autoUpdateAnimBg="0"/>
      <p:bldP spid="339971" grpId="0" autoUpdateAnimBg="0"/>
      <p:bldP spid="339975" grpId="0" autoUpdateAnimBg="0"/>
      <p:bldP spid="339976" grpId="0" autoUpdateAnimBg="0"/>
      <p:bldP spid="339977" grpId="0"/>
      <p:bldP spid="339978" grpId="0" animBg="1"/>
      <p:bldP spid="339979" grpId="0" animBg="1"/>
      <p:bldP spid="3399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4"/>
          <p:cNvSpPr txBox="1">
            <a:spLocks noChangeArrowheads="1"/>
          </p:cNvSpPr>
          <p:nvPr/>
        </p:nvSpPr>
        <p:spPr bwMode="auto">
          <a:xfrm>
            <a:off x="395288" y="333375"/>
            <a:ext cx="8748712"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kumimoji="1" lang="zh-CN" altLang="en-US" sz="2800" b="1">
                <a:solidFill>
                  <a:schemeClr val="hlink"/>
                </a:solidFill>
                <a:effectLst>
                  <a:outerShdw blurRad="38100" dist="38100" dir="2700000" algn="tl">
                    <a:srgbClr val="000000"/>
                  </a:outerShdw>
                </a:effectLst>
                <a:latin typeface="宋体" pitchFamily="2" charset="-122"/>
              </a:rPr>
              <a:t>例</a:t>
            </a:r>
            <a:r>
              <a:rPr kumimoji="1" lang="en-US" altLang="zh-CN" sz="2800" b="1">
                <a:solidFill>
                  <a:schemeClr val="hlink"/>
                </a:solidFill>
                <a:effectLst>
                  <a:outerShdw blurRad="38100" dist="38100" dir="2700000" algn="tl">
                    <a:srgbClr val="000000"/>
                  </a:outerShdw>
                </a:effectLst>
                <a:latin typeface="宋体" pitchFamily="2" charset="-122"/>
              </a:rPr>
              <a:t>1.</a:t>
            </a:r>
            <a:r>
              <a:rPr kumimoji="1" lang="zh-CN" altLang="en-US" sz="2800" b="1">
                <a:solidFill>
                  <a:srgbClr val="FFFFCC"/>
                </a:solidFill>
                <a:latin typeface="宋体" pitchFamily="2" charset="-122"/>
              </a:rPr>
              <a:t>在氢原子中，电子与质子的距离约为</a:t>
            </a:r>
            <a:r>
              <a:rPr kumimoji="1" lang="en-US" altLang="zh-CN" sz="2800" b="1">
                <a:solidFill>
                  <a:srgbClr val="FFFFCC"/>
                </a:solidFill>
                <a:latin typeface="宋体" pitchFamily="2" charset="-122"/>
              </a:rPr>
              <a:t>5.3</a:t>
            </a:r>
            <a:r>
              <a:rPr kumimoji="1" lang="en-US" altLang="zh-CN" sz="2800" b="1">
                <a:solidFill>
                  <a:srgbClr val="FFFFCC"/>
                </a:solidFill>
                <a:latin typeface="宋体" pitchFamily="2" charset="-122"/>
                <a:sym typeface="Symbol" pitchFamily="18" charset="2"/>
              </a:rPr>
              <a:t>10</a:t>
            </a:r>
            <a:r>
              <a:rPr kumimoji="1" lang="en-US" altLang="zh-CN" sz="2800" b="1" baseline="30000">
                <a:solidFill>
                  <a:srgbClr val="FFFFCC"/>
                </a:solidFill>
                <a:latin typeface="宋体" pitchFamily="2" charset="-122"/>
                <a:sym typeface="Symbol" pitchFamily="18" charset="2"/>
              </a:rPr>
              <a:t>-11 </a:t>
            </a:r>
            <a:r>
              <a:rPr kumimoji="1" lang="en-US" altLang="zh-CN" sz="2800" b="1">
                <a:solidFill>
                  <a:srgbClr val="FFFFCC"/>
                </a:solidFill>
                <a:latin typeface="宋体" pitchFamily="2" charset="-122"/>
                <a:sym typeface="Symbol" pitchFamily="18" charset="2"/>
              </a:rPr>
              <a:t>m</a:t>
            </a:r>
            <a:r>
              <a:rPr kumimoji="1" lang="zh-CN" altLang="en-US" sz="2800" b="1">
                <a:solidFill>
                  <a:srgbClr val="FFFFCC"/>
                </a:solidFill>
                <a:latin typeface="宋体" pitchFamily="2" charset="-122"/>
                <a:sym typeface="Symbol" pitchFamily="18" charset="2"/>
              </a:rPr>
              <a:t>。求它们之间的万有引力和静电力。</a:t>
            </a:r>
          </a:p>
        </p:txBody>
      </p:sp>
      <p:sp>
        <p:nvSpPr>
          <p:cNvPr id="92165" name="Text Box 5"/>
          <p:cNvSpPr txBox="1">
            <a:spLocks noChangeArrowheads="1"/>
          </p:cNvSpPr>
          <p:nvPr/>
        </p:nvSpPr>
        <p:spPr bwMode="auto">
          <a:xfrm>
            <a:off x="533400" y="2416175"/>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rPr>
              <a:t>解：</a:t>
            </a:r>
            <a:endParaRPr kumimoji="1" lang="zh-CN" altLang="en-US" sz="2400" b="1">
              <a:solidFill>
                <a:schemeClr val="hlink"/>
              </a:solidFill>
              <a:latin typeface="Times New Roman" panose="02020603050405020304" pitchFamily="18" charset="0"/>
            </a:endParaRPr>
          </a:p>
        </p:txBody>
      </p:sp>
      <p:graphicFrame>
        <p:nvGraphicFramePr>
          <p:cNvPr id="92166" name="Object 6"/>
          <p:cNvGraphicFramePr>
            <a:graphicFrameLocks noChangeAspect="1"/>
          </p:cNvGraphicFramePr>
          <p:nvPr/>
        </p:nvGraphicFramePr>
        <p:xfrm>
          <a:off x="338138" y="2843213"/>
          <a:ext cx="8582025" cy="1100137"/>
        </p:xfrm>
        <a:graphic>
          <a:graphicData uri="http://schemas.openxmlformats.org/presentationml/2006/ole">
            <mc:AlternateContent xmlns:mc="http://schemas.openxmlformats.org/markup-compatibility/2006">
              <mc:Choice xmlns:v="urn:schemas-microsoft-com:vml" Requires="v">
                <p:oleObj spid="_x0000_s14521" name="公式" r:id="rId3" imgW="3734244" imgH="459639" progId="Equation.3">
                  <p:embed/>
                </p:oleObj>
              </mc:Choice>
              <mc:Fallback>
                <p:oleObj name="公式" r:id="rId3" imgW="3734244" imgH="45963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8" y="2843213"/>
                        <a:ext cx="8582025" cy="11001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7" name="Object 7"/>
          <p:cNvGraphicFramePr>
            <a:graphicFrameLocks noChangeAspect="1"/>
          </p:cNvGraphicFramePr>
          <p:nvPr/>
        </p:nvGraphicFramePr>
        <p:xfrm>
          <a:off x="4343400" y="5692775"/>
          <a:ext cx="3886200" cy="615950"/>
        </p:xfrm>
        <a:graphic>
          <a:graphicData uri="http://schemas.openxmlformats.org/presentationml/2006/ole">
            <mc:AlternateContent xmlns:mc="http://schemas.openxmlformats.org/markup-compatibility/2006">
              <mc:Choice xmlns:v="urn:schemas-microsoft-com:vml" Requires="v">
                <p:oleObj spid="_x0000_s14522" name="公式" r:id="rId5" imgW="1488839" imgH="215502" progId="Equation.3">
                  <p:embed/>
                </p:oleObj>
              </mc:Choice>
              <mc:Fallback>
                <p:oleObj name="公式" r:id="rId5" imgW="1488839" imgH="215502"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5692775"/>
                        <a:ext cx="3886200" cy="615950"/>
                      </a:xfrm>
                      <a:prstGeom prst="rect">
                        <a:avLst/>
                      </a:prstGeom>
                      <a:solidFill>
                        <a:srgbClr val="006600"/>
                      </a:solidFill>
                      <a:ln w="9525">
                        <a:solidFill>
                          <a:schemeClr val="tx1"/>
                        </a:solidFill>
                        <a:miter lim="800000"/>
                        <a:headEnd/>
                        <a:tailEnd/>
                      </a:ln>
                      <a:effectLst>
                        <a:outerShdw dist="35921" dir="2700000" algn="ctr" rotWithShape="0">
                          <a:srgbClr val="808080"/>
                        </a:outerShdw>
                      </a:effectLst>
                    </p:spPr>
                  </p:pic>
                </p:oleObj>
              </mc:Fallback>
            </mc:AlternateContent>
          </a:graphicData>
        </a:graphic>
      </p:graphicFrame>
      <p:graphicFrame>
        <p:nvGraphicFramePr>
          <p:cNvPr id="92168" name="Object 8"/>
          <p:cNvGraphicFramePr>
            <a:graphicFrameLocks noChangeAspect="1"/>
          </p:cNvGraphicFramePr>
          <p:nvPr/>
        </p:nvGraphicFramePr>
        <p:xfrm>
          <a:off x="684213" y="4205288"/>
          <a:ext cx="1839912" cy="917575"/>
        </p:xfrm>
        <a:graphic>
          <a:graphicData uri="http://schemas.openxmlformats.org/presentationml/2006/ole">
            <mc:AlternateContent xmlns:mc="http://schemas.openxmlformats.org/markup-compatibility/2006">
              <mc:Choice xmlns:v="urn:schemas-microsoft-com:vml" Requires="v">
                <p:oleObj spid="_x0000_s14523" name="公式" r:id="rId7" imgW="761179" imgH="368580" progId="Equation.3">
                  <p:embed/>
                </p:oleObj>
              </mc:Choice>
              <mc:Fallback>
                <p:oleObj name="公式" r:id="rId7" imgW="761179" imgH="3685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4205288"/>
                        <a:ext cx="1839912" cy="9175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Rectangle 9"/>
          <p:cNvSpPr>
            <a:spLocks noChangeArrowheads="1"/>
          </p:cNvSpPr>
          <p:nvPr/>
        </p:nvSpPr>
        <p:spPr bwMode="auto">
          <a:xfrm>
            <a:off x="468313" y="1501775"/>
            <a:ext cx="86756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CC"/>
                </a:solidFill>
                <a:latin typeface="Times New Roman" panose="02020603050405020304" pitchFamily="18" charset="0"/>
                <a:sym typeface="Symbol" panose="05050102010706020507" pitchFamily="18" charset="2"/>
              </a:rPr>
              <a:t>（已知： </a:t>
            </a:r>
            <a:r>
              <a:rPr kumimoji="1" lang="en-US" altLang="zh-CN" sz="2800" b="1" i="1">
                <a:solidFill>
                  <a:srgbClr val="FFFFCC"/>
                </a:solidFill>
                <a:latin typeface="Times New Roman" panose="02020603050405020304" pitchFamily="18" charset="0"/>
                <a:sym typeface="Symbol" panose="05050102010706020507" pitchFamily="18" charset="2"/>
              </a:rPr>
              <a:t>M </a:t>
            </a:r>
            <a:r>
              <a:rPr kumimoji="1" lang="en-US" altLang="zh-CN" sz="2800" b="1">
                <a:solidFill>
                  <a:srgbClr val="FFFFCC"/>
                </a:solidFill>
                <a:latin typeface="Times New Roman" panose="02020603050405020304" pitchFamily="18" charset="0"/>
                <a:sym typeface="Symbol" panose="05050102010706020507" pitchFamily="18" charset="2"/>
              </a:rPr>
              <a:t>=1.6710</a:t>
            </a:r>
            <a:r>
              <a:rPr kumimoji="1" lang="en-US" altLang="zh-CN" sz="2800" b="1" baseline="30000">
                <a:solidFill>
                  <a:srgbClr val="FFFFCC"/>
                </a:solidFill>
                <a:latin typeface="Times New Roman" panose="02020603050405020304" pitchFamily="18" charset="0"/>
                <a:sym typeface="Symbol" panose="05050102010706020507" pitchFamily="18" charset="2"/>
              </a:rPr>
              <a:t>-27 </a:t>
            </a:r>
            <a:r>
              <a:rPr kumimoji="1" lang="en-US" altLang="zh-CN" sz="2800" b="1">
                <a:solidFill>
                  <a:srgbClr val="FFFFCC"/>
                </a:solidFill>
                <a:latin typeface="Times New Roman" panose="02020603050405020304" pitchFamily="18" charset="0"/>
                <a:sym typeface="Symbol" panose="05050102010706020507" pitchFamily="18" charset="2"/>
              </a:rPr>
              <a:t>kg , </a:t>
            </a:r>
            <a:r>
              <a:rPr kumimoji="1" lang="en-US" altLang="zh-CN" sz="2800" b="1" i="1">
                <a:solidFill>
                  <a:srgbClr val="FFFFCC"/>
                </a:solidFill>
                <a:latin typeface="Times New Roman" panose="02020603050405020304" pitchFamily="18" charset="0"/>
                <a:sym typeface="Symbol" panose="05050102010706020507" pitchFamily="18" charset="2"/>
              </a:rPr>
              <a:t>G</a:t>
            </a:r>
            <a:r>
              <a:rPr kumimoji="1" lang="en-US" altLang="zh-CN" sz="2800" b="1">
                <a:solidFill>
                  <a:srgbClr val="FFFFCC"/>
                </a:solidFill>
                <a:latin typeface="Times New Roman" panose="02020603050405020304" pitchFamily="18" charset="0"/>
                <a:sym typeface="Symbol" panose="05050102010706020507" pitchFamily="18" charset="2"/>
              </a:rPr>
              <a:t> = 6.6710</a:t>
            </a:r>
            <a:r>
              <a:rPr kumimoji="1" lang="en-US" altLang="zh-CN" sz="2800" b="1" baseline="30000">
                <a:solidFill>
                  <a:srgbClr val="FFFFCC"/>
                </a:solidFill>
                <a:latin typeface="Times New Roman" panose="02020603050405020304" pitchFamily="18" charset="0"/>
                <a:sym typeface="Symbol" panose="05050102010706020507" pitchFamily="18" charset="2"/>
              </a:rPr>
              <a:t>-11 </a:t>
            </a:r>
            <a:r>
              <a:rPr kumimoji="1" lang="en-US" altLang="zh-CN" sz="2800" b="1">
                <a:solidFill>
                  <a:srgbClr val="FFFFCC"/>
                </a:solidFill>
                <a:latin typeface="Times New Roman" panose="02020603050405020304" pitchFamily="18" charset="0"/>
                <a:sym typeface="Symbol" panose="05050102010706020507" pitchFamily="18" charset="2"/>
              </a:rPr>
              <a:t>N·m</a:t>
            </a:r>
            <a:r>
              <a:rPr kumimoji="1" lang="en-US" altLang="zh-CN" sz="2800" b="1" baseline="30000">
                <a:solidFill>
                  <a:srgbClr val="FFFFCC"/>
                </a:solidFill>
                <a:latin typeface="Times New Roman" panose="02020603050405020304" pitchFamily="18" charset="0"/>
                <a:sym typeface="Symbol" panose="05050102010706020507" pitchFamily="18" charset="2"/>
              </a:rPr>
              <a:t>2</a:t>
            </a:r>
            <a:r>
              <a:rPr kumimoji="1" lang="en-US" altLang="zh-CN" sz="2800" b="1">
                <a:solidFill>
                  <a:srgbClr val="FFFFCC"/>
                </a:solidFill>
                <a:latin typeface="Times New Roman" panose="02020603050405020304" pitchFamily="18" charset="0"/>
                <a:sym typeface="Symbol" panose="05050102010706020507" pitchFamily="18" charset="2"/>
              </a:rPr>
              <a:t>·kg</a:t>
            </a:r>
            <a:r>
              <a:rPr kumimoji="1" lang="en-US" altLang="zh-CN" sz="2800" b="1" baseline="30000">
                <a:solidFill>
                  <a:srgbClr val="FFFFCC"/>
                </a:solidFill>
                <a:latin typeface="Times New Roman" panose="02020603050405020304" pitchFamily="18" charset="0"/>
                <a:sym typeface="Symbol" panose="05050102010706020507" pitchFamily="18" charset="2"/>
              </a:rPr>
              <a:t>-2</a:t>
            </a:r>
            <a:r>
              <a:rPr kumimoji="1" lang="zh-CN" altLang="en-US" sz="2800" b="1">
                <a:solidFill>
                  <a:srgbClr val="FFFFCC"/>
                </a:solidFill>
                <a:latin typeface="Times New Roman" panose="02020603050405020304" pitchFamily="18" charset="0"/>
                <a:sym typeface="Symbol" panose="05050102010706020507" pitchFamily="18" charset="2"/>
              </a:rPr>
              <a:t>，</a:t>
            </a:r>
            <a:r>
              <a:rPr kumimoji="1" lang="en-US" altLang="zh-CN" sz="2800" b="1" i="1">
                <a:solidFill>
                  <a:srgbClr val="FFFFCC"/>
                </a:solidFill>
                <a:latin typeface="Times New Roman" panose="02020603050405020304" pitchFamily="18" charset="0"/>
                <a:sym typeface="Symbol" panose="05050102010706020507" pitchFamily="18" charset="2"/>
              </a:rPr>
              <a:t>m </a:t>
            </a:r>
            <a:r>
              <a:rPr kumimoji="1" lang="en-US" altLang="zh-CN" sz="2800" b="1">
                <a:solidFill>
                  <a:srgbClr val="FFFFCC"/>
                </a:solidFill>
                <a:latin typeface="Times New Roman" panose="02020603050405020304" pitchFamily="18" charset="0"/>
                <a:sym typeface="Symbol" panose="05050102010706020507" pitchFamily="18" charset="2"/>
              </a:rPr>
              <a:t>= 9.1110</a:t>
            </a:r>
            <a:r>
              <a:rPr kumimoji="1" lang="en-US" altLang="zh-CN" sz="2800" b="1" baseline="30000">
                <a:solidFill>
                  <a:srgbClr val="FFFFCC"/>
                </a:solidFill>
                <a:latin typeface="Times New Roman" panose="02020603050405020304" pitchFamily="18" charset="0"/>
                <a:sym typeface="Symbol" panose="05050102010706020507" pitchFamily="18" charset="2"/>
              </a:rPr>
              <a:t>-31 </a:t>
            </a:r>
            <a:r>
              <a:rPr kumimoji="1" lang="en-US" altLang="zh-CN" sz="2800" b="1">
                <a:solidFill>
                  <a:srgbClr val="FFFFCC"/>
                </a:solidFill>
                <a:latin typeface="Times New Roman" panose="02020603050405020304" pitchFamily="18" charset="0"/>
                <a:sym typeface="Symbol" panose="05050102010706020507" pitchFamily="18" charset="2"/>
              </a:rPr>
              <a:t>kg</a:t>
            </a:r>
            <a:r>
              <a:rPr kumimoji="1" lang="zh-CN" altLang="en-US" sz="2800" b="1">
                <a:solidFill>
                  <a:srgbClr val="FFFFCC"/>
                </a:solidFill>
                <a:latin typeface="Times New Roman" panose="02020603050405020304" pitchFamily="18" charset="0"/>
                <a:sym typeface="Symbol" panose="05050102010706020507" pitchFamily="18" charset="2"/>
              </a:rPr>
              <a:t>）</a:t>
            </a:r>
          </a:p>
        </p:txBody>
      </p:sp>
      <p:graphicFrame>
        <p:nvGraphicFramePr>
          <p:cNvPr id="92170" name="Object 10"/>
          <p:cNvGraphicFramePr>
            <a:graphicFrameLocks noChangeAspect="1"/>
          </p:cNvGraphicFramePr>
          <p:nvPr/>
        </p:nvGraphicFramePr>
        <p:xfrm>
          <a:off x="1187450" y="5287963"/>
          <a:ext cx="2447925" cy="558800"/>
        </p:xfrm>
        <a:graphic>
          <a:graphicData uri="http://schemas.openxmlformats.org/presentationml/2006/ole">
            <mc:AlternateContent xmlns:mc="http://schemas.openxmlformats.org/markup-compatibility/2006">
              <mc:Choice xmlns:v="urn:schemas-microsoft-com:vml" Requires="v">
                <p:oleObj spid="_x0000_s14524" name="公式" r:id="rId9" imgW="976682" imgH="205867" progId="Equation.3">
                  <p:embed/>
                </p:oleObj>
              </mc:Choice>
              <mc:Fallback>
                <p:oleObj name="公式" r:id="rId9" imgW="976682" imgH="205867"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287963"/>
                        <a:ext cx="2447925" cy="558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1" name="Object 11"/>
          <p:cNvGraphicFramePr>
            <a:graphicFrameLocks noChangeAspect="1"/>
          </p:cNvGraphicFramePr>
          <p:nvPr/>
        </p:nvGraphicFramePr>
        <p:xfrm>
          <a:off x="2524125" y="4168775"/>
          <a:ext cx="5287963" cy="1093788"/>
        </p:xfrm>
        <a:graphic>
          <a:graphicData uri="http://schemas.openxmlformats.org/presentationml/2006/ole">
            <mc:AlternateContent xmlns:mc="http://schemas.openxmlformats.org/markup-compatibility/2006">
              <mc:Choice xmlns:v="urn:schemas-microsoft-com:vml" Requires="v">
                <p:oleObj spid="_x0000_s14525" name="公式" r:id="rId11" imgW="2297923" imgH="459639" progId="Equation.3">
                  <p:embed/>
                </p:oleObj>
              </mc:Choice>
              <mc:Fallback>
                <p:oleObj name="公式" r:id="rId11" imgW="2297923" imgH="459639"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4125" y="4168775"/>
                        <a:ext cx="5287963" cy="1093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p:cTn id="7" dur="500" fill="hold"/>
                                        <p:tgtEl>
                                          <p:spTgt spid="92165"/>
                                        </p:tgtEl>
                                        <p:attrNameLst>
                                          <p:attrName>ppt_w</p:attrName>
                                        </p:attrNameLst>
                                      </p:cBhvr>
                                      <p:tavLst>
                                        <p:tav tm="0">
                                          <p:val>
                                            <p:strVal val="4*#ppt_w"/>
                                          </p:val>
                                        </p:tav>
                                        <p:tav tm="100000">
                                          <p:val>
                                            <p:strVal val="#ppt_w"/>
                                          </p:val>
                                        </p:tav>
                                      </p:tavLst>
                                    </p:anim>
                                    <p:anim calcmode="lin" valueType="num">
                                      <p:cBhvr>
                                        <p:cTn id="8" dur="500" fill="hold"/>
                                        <p:tgtEl>
                                          <p:spTgt spid="92165"/>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92166"/>
                                        </p:tgtEl>
                                        <p:attrNameLst>
                                          <p:attrName>style.visibility</p:attrName>
                                        </p:attrNameLst>
                                      </p:cBhvr>
                                      <p:to>
                                        <p:strVal val="visible"/>
                                      </p:to>
                                    </p:set>
                                    <p:animEffect transition="in" filter="box(out)">
                                      <p:cBhvr>
                                        <p:cTn id="13" dur="500"/>
                                        <p:tgtEl>
                                          <p:spTgt spid="9216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92168"/>
                                        </p:tgtEl>
                                        <p:attrNameLst>
                                          <p:attrName>style.visibility</p:attrName>
                                        </p:attrNameLst>
                                      </p:cBhvr>
                                      <p:to>
                                        <p:strVal val="visible"/>
                                      </p:to>
                                    </p:set>
                                    <p:animEffect transition="in" filter="box(out)">
                                      <p:cBhvr>
                                        <p:cTn id="18" dur="500"/>
                                        <p:tgtEl>
                                          <p:spTgt spid="921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92171"/>
                                        </p:tgtEl>
                                        <p:attrNameLst>
                                          <p:attrName>style.visibility</p:attrName>
                                        </p:attrNameLst>
                                      </p:cBhvr>
                                      <p:to>
                                        <p:strVal val="visible"/>
                                      </p:to>
                                    </p:set>
                                    <p:animEffect transition="in" filter="box(out)">
                                      <p:cBhvr>
                                        <p:cTn id="23" dur="500"/>
                                        <p:tgtEl>
                                          <p:spTgt spid="921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92170"/>
                                        </p:tgtEl>
                                        <p:attrNameLst>
                                          <p:attrName>style.visibility</p:attrName>
                                        </p:attrNameLst>
                                      </p:cBhvr>
                                      <p:to>
                                        <p:strVal val="visible"/>
                                      </p:to>
                                    </p:set>
                                    <p:animEffect transition="in" filter="box(out)">
                                      <p:cBhvr>
                                        <p:cTn id="28" dur="500"/>
                                        <p:tgtEl>
                                          <p:spTgt spid="921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nodeType="clickEffect">
                                  <p:stCondLst>
                                    <p:cond delay="0"/>
                                  </p:stCondLst>
                                  <p:childTnLst>
                                    <p:set>
                                      <p:cBhvr>
                                        <p:cTn id="32" dur="1" fill="hold">
                                          <p:stCondLst>
                                            <p:cond delay="0"/>
                                          </p:stCondLst>
                                        </p:cTn>
                                        <p:tgtEl>
                                          <p:spTgt spid="92167"/>
                                        </p:tgtEl>
                                        <p:attrNameLst>
                                          <p:attrName>style.visibility</p:attrName>
                                        </p:attrNameLst>
                                      </p:cBhvr>
                                      <p:to>
                                        <p:strVal val="visible"/>
                                      </p:to>
                                    </p:set>
                                    <p:animEffect transition="in" filter="box(out)">
                                      <p:cBhvr>
                                        <p:cTn id="33" dur="500"/>
                                        <p:tgtEl>
                                          <p:spTgt spid="92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nvGraphicFramePr>
        <p:xfrm>
          <a:off x="2987675" y="188913"/>
          <a:ext cx="3429000" cy="1271587"/>
        </p:xfrm>
        <a:graphic>
          <a:graphicData uri="http://schemas.openxmlformats.org/presentationml/2006/ole">
            <mc:AlternateContent xmlns:mc="http://schemas.openxmlformats.org/markup-compatibility/2006">
              <mc:Choice xmlns:v="urn:schemas-microsoft-com:vml" Requires="v">
                <p:oleObj spid="_x0000_s136342" name="公式" r:id="rId3" imgW="1273473" imgH="459639" progId="Equation.3">
                  <p:embed/>
                </p:oleObj>
              </mc:Choice>
              <mc:Fallback>
                <p:oleObj name="公式" r:id="rId3" imgW="1273473" imgH="45963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88913"/>
                        <a:ext cx="3429000" cy="12715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76200" cmpd="tri">
                            <a:solidFill>
                              <a:srgbClr val="9933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091" name="Text Box 3"/>
          <p:cNvSpPr txBox="1">
            <a:spLocks noChangeArrowheads="1"/>
          </p:cNvSpPr>
          <p:nvPr/>
        </p:nvSpPr>
        <p:spPr bwMode="auto">
          <a:xfrm>
            <a:off x="250825" y="692150"/>
            <a:ext cx="4122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华文中宋" panose="02010600040101010101" pitchFamily="2" charset="-122"/>
                <a:ea typeface="华文中宋" panose="02010600040101010101" pitchFamily="2" charset="-122"/>
              </a:rPr>
              <a:t>静电场力作功</a:t>
            </a:r>
          </a:p>
        </p:txBody>
      </p:sp>
      <p:sp>
        <p:nvSpPr>
          <p:cNvPr id="345092" name="Text Box 4"/>
          <p:cNvSpPr txBox="1">
            <a:spLocks noChangeArrowheads="1"/>
          </p:cNvSpPr>
          <p:nvPr/>
        </p:nvSpPr>
        <p:spPr bwMode="auto">
          <a:xfrm>
            <a:off x="323850" y="1844675"/>
            <a:ext cx="47005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600" b="1">
                <a:solidFill>
                  <a:schemeClr val="hlink"/>
                </a:solidFill>
                <a:latin typeface="华文中宋" panose="02010600040101010101" pitchFamily="2" charset="-122"/>
                <a:ea typeface="华文中宋" panose="02010600040101010101" pitchFamily="2" charset="-122"/>
              </a:rPr>
              <a:t>二</a:t>
            </a:r>
            <a:r>
              <a:rPr kumimoji="1" lang="zh-CN" altLang="en-US" sz="2100" b="1">
                <a:solidFill>
                  <a:schemeClr val="hlink"/>
                </a:solidFill>
                <a:latin typeface="华文中宋" panose="02010600040101010101" pitchFamily="2" charset="-122"/>
                <a:ea typeface="华文中宋" panose="02010600040101010101" pitchFamily="2" charset="-122"/>
              </a:rPr>
              <a:t>、</a:t>
            </a:r>
            <a:r>
              <a:rPr kumimoji="1" lang="zh-CN" altLang="en-US" sz="2600" b="1">
                <a:solidFill>
                  <a:schemeClr val="hlink"/>
                </a:solidFill>
                <a:latin typeface="华文中宋" panose="02010600040101010101" pitchFamily="2" charset="-122"/>
                <a:ea typeface="华文中宋" panose="02010600040101010101" pitchFamily="2" charset="-122"/>
              </a:rPr>
              <a:t>静电场的环路定理</a:t>
            </a:r>
          </a:p>
        </p:txBody>
      </p:sp>
      <p:graphicFrame>
        <p:nvGraphicFramePr>
          <p:cNvPr id="345093" name="Object 5"/>
          <p:cNvGraphicFramePr>
            <a:graphicFrameLocks noChangeAspect="1"/>
          </p:cNvGraphicFramePr>
          <p:nvPr/>
        </p:nvGraphicFramePr>
        <p:xfrm>
          <a:off x="4140200" y="1916113"/>
          <a:ext cx="2286000" cy="950912"/>
        </p:xfrm>
        <a:graphic>
          <a:graphicData uri="http://schemas.openxmlformats.org/presentationml/2006/ole">
            <mc:AlternateContent xmlns:mc="http://schemas.openxmlformats.org/markup-compatibility/2006">
              <mc:Choice xmlns:v="urn:schemas-microsoft-com:vml" Requires="v">
                <p:oleObj spid="_x0000_s136343" name="公式" r:id="rId5" imgW="675006" imgH="268157" progId="Equation.3">
                  <p:embed/>
                </p:oleObj>
              </mc:Choice>
              <mc:Fallback>
                <p:oleObj name="公式" r:id="rId5" imgW="675006" imgH="26815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1916113"/>
                        <a:ext cx="2286000" cy="95091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345094" name="Text Box 6"/>
          <p:cNvSpPr txBox="1">
            <a:spLocks noChangeArrowheads="1"/>
          </p:cNvSpPr>
          <p:nvPr/>
        </p:nvSpPr>
        <p:spPr bwMode="auto">
          <a:xfrm>
            <a:off x="468313" y="4221163"/>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点的势能：</a:t>
            </a:r>
          </a:p>
        </p:txBody>
      </p:sp>
      <p:graphicFrame>
        <p:nvGraphicFramePr>
          <p:cNvPr id="345095" name="Object 7"/>
          <p:cNvGraphicFramePr>
            <a:graphicFrameLocks noChangeAspect="1"/>
          </p:cNvGraphicFramePr>
          <p:nvPr/>
        </p:nvGraphicFramePr>
        <p:xfrm>
          <a:off x="3387725" y="4076700"/>
          <a:ext cx="2579688" cy="849313"/>
        </p:xfrm>
        <a:graphic>
          <a:graphicData uri="http://schemas.openxmlformats.org/presentationml/2006/ole">
            <mc:AlternateContent xmlns:mc="http://schemas.openxmlformats.org/markup-compatibility/2006">
              <mc:Choice xmlns:v="urn:schemas-microsoft-com:vml" Requires="v">
                <p:oleObj spid="_x0000_s136344" name="公式" r:id="rId7" imgW="976682" imgH="306426" progId="Equation.3">
                  <p:embed/>
                </p:oleObj>
              </mc:Choice>
              <mc:Fallback>
                <p:oleObj name="公式" r:id="rId7" imgW="976682" imgH="30642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7725" y="4076700"/>
                        <a:ext cx="2579688" cy="849313"/>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aphicFrame>
        <p:nvGraphicFramePr>
          <p:cNvPr id="345096" name="Object 8"/>
          <p:cNvGraphicFramePr>
            <a:graphicFrameLocks noChangeAspect="1"/>
          </p:cNvGraphicFramePr>
          <p:nvPr/>
        </p:nvGraphicFramePr>
        <p:xfrm>
          <a:off x="3419475" y="5300663"/>
          <a:ext cx="2892425" cy="1095375"/>
        </p:xfrm>
        <a:graphic>
          <a:graphicData uri="http://schemas.openxmlformats.org/presentationml/2006/ole">
            <mc:AlternateContent xmlns:mc="http://schemas.openxmlformats.org/markup-compatibility/2006">
              <mc:Choice xmlns:v="urn:schemas-microsoft-com:vml" Requires="v">
                <p:oleObj spid="_x0000_s136345" name="公式" r:id="rId9" imgW="1182549" imgH="435619" progId="Equation.3">
                  <p:embed/>
                </p:oleObj>
              </mc:Choice>
              <mc:Fallback>
                <p:oleObj name="公式" r:id="rId9" imgW="1182549" imgH="435619"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5300663"/>
                        <a:ext cx="2892425" cy="109537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097" name="Text Box 9"/>
          <p:cNvSpPr txBox="1">
            <a:spLocks noChangeArrowheads="1"/>
          </p:cNvSpPr>
          <p:nvPr/>
        </p:nvSpPr>
        <p:spPr bwMode="auto">
          <a:xfrm>
            <a:off x="611188" y="5229225"/>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点的电势：</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45090"/>
                                        </p:tgtEl>
                                        <p:attrNameLst>
                                          <p:attrName>style.visibility</p:attrName>
                                        </p:attrNameLst>
                                      </p:cBhvr>
                                      <p:to>
                                        <p:strVal val="visible"/>
                                      </p:to>
                                    </p:set>
                                    <p:animEffect transition="in" filter="box(out)">
                                      <p:cBhvr>
                                        <p:cTn id="7" dur="500"/>
                                        <p:tgtEl>
                                          <p:spTgt spid="3450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5091"/>
                                        </p:tgtEl>
                                        <p:attrNameLst>
                                          <p:attrName>style.visibility</p:attrName>
                                        </p:attrNameLst>
                                      </p:cBhvr>
                                      <p:to>
                                        <p:strVal val="visible"/>
                                      </p:to>
                                    </p:set>
                                    <p:animEffect transition="in" filter="wipe(left)">
                                      <p:cBhvr>
                                        <p:cTn id="11" dur="500"/>
                                        <p:tgtEl>
                                          <p:spTgt spid="3450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5092"/>
                                        </p:tgtEl>
                                        <p:attrNameLst>
                                          <p:attrName>style.visibility</p:attrName>
                                        </p:attrNameLst>
                                      </p:cBhvr>
                                      <p:to>
                                        <p:strVal val="visible"/>
                                      </p:to>
                                    </p:set>
                                    <p:animEffect transition="in" filter="wipe(left)">
                                      <p:cBhvr>
                                        <p:cTn id="16" dur="500"/>
                                        <p:tgtEl>
                                          <p:spTgt spid="3450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345093"/>
                                        </p:tgtEl>
                                        <p:attrNameLst>
                                          <p:attrName>style.visibility</p:attrName>
                                        </p:attrNameLst>
                                      </p:cBhvr>
                                      <p:to>
                                        <p:strVal val="visible"/>
                                      </p:to>
                                    </p:set>
                                    <p:animEffect transition="in" filter="box(out)">
                                      <p:cBhvr>
                                        <p:cTn id="21" dur="500"/>
                                        <p:tgtEl>
                                          <p:spTgt spid="3450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45094"/>
                                        </p:tgtEl>
                                        <p:attrNameLst>
                                          <p:attrName>style.visibility</p:attrName>
                                        </p:attrNameLst>
                                      </p:cBhvr>
                                      <p:to>
                                        <p:strVal val="visible"/>
                                      </p:to>
                                    </p:set>
                                    <p:anim calcmode="lin" valueType="num">
                                      <p:cBhvr additive="base">
                                        <p:cTn id="26" dur="500" fill="hold"/>
                                        <p:tgtEl>
                                          <p:spTgt spid="345094"/>
                                        </p:tgtEl>
                                        <p:attrNameLst>
                                          <p:attrName>ppt_x</p:attrName>
                                        </p:attrNameLst>
                                      </p:cBhvr>
                                      <p:tavLst>
                                        <p:tav tm="0">
                                          <p:val>
                                            <p:strVal val="0-#ppt_w/2"/>
                                          </p:val>
                                        </p:tav>
                                        <p:tav tm="100000">
                                          <p:val>
                                            <p:strVal val="#ppt_x"/>
                                          </p:val>
                                        </p:tav>
                                      </p:tavLst>
                                    </p:anim>
                                    <p:anim calcmode="lin" valueType="num">
                                      <p:cBhvr additive="base">
                                        <p:cTn id="27" dur="500" fill="hold"/>
                                        <p:tgtEl>
                                          <p:spTgt spid="345094"/>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345095"/>
                                        </p:tgtEl>
                                        <p:attrNameLst>
                                          <p:attrName>style.visibility</p:attrName>
                                        </p:attrNameLst>
                                      </p:cBhvr>
                                      <p:to>
                                        <p:strVal val="visible"/>
                                      </p:to>
                                    </p:set>
                                    <p:animEffect transition="in" filter="strips(upRight)">
                                      <p:cBhvr>
                                        <p:cTn id="32" dur="500"/>
                                        <p:tgtEl>
                                          <p:spTgt spid="3450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45096"/>
                                        </p:tgtEl>
                                        <p:attrNameLst>
                                          <p:attrName>style.visibility</p:attrName>
                                        </p:attrNameLst>
                                      </p:cBhvr>
                                      <p:to>
                                        <p:strVal val="visible"/>
                                      </p:to>
                                    </p:set>
                                    <p:animEffect transition="in" filter="wipe(left)">
                                      <p:cBhvr>
                                        <p:cTn id="37" dur="500"/>
                                        <p:tgtEl>
                                          <p:spTgt spid="3450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45097"/>
                                        </p:tgtEl>
                                        <p:attrNameLst>
                                          <p:attrName>style.visibility</p:attrName>
                                        </p:attrNameLst>
                                      </p:cBhvr>
                                      <p:to>
                                        <p:strVal val="visible"/>
                                      </p:to>
                                    </p:set>
                                    <p:anim calcmode="lin" valueType="num">
                                      <p:cBhvr additive="base">
                                        <p:cTn id="42" dur="500" fill="hold"/>
                                        <p:tgtEl>
                                          <p:spTgt spid="345097"/>
                                        </p:tgtEl>
                                        <p:attrNameLst>
                                          <p:attrName>ppt_x</p:attrName>
                                        </p:attrNameLst>
                                      </p:cBhvr>
                                      <p:tavLst>
                                        <p:tav tm="0">
                                          <p:val>
                                            <p:strVal val="0-#ppt_w/2"/>
                                          </p:val>
                                        </p:tav>
                                        <p:tav tm="100000">
                                          <p:val>
                                            <p:strVal val="#ppt_x"/>
                                          </p:val>
                                        </p:tav>
                                      </p:tavLst>
                                    </p:anim>
                                    <p:anim calcmode="lin" valueType="num">
                                      <p:cBhvr additive="base">
                                        <p:cTn id="43" dur="500" fill="hold"/>
                                        <p:tgtEl>
                                          <p:spTgt spid="3450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autoUpdateAnimBg="0"/>
      <p:bldP spid="345092" grpId="0" autoUpdateAnimBg="0"/>
      <p:bldP spid="345094" grpId="0" autoUpdateAnimBg="0"/>
      <p:bldP spid="345097"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6114" name="Group 2"/>
          <p:cNvGrpSpPr>
            <a:grpSpLocks/>
          </p:cNvGrpSpPr>
          <p:nvPr/>
        </p:nvGrpSpPr>
        <p:grpSpPr bwMode="auto">
          <a:xfrm>
            <a:off x="827088" y="765175"/>
            <a:ext cx="5792787" cy="874713"/>
            <a:chOff x="432" y="2064"/>
            <a:chExt cx="3649" cy="551"/>
          </a:xfrm>
        </p:grpSpPr>
        <p:sp>
          <p:nvSpPr>
            <p:cNvPr id="137223" name="Text Box 3"/>
            <p:cNvSpPr txBox="1">
              <a:spLocks noChangeArrowheads="1"/>
            </p:cNvSpPr>
            <p:nvPr/>
          </p:nvSpPr>
          <p:spPr bwMode="auto">
            <a:xfrm>
              <a:off x="432" y="2064"/>
              <a:ext cx="13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rgbClr val="FFFF00"/>
                  </a:solidFill>
                  <a:latin typeface="Times New Roman" panose="02020603050405020304" pitchFamily="18" charset="0"/>
                  <a:ea typeface="黑体" panose="02010609060101010101" pitchFamily="49" charset="-122"/>
                </a:rPr>
                <a:t>电势差：</a:t>
              </a:r>
            </a:p>
          </p:txBody>
        </p:sp>
        <p:graphicFrame>
          <p:nvGraphicFramePr>
            <p:cNvPr id="137224" name="Object 4"/>
            <p:cNvGraphicFramePr>
              <a:graphicFrameLocks noChangeAspect="1"/>
            </p:cNvGraphicFramePr>
            <p:nvPr/>
          </p:nvGraphicFramePr>
          <p:xfrm>
            <a:off x="1727" y="2064"/>
            <a:ext cx="2354" cy="551"/>
          </p:xfrm>
          <a:graphic>
            <a:graphicData uri="http://schemas.openxmlformats.org/presentationml/2006/ole">
              <mc:AlternateContent xmlns:mc="http://schemas.openxmlformats.org/markup-compatibility/2006">
                <mc:Choice xmlns:v="urn:schemas-microsoft-com:vml" Requires="v">
                  <p:oleObj spid="_x0000_s137295" name="公式" r:id="rId3" imgW="1383531" imgH="306426" progId="Equation.3">
                    <p:embed/>
                  </p:oleObj>
                </mc:Choice>
                <mc:Fallback>
                  <p:oleObj name="公式" r:id="rId3" imgW="1383531" imgH="30642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 y="2064"/>
                          <a:ext cx="2354" cy="55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pSp>
      <p:grpSp>
        <p:nvGrpSpPr>
          <p:cNvPr id="346117" name="Group 5"/>
          <p:cNvGrpSpPr>
            <a:grpSpLocks/>
          </p:cNvGrpSpPr>
          <p:nvPr/>
        </p:nvGrpSpPr>
        <p:grpSpPr bwMode="auto">
          <a:xfrm>
            <a:off x="2916238" y="2349500"/>
            <a:ext cx="3384550" cy="863600"/>
            <a:chOff x="1837" y="2931"/>
            <a:chExt cx="2132" cy="544"/>
          </a:xfrm>
        </p:grpSpPr>
        <p:sp>
          <p:nvSpPr>
            <p:cNvPr id="137221" name="Rectangle 6"/>
            <p:cNvSpPr>
              <a:spLocks noChangeArrowheads="1"/>
            </p:cNvSpPr>
            <p:nvPr/>
          </p:nvSpPr>
          <p:spPr bwMode="auto">
            <a:xfrm>
              <a:off x="1837" y="2931"/>
              <a:ext cx="2132" cy="544"/>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7222" name="Object 7"/>
            <p:cNvGraphicFramePr>
              <a:graphicFrameLocks noChangeAspect="1"/>
            </p:cNvGraphicFramePr>
            <p:nvPr/>
          </p:nvGraphicFramePr>
          <p:xfrm>
            <a:off x="1927" y="2976"/>
            <a:ext cx="1905" cy="413"/>
          </p:xfrm>
          <a:graphic>
            <a:graphicData uri="http://schemas.openxmlformats.org/presentationml/2006/ole">
              <mc:AlternateContent xmlns:mc="http://schemas.openxmlformats.org/markup-compatibility/2006">
                <mc:Choice xmlns:v="urn:schemas-microsoft-com:vml" Requires="v">
                  <p:oleObj spid="_x0000_s137296" name="公式" r:id="rId5" imgW="1029336" imgH="205867" progId="Equation.3">
                    <p:embed/>
                  </p:oleObj>
                </mc:Choice>
                <mc:Fallback>
                  <p:oleObj name="公式" r:id="rId5" imgW="1029336" imgH="20586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 y="2976"/>
                          <a:ext cx="1905"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7220" name="Text Box 8"/>
          <p:cNvSpPr txBox="1">
            <a:spLocks noChangeArrowheads="1"/>
          </p:cNvSpPr>
          <p:nvPr/>
        </p:nvSpPr>
        <p:spPr bwMode="auto">
          <a:xfrm>
            <a:off x="1547813" y="2565400"/>
            <a:ext cx="1152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ea typeface="黑体" panose="02010609060101010101" pitchFamily="49" charset="-122"/>
              </a:rPr>
              <a:t>功：</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46114"/>
                                        </p:tgtEl>
                                        <p:attrNameLst>
                                          <p:attrName>style.visibility</p:attrName>
                                        </p:attrNameLst>
                                      </p:cBhvr>
                                      <p:to>
                                        <p:strVal val="visible"/>
                                      </p:to>
                                    </p:set>
                                    <p:animEffect transition="in" filter="strips(downRight)">
                                      <p:cBhvr>
                                        <p:cTn id="7" dur="500"/>
                                        <p:tgtEl>
                                          <p:spTgt spid="346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6117"/>
                                        </p:tgtEl>
                                        <p:attrNameLst>
                                          <p:attrName>style.visibility</p:attrName>
                                        </p:attrNameLst>
                                      </p:cBhvr>
                                      <p:to>
                                        <p:strVal val="visible"/>
                                      </p:to>
                                    </p:set>
                                    <p:animEffect transition="in" filter="wipe(left)">
                                      <p:cBhvr>
                                        <p:cTn id="12" dur="500"/>
                                        <p:tgtEl>
                                          <p:spTgt spid="346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539750" y="549275"/>
            <a:ext cx="4895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电势的计算</a:t>
            </a:r>
          </a:p>
        </p:txBody>
      </p:sp>
      <p:sp>
        <p:nvSpPr>
          <p:cNvPr id="350211" name="Text Box 3"/>
          <p:cNvSpPr txBox="1">
            <a:spLocks noChangeArrowheads="1"/>
          </p:cNvSpPr>
          <p:nvPr/>
        </p:nvSpPr>
        <p:spPr bwMode="auto">
          <a:xfrm>
            <a:off x="684213" y="1484313"/>
            <a:ext cx="5111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1</a:t>
            </a:r>
            <a:r>
              <a:rPr lang="zh-CN" altLang="en-US" sz="2800" b="1">
                <a:solidFill>
                  <a:schemeClr val="hlink"/>
                </a:solidFill>
                <a:latin typeface="宋体" panose="02010600030101010101" pitchFamily="2" charset="-122"/>
              </a:rPr>
              <a:t>．点电荷电场中的电势</a:t>
            </a:r>
          </a:p>
        </p:txBody>
      </p:sp>
      <p:graphicFrame>
        <p:nvGraphicFramePr>
          <p:cNvPr id="350212" name="Object 4"/>
          <p:cNvGraphicFramePr>
            <a:graphicFrameLocks noChangeAspect="1"/>
          </p:cNvGraphicFramePr>
          <p:nvPr/>
        </p:nvGraphicFramePr>
        <p:xfrm>
          <a:off x="1692275" y="1844675"/>
          <a:ext cx="2286000" cy="1290638"/>
        </p:xfrm>
        <a:graphic>
          <a:graphicData uri="http://schemas.openxmlformats.org/presentationml/2006/ole">
            <mc:AlternateContent xmlns:mc="http://schemas.openxmlformats.org/markup-compatibility/2006">
              <mc:Choice xmlns:v="urn:schemas-microsoft-com:vml" Requires="v">
                <p:oleObj spid="_x0000_s138354" name="公式" r:id="rId3" imgW="737295" imgH="406985" progId="Equation.3">
                  <p:embed/>
                </p:oleObj>
              </mc:Choice>
              <mc:Fallback>
                <p:oleObj name="公式" r:id="rId3" imgW="737295" imgH="4069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844675"/>
                        <a:ext cx="2286000" cy="129063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138245" name="Text Box 5"/>
          <p:cNvSpPr txBox="1">
            <a:spLocks noChangeArrowheads="1"/>
          </p:cNvSpPr>
          <p:nvPr/>
        </p:nvSpPr>
        <p:spPr bwMode="auto">
          <a:xfrm>
            <a:off x="468313" y="3357563"/>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2.</a:t>
            </a:r>
            <a:r>
              <a:rPr lang="zh-CN" altLang="en-US" sz="2800" b="1">
                <a:solidFill>
                  <a:schemeClr val="hlink"/>
                </a:solidFill>
                <a:latin typeface="宋体" panose="02010600030101010101" pitchFamily="2" charset="-122"/>
              </a:rPr>
              <a:t>　点电荷系电场中的电势 </a:t>
            </a:r>
          </a:p>
        </p:txBody>
      </p:sp>
      <p:graphicFrame>
        <p:nvGraphicFramePr>
          <p:cNvPr id="350214" name="Object 6"/>
          <p:cNvGraphicFramePr>
            <a:graphicFrameLocks noChangeAspect="1"/>
          </p:cNvGraphicFramePr>
          <p:nvPr/>
        </p:nvGraphicFramePr>
        <p:xfrm>
          <a:off x="3132138" y="4365625"/>
          <a:ext cx="3533775" cy="668338"/>
        </p:xfrm>
        <a:graphic>
          <a:graphicData uri="http://schemas.openxmlformats.org/presentationml/2006/ole">
            <mc:AlternateContent xmlns:mc="http://schemas.openxmlformats.org/markup-compatibility/2006">
              <mc:Choice xmlns:v="urn:schemas-microsoft-com:vml" Requires="v">
                <p:oleObj spid="_x0000_s138355" name="公式" r:id="rId5" imgW="1244703" imgH="215502" progId="Equation.3">
                  <p:embed/>
                </p:oleObj>
              </mc:Choice>
              <mc:Fallback>
                <p:oleObj name="公式" r:id="rId5" imgW="1244703" imgH="21550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4365625"/>
                        <a:ext cx="3533775" cy="66833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50215" name="Text Box 7"/>
          <p:cNvSpPr txBox="1">
            <a:spLocks noChangeArrowheads="1"/>
          </p:cNvSpPr>
          <p:nvPr/>
        </p:nvSpPr>
        <p:spPr bwMode="auto">
          <a:xfrm>
            <a:off x="611188" y="501332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3.  </a:t>
            </a:r>
            <a:r>
              <a:rPr lang="zh-CN" altLang="en-US" sz="2800" b="1">
                <a:solidFill>
                  <a:schemeClr val="hlink"/>
                </a:solidFill>
                <a:latin typeface="宋体" panose="02010600030101010101" pitchFamily="2" charset="-122"/>
              </a:rPr>
              <a:t>连续分布电荷电场中的电势</a:t>
            </a:r>
          </a:p>
        </p:txBody>
      </p:sp>
      <p:graphicFrame>
        <p:nvGraphicFramePr>
          <p:cNvPr id="350216" name="Object 8"/>
          <p:cNvGraphicFramePr>
            <a:graphicFrameLocks noChangeAspect="1"/>
          </p:cNvGraphicFramePr>
          <p:nvPr/>
        </p:nvGraphicFramePr>
        <p:xfrm>
          <a:off x="3492500" y="5768975"/>
          <a:ext cx="3249613" cy="1089025"/>
        </p:xfrm>
        <a:graphic>
          <a:graphicData uri="http://schemas.openxmlformats.org/presentationml/2006/ole">
            <mc:AlternateContent xmlns:mc="http://schemas.openxmlformats.org/markup-compatibility/2006">
              <mc:Choice xmlns:v="urn:schemas-microsoft-com:vml" Requires="v">
                <p:oleObj spid="_x0000_s138356" name="公式" r:id="rId7" imgW="1259088" imgH="406985" progId="Equation.3">
                  <p:embed/>
                </p:oleObj>
              </mc:Choice>
              <mc:Fallback>
                <p:oleObj name="公式" r:id="rId7" imgW="1259088" imgH="40698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5768975"/>
                        <a:ext cx="32496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0211"/>
                                        </p:tgtEl>
                                        <p:attrNameLst>
                                          <p:attrName>style.visibility</p:attrName>
                                        </p:attrNameLst>
                                      </p:cBhvr>
                                      <p:to>
                                        <p:strVal val="visible"/>
                                      </p:to>
                                    </p:set>
                                    <p:animEffect transition="in" filter="wipe(left)">
                                      <p:cBhvr>
                                        <p:cTn id="7" dur="500"/>
                                        <p:tgtEl>
                                          <p:spTgt spid="3502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50212"/>
                                        </p:tgtEl>
                                        <p:attrNameLst>
                                          <p:attrName>style.visibility</p:attrName>
                                        </p:attrNameLst>
                                      </p:cBhvr>
                                      <p:to>
                                        <p:strVal val="visible"/>
                                      </p:to>
                                    </p:set>
                                    <p:animEffect transition="in" filter="box(out)">
                                      <p:cBhvr>
                                        <p:cTn id="12" dur="500"/>
                                        <p:tgtEl>
                                          <p:spTgt spid="350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0214"/>
                                        </p:tgtEl>
                                        <p:attrNameLst>
                                          <p:attrName>style.visibility</p:attrName>
                                        </p:attrNameLst>
                                      </p:cBhvr>
                                      <p:to>
                                        <p:strVal val="visible"/>
                                      </p:to>
                                    </p:set>
                                    <p:animEffect transition="in" filter="wipe(left)">
                                      <p:cBhvr>
                                        <p:cTn id="17" dur="500"/>
                                        <p:tgtEl>
                                          <p:spTgt spid="3502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0215"/>
                                        </p:tgtEl>
                                        <p:attrNameLst>
                                          <p:attrName>style.visibility</p:attrName>
                                        </p:attrNameLst>
                                      </p:cBhvr>
                                      <p:to>
                                        <p:strVal val="visible"/>
                                      </p:to>
                                    </p:set>
                                    <p:animEffect transition="in" filter="wipe(left)">
                                      <p:cBhvr>
                                        <p:cTn id="22" dur="500"/>
                                        <p:tgtEl>
                                          <p:spTgt spid="3502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50216"/>
                                        </p:tgtEl>
                                        <p:attrNameLst>
                                          <p:attrName>style.visibility</p:attrName>
                                        </p:attrNameLst>
                                      </p:cBhvr>
                                      <p:to>
                                        <p:strVal val="visible"/>
                                      </p:to>
                                    </p:set>
                                    <p:animEffect transition="in" filter="wipe(left)">
                                      <p:cBhvr>
                                        <p:cTn id="27" dur="500"/>
                                        <p:tgtEl>
                                          <p:spTgt spid="350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P spid="35021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971550" y="1916113"/>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华文中宋" panose="02010600040101010101" pitchFamily="2" charset="-122"/>
                <a:ea typeface="华文中宋" panose="02010600040101010101" pitchFamily="2" charset="-122"/>
              </a:rPr>
              <a:t>★ </a:t>
            </a:r>
            <a:r>
              <a:rPr kumimoji="1" lang="zh-CN" altLang="en-US" sz="2800" b="1">
                <a:latin typeface="华文中宋" panose="02010600040101010101" pitchFamily="2" charset="-122"/>
                <a:ea typeface="华文中宋" panose="02010600040101010101" pitchFamily="2" charset="-122"/>
              </a:rPr>
              <a:t>计算方法：</a:t>
            </a:r>
            <a:endParaRPr kumimoji="1" lang="zh-CN" altLang="en-US" sz="2800" b="1">
              <a:latin typeface="Times New Roman" panose="02020603050405020304" pitchFamily="18" charset="0"/>
              <a:ea typeface="华文中宋" panose="02010600040101010101" pitchFamily="2" charset="-122"/>
            </a:endParaRPr>
          </a:p>
        </p:txBody>
      </p:sp>
      <p:sp>
        <p:nvSpPr>
          <p:cNvPr id="351235" name="Text Box 3"/>
          <p:cNvSpPr txBox="1">
            <a:spLocks noChangeArrowheads="1"/>
          </p:cNvSpPr>
          <p:nvPr/>
        </p:nvSpPr>
        <p:spPr bwMode="auto">
          <a:xfrm>
            <a:off x="468313" y="3068638"/>
            <a:ext cx="324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a:t>
            </a:r>
            <a:r>
              <a:rPr kumimoji="1" lang="zh-CN" altLang="en-US" sz="2800" b="1">
                <a:latin typeface="华文中宋" panose="02010600040101010101" pitchFamily="2" charset="-122"/>
                <a:ea typeface="华文中宋" panose="02010600040101010101" pitchFamily="2" charset="-122"/>
              </a:rPr>
              <a:t>用电势的定义</a:t>
            </a:r>
            <a:r>
              <a:rPr kumimoji="1" lang="en-US" altLang="zh-CN" sz="2800" b="1">
                <a:latin typeface="华文中宋" panose="02010600040101010101" pitchFamily="2" charset="-122"/>
                <a:ea typeface="华文中宋" panose="02010600040101010101" pitchFamily="2" charset="-122"/>
              </a:rPr>
              <a:t>:</a:t>
            </a:r>
            <a:endParaRPr kumimoji="1" lang="en-US" altLang="zh-CN" sz="2800" b="1">
              <a:latin typeface="Times New Roman" panose="02020603050405020304" pitchFamily="18" charset="0"/>
              <a:ea typeface="华文中宋" panose="02010600040101010101" pitchFamily="2" charset="-122"/>
            </a:endParaRPr>
          </a:p>
        </p:txBody>
      </p:sp>
      <p:graphicFrame>
        <p:nvGraphicFramePr>
          <p:cNvPr id="351236" name="Object 4"/>
          <p:cNvGraphicFramePr>
            <a:graphicFrameLocks noChangeAspect="1"/>
          </p:cNvGraphicFramePr>
          <p:nvPr/>
        </p:nvGraphicFramePr>
        <p:xfrm>
          <a:off x="3995738" y="2852738"/>
          <a:ext cx="2809875" cy="944562"/>
        </p:xfrm>
        <a:graphic>
          <a:graphicData uri="http://schemas.openxmlformats.org/presentationml/2006/ole">
            <mc:AlternateContent xmlns:mc="http://schemas.openxmlformats.org/markup-compatibility/2006">
              <mc:Choice xmlns:v="urn:schemas-microsoft-com:vml" Requires="v">
                <p:oleObj spid="_x0000_s139342" name="公式" r:id="rId3" imgW="914392" imgH="306426" progId="Equation.3">
                  <p:embed/>
                </p:oleObj>
              </mc:Choice>
              <mc:Fallback>
                <p:oleObj name="公式" r:id="rId3" imgW="914392" imgH="30642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852738"/>
                        <a:ext cx="2809875"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1237" name="Rectangle 5"/>
          <p:cNvSpPr>
            <a:spLocks noChangeArrowheads="1"/>
          </p:cNvSpPr>
          <p:nvPr/>
        </p:nvSpPr>
        <p:spPr bwMode="auto">
          <a:xfrm>
            <a:off x="468313" y="42211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(2) </a:t>
            </a:r>
            <a:r>
              <a:rPr kumimoji="1" lang="zh-CN" altLang="en-US" sz="2800" b="1">
                <a:latin typeface="Times New Roman" panose="02020603050405020304" pitchFamily="18" charset="0"/>
                <a:ea typeface="华文中宋" panose="02010600040101010101" pitchFamily="2" charset="-122"/>
              </a:rPr>
              <a:t>用电势叠加原理：</a:t>
            </a:r>
          </a:p>
        </p:txBody>
      </p:sp>
      <p:graphicFrame>
        <p:nvGraphicFramePr>
          <p:cNvPr id="351238" name="Object 6"/>
          <p:cNvGraphicFramePr>
            <a:graphicFrameLocks noChangeAspect="1"/>
          </p:cNvGraphicFramePr>
          <p:nvPr/>
        </p:nvGraphicFramePr>
        <p:xfrm>
          <a:off x="3995738" y="3860800"/>
          <a:ext cx="3889375" cy="1333500"/>
        </p:xfrm>
        <a:graphic>
          <a:graphicData uri="http://schemas.openxmlformats.org/presentationml/2006/ole">
            <mc:AlternateContent xmlns:mc="http://schemas.openxmlformats.org/markup-compatibility/2006">
              <mc:Choice xmlns:v="urn:schemas-microsoft-com:vml" Requires="v">
                <p:oleObj spid="_x0000_s139343" name="公式" r:id="rId5" imgW="1359646" imgH="421234" progId="Equation.3">
                  <p:embed/>
                </p:oleObj>
              </mc:Choice>
              <mc:Fallback>
                <p:oleObj name="公式" r:id="rId5" imgW="1359646" imgH="4212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860800"/>
                        <a:ext cx="3889375"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1239" name="Text Box 7"/>
          <p:cNvSpPr txBox="1">
            <a:spLocks noChangeArrowheads="1"/>
          </p:cNvSpPr>
          <p:nvPr/>
        </p:nvSpPr>
        <p:spPr bwMode="auto">
          <a:xfrm>
            <a:off x="468313" y="836613"/>
            <a:ext cx="3960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solidFill>
                  <a:srgbClr val="FFFF00"/>
                </a:solidFill>
                <a:latin typeface="华文中宋" panose="02010600040101010101" pitchFamily="2" charset="-122"/>
                <a:ea typeface="华文中宋" panose="02010600040101010101" pitchFamily="2" charset="-122"/>
              </a:rPr>
              <a:t> </a:t>
            </a:r>
            <a:r>
              <a:rPr kumimoji="1" lang="zh-CN" altLang="en-US" sz="2800" b="1">
                <a:solidFill>
                  <a:srgbClr val="FFFF00"/>
                </a:solidFill>
                <a:latin typeface="黑体" panose="02010609060101010101" pitchFamily="49" charset="-122"/>
                <a:ea typeface="黑体" panose="02010609060101010101" pitchFamily="49" charset="-122"/>
              </a:rPr>
              <a:t>电势计算举例</a:t>
            </a:r>
            <a:r>
              <a:rPr kumimoji="1" lang="zh-CN" altLang="en-US" sz="2600" b="1">
                <a:solidFill>
                  <a:schemeClr val="tx2"/>
                </a:solidFill>
                <a:latin typeface="华文中宋" panose="02010600040101010101" pitchFamily="2" charset="-122"/>
                <a:ea typeface="华文中宋" panose="02010600040101010101" pitchFamily="2" charset="-122"/>
              </a:rPr>
              <a:t>  </a:t>
            </a:r>
            <a:endParaRPr kumimoji="1" lang="zh-CN" altLang="en-US" sz="2800" b="1">
              <a:solidFill>
                <a:schemeClr val="tx2"/>
              </a:solidFill>
              <a:latin typeface="Times New Roman" panose="02020603050405020304" pitchFamily="18" charset="0"/>
              <a:ea typeface="华文中宋" panose="020106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1239"/>
                                        </p:tgtEl>
                                        <p:attrNameLst>
                                          <p:attrName>style.visibility</p:attrName>
                                        </p:attrNameLst>
                                      </p:cBhvr>
                                      <p:to>
                                        <p:strVal val="visible"/>
                                      </p:to>
                                    </p:set>
                                    <p:animEffect transition="in" filter="wipe(left)">
                                      <p:cBhvr>
                                        <p:cTn id="7" dur="500"/>
                                        <p:tgtEl>
                                          <p:spTgt spid="3512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1234"/>
                                        </p:tgtEl>
                                        <p:attrNameLst>
                                          <p:attrName>style.visibility</p:attrName>
                                        </p:attrNameLst>
                                      </p:cBhvr>
                                      <p:to>
                                        <p:strVal val="visible"/>
                                      </p:to>
                                    </p:set>
                                    <p:animEffect transition="in" filter="wipe(left)">
                                      <p:cBhvr>
                                        <p:cTn id="12" dur="500"/>
                                        <p:tgtEl>
                                          <p:spTgt spid="3512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1235"/>
                                        </p:tgtEl>
                                        <p:attrNameLst>
                                          <p:attrName>style.visibility</p:attrName>
                                        </p:attrNameLst>
                                      </p:cBhvr>
                                      <p:to>
                                        <p:strVal val="visible"/>
                                      </p:to>
                                    </p:set>
                                    <p:animEffect transition="in" filter="wipe(left)">
                                      <p:cBhvr>
                                        <p:cTn id="17" dur="500"/>
                                        <p:tgtEl>
                                          <p:spTgt spid="3512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1236"/>
                                        </p:tgtEl>
                                        <p:attrNameLst>
                                          <p:attrName>style.visibility</p:attrName>
                                        </p:attrNameLst>
                                      </p:cBhvr>
                                      <p:to>
                                        <p:strVal val="visible"/>
                                      </p:to>
                                    </p:set>
                                    <p:animEffect transition="in" filter="wipe(left)">
                                      <p:cBhvr>
                                        <p:cTn id="22" dur="500"/>
                                        <p:tgtEl>
                                          <p:spTgt spid="351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1237"/>
                                        </p:tgtEl>
                                        <p:attrNameLst>
                                          <p:attrName>style.visibility</p:attrName>
                                        </p:attrNameLst>
                                      </p:cBhvr>
                                      <p:to>
                                        <p:strVal val="visible"/>
                                      </p:to>
                                    </p:set>
                                    <p:animEffect transition="in" filter="wipe(left)">
                                      <p:cBhvr>
                                        <p:cTn id="27" dur="500"/>
                                        <p:tgtEl>
                                          <p:spTgt spid="3512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51238"/>
                                        </p:tgtEl>
                                        <p:attrNameLst>
                                          <p:attrName>style.visibility</p:attrName>
                                        </p:attrNameLst>
                                      </p:cBhvr>
                                      <p:to>
                                        <p:strVal val="visible"/>
                                      </p:to>
                                    </p:set>
                                    <p:animEffect transition="in" filter="wipe(left)">
                                      <p:cBhvr>
                                        <p:cTn id="32" dur="500"/>
                                        <p:tgtEl>
                                          <p:spTgt spid="351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autoUpdateAnimBg="0"/>
      <p:bldP spid="351235" grpId="0" autoUpdateAnimBg="0"/>
      <p:bldP spid="351237" grpId="0" autoUpdateAnimBg="0"/>
      <p:bldP spid="351239"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ext Box 2"/>
          <p:cNvSpPr txBox="1">
            <a:spLocks noChangeArrowheads="1"/>
          </p:cNvSpPr>
          <p:nvPr/>
        </p:nvSpPr>
        <p:spPr bwMode="auto">
          <a:xfrm>
            <a:off x="4643438" y="386080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、可有（电势梯度）</a:t>
            </a:r>
            <a:endParaRPr kumimoji="1" lang="zh-CN" altLang="en-US" b="1">
              <a:solidFill>
                <a:srgbClr val="0000FF"/>
              </a:solidFill>
              <a:latin typeface="Times New Roman" panose="02020603050405020304" pitchFamily="18" charset="0"/>
            </a:endParaRPr>
          </a:p>
        </p:txBody>
      </p:sp>
      <p:graphicFrame>
        <p:nvGraphicFramePr>
          <p:cNvPr id="352259" name="Object 3"/>
          <p:cNvGraphicFramePr>
            <a:graphicFrameLocks noChangeAspect="1"/>
          </p:cNvGraphicFramePr>
          <p:nvPr/>
        </p:nvGraphicFramePr>
        <p:xfrm>
          <a:off x="7826375" y="3789363"/>
          <a:ext cx="1317625" cy="560387"/>
        </p:xfrm>
        <a:graphic>
          <a:graphicData uri="http://schemas.openxmlformats.org/presentationml/2006/ole">
            <mc:AlternateContent xmlns:mc="http://schemas.openxmlformats.org/markup-compatibility/2006">
              <mc:Choice xmlns:v="urn:schemas-microsoft-com:vml" Requires="v">
                <p:oleObj spid="_x0000_s140701" name="Equation" r:id="rId3" imgW="483523" imgH="191482" progId="Equation.3">
                  <p:embed/>
                </p:oleObj>
              </mc:Choice>
              <mc:Fallback>
                <p:oleObj name="Equation" r:id="rId3" imgW="483523" imgH="19148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375" y="3789363"/>
                        <a:ext cx="1317625"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0" name="Text Box 4"/>
          <p:cNvSpPr txBox="1">
            <a:spLocks noChangeArrowheads="1"/>
          </p:cNvSpPr>
          <p:nvPr/>
        </p:nvSpPr>
        <p:spPr bwMode="auto">
          <a:xfrm>
            <a:off x="684213" y="62071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计算电势的方法</a:t>
            </a:r>
          </a:p>
        </p:txBody>
      </p:sp>
      <p:sp>
        <p:nvSpPr>
          <p:cNvPr id="352261" name="Text Box 5"/>
          <p:cNvSpPr txBox="1">
            <a:spLocks noChangeArrowheads="1"/>
          </p:cNvSpPr>
          <p:nvPr/>
        </p:nvSpPr>
        <p:spPr bwMode="auto">
          <a:xfrm>
            <a:off x="179388" y="1341438"/>
            <a:ext cx="381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、点电荷场的电势及叠加原理</a:t>
            </a:r>
          </a:p>
        </p:txBody>
      </p:sp>
      <p:graphicFrame>
        <p:nvGraphicFramePr>
          <p:cNvPr id="352262" name="Object 6"/>
          <p:cNvGraphicFramePr>
            <a:graphicFrameLocks noChangeAspect="1"/>
          </p:cNvGraphicFramePr>
          <p:nvPr/>
        </p:nvGraphicFramePr>
        <p:xfrm>
          <a:off x="684213" y="2852738"/>
          <a:ext cx="2390775" cy="1077912"/>
        </p:xfrm>
        <a:graphic>
          <a:graphicData uri="http://schemas.openxmlformats.org/presentationml/2006/ole">
            <mc:AlternateContent xmlns:mc="http://schemas.openxmlformats.org/markup-compatibility/2006">
              <mc:Choice xmlns:v="urn:schemas-microsoft-com:vml" Requires="v">
                <p:oleObj spid="_x0000_s140702" name="Equation" r:id="rId5" imgW="837854" imgH="445254" progId="Equation.3">
                  <p:embed/>
                </p:oleObj>
              </mc:Choice>
              <mc:Fallback>
                <p:oleObj name="Equation" r:id="rId5" imgW="837854" imgH="44525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852738"/>
                        <a:ext cx="2390775" cy="1077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pattFill prst="pct60">
                              <a:fgClr>
                                <a:srgbClr val="0000FF"/>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3" name="Object 7"/>
          <p:cNvGraphicFramePr>
            <a:graphicFrameLocks noChangeAspect="1"/>
          </p:cNvGraphicFramePr>
          <p:nvPr/>
        </p:nvGraphicFramePr>
        <p:xfrm>
          <a:off x="900113" y="1916113"/>
          <a:ext cx="2146300" cy="941387"/>
        </p:xfrm>
        <a:graphic>
          <a:graphicData uri="http://schemas.openxmlformats.org/presentationml/2006/ole">
            <mc:AlternateContent xmlns:mc="http://schemas.openxmlformats.org/markup-compatibility/2006">
              <mc:Choice xmlns:v="urn:schemas-microsoft-com:vml" Requires="v">
                <p:oleObj spid="_x0000_s140703" name="公式" r:id="rId7" imgW="852103" imgH="406985" progId="Equation.3">
                  <p:embed/>
                </p:oleObj>
              </mc:Choice>
              <mc:Fallback>
                <p:oleObj name="公式" r:id="rId7" imgW="852103"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916113"/>
                        <a:ext cx="2146300"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60">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4" name="Object 8"/>
          <p:cNvGraphicFramePr>
            <a:graphicFrameLocks noChangeAspect="1"/>
          </p:cNvGraphicFramePr>
          <p:nvPr/>
        </p:nvGraphicFramePr>
        <p:xfrm>
          <a:off x="755650" y="4508500"/>
          <a:ext cx="2852738" cy="1028700"/>
        </p:xfrm>
        <a:graphic>
          <a:graphicData uri="http://schemas.openxmlformats.org/presentationml/2006/ole">
            <mc:AlternateContent xmlns:mc="http://schemas.openxmlformats.org/markup-compatibility/2006">
              <mc:Choice xmlns:v="urn:schemas-microsoft-com:vml" Requires="v">
                <p:oleObj spid="_x0000_s140704" name="Equation" r:id="rId9" imgW="943162" imgH="320811" progId="Equation.3">
                  <p:embed/>
                </p:oleObj>
              </mc:Choice>
              <mc:Fallback>
                <p:oleObj name="Equation" r:id="rId9" imgW="943162" imgH="32081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508500"/>
                        <a:ext cx="2852738"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75">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5" name="Rectangle 9"/>
          <p:cNvSpPr>
            <a:spLocks noChangeArrowheads="1"/>
          </p:cNvSpPr>
          <p:nvPr/>
        </p:nvSpPr>
        <p:spPr bwMode="auto">
          <a:xfrm>
            <a:off x="3419475" y="0"/>
            <a:ext cx="213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FFFF00"/>
                </a:solidFill>
                <a:latin typeface="宋体" panose="02010600030101010101" pitchFamily="2" charset="-122"/>
              </a:rPr>
              <a:t>小     结</a:t>
            </a:r>
          </a:p>
        </p:txBody>
      </p:sp>
      <p:sp>
        <p:nvSpPr>
          <p:cNvPr id="352266" name="Text Box 10"/>
          <p:cNvSpPr txBox="1">
            <a:spLocks noChangeArrowheads="1"/>
          </p:cNvSpPr>
          <p:nvPr/>
        </p:nvSpPr>
        <p:spPr bwMode="auto">
          <a:xfrm>
            <a:off x="5076825" y="62071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计算场强的方法</a:t>
            </a:r>
          </a:p>
        </p:txBody>
      </p:sp>
      <p:sp>
        <p:nvSpPr>
          <p:cNvPr id="352267" name="Text Box 11"/>
          <p:cNvSpPr txBox="1">
            <a:spLocks noChangeArrowheads="1"/>
          </p:cNvSpPr>
          <p:nvPr/>
        </p:nvSpPr>
        <p:spPr bwMode="auto">
          <a:xfrm>
            <a:off x="4787900" y="1341438"/>
            <a:ext cx="381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、点电荷场的场强及叠加原理</a:t>
            </a:r>
          </a:p>
        </p:txBody>
      </p:sp>
      <p:graphicFrame>
        <p:nvGraphicFramePr>
          <p:cNvPr id="352268" name="Object 12"/>
          <p:cNvGraphicFramePr>
            <a:graphicFrameLocks noChangeAspect="1"/>
          </p:cNvGraphicFramePr>
          <p:nvPr/>
        </p:nvGraphicFramePr>
        <p:xfrm>
          <a:off x="5435600" y="1916113"/>
          <a:ext cx="2271713" cy="962025"/>
        </p:xfrm>
        <a:graphic>
          <a:graphicData uri="http://schemas.openxmlformats.org/presentationml/2006/ole">
            <mc:AlternateContent xmlns:mc="http://schemas.openxmlformats.org/markup-compatibility/2006">
              <mc:Choice xmlns:v="urn:schemas-microsoft-com:vml" Requires="v">
                <p:oleObj spid="_x0000_s140705" name="Equation" r:id="rId11" imgW="904893" imgH="406985" progId="Equation.3">
                  <p:embed/>
                </p:oleObj>
              </mc:Choice>
              <mc:Fallback>
                <p:oleObj name="Equation" r:id="rId11" imgW="904893" imgH="406985"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1916113"/>
                        <a:ext cx="22717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pattFill prst="pct60">
                              <a:fgClr>
                                <a:srgbClr val="FF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9" name="Object 13"/>
          <p:cNvGraphicFramePr>
            <a:graphicFrameLocks noChangeAspect="1"/>
          </p:cNvGraphicFramePr>
          <p:nvPr/>
        </p:nvGraphicFramePr>
        <p:xfrm>
          <a:off x="5364163" y="2708275"/>
          <a:ext cx="2427287" cy="1066800"/>
        </p:xfrm>
        <a:graphic>
          <a:graphicData uri="http://schemas.openxmlformats.org/presentationml/2006/ole">
            <mc:AlternateContent xmlns:mc="http://schemas.openxmlformats.org/markup-compatibility/2006">
              <mc:Choice xmlns:v="urn:schemas-microsoft-com:vml" Requires="v">
                <p:oleObj spid="_x0000_s140706" name="Equation" r:id="rId13" imgW="852103" imgH="406985" progId="Equation.3">
                  <p:embed/>
                </p:oleObj>
              </mc:Choice>
              <mc:Fallback>
                <p:oleObj name="Equation" r:id="rId13" imgW="852103" imgH="406985"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163" y="2708275"/>
                        <a:ext cx="2427287"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pattFill prst="pct60">
                              <a:fgClr>
                                <a:srgbClr val="0000FF"/>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70" name="Text Box 14"/>
          <p:cNvSpPr txBox="1">
            <a:spLocks noChangeArrowheads="1"/>
          </p:cNvSpPr>
          <p:nvPr/>
        </p:nvSpPr>
        <p:spPr bwMode="auto">
          <a:xfrm>
            <a:off x="0" y="4005263"/>
            <a:ext cx="3167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、根据电势的定义</a:t>
            </a:r>
            <a:endParaRPr kumimoji="1" lang="zh-CN" altLang="en-US" b="1">
              <a:solidFill>
                <a:srgbClr val="0000FF"/>
              </a:solidFill>
              <a:latin typeface="Times New Roman" panose="02020603050405020304" pitchFamily="18" charset="0"/>
            </a:endParaRPr>
          </a:p>
        </p:txBody>
      </p:sp>
      <p:graphicFrame>
        <p:nvGraphicFramePr>
          <p:cNvPr id="352271" name="Object 15"/>
          <p:cNvGraphicFramePr>
            <a:graphicFrameLocks noChangeAspect="1"/>
          </p:cNvGraphicFramePr>
          <p:nvPr/>
        </p:nvGraphicFramePr>
        <p:xfrm>
          <a:off x="2843213" y="3860800"/>
          <a:ext cx="1120775" cy="628650"/>
        </p:xfrm>
        <a:graphic>
          <a:graphicData uri="http://schemas.openxmlformats.org/presentationml/2006/ole">
            <mc:AlternateContent xmlns:mc="http://schemas.openxmlformats.org/markup-compatibility/2006">
              <mc:Choice xmlns:v="urn:schemas-microsoft-com:vml" Requires="v">
                <p:oleObj spid="_x0000_s140707" name="Equation" r:id="rId15" imgW="483523" imgH="205867" progId="Equation.3">
                  <p:embed/>
                </p:oleObj>
              </mc:Choice>
              <mc:Fallback>
                <p:oleObj name="Equation" r:id="rId15" imgW="483523" imgH="205867"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3860800"/>
                        <a:ext cx="11207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72" name="Text Box 16"/>
          <p:cNvSpPr txBox="1">
            <a:spLocks noChangeArrowheads="1"/>
          </p:cNvSpPr>
          <p:nvPr/>
        </p:nvSpPr>
        <p:spPr bwMode="auto">
          <a:xfrm>
            <a:off x="2987675" y="2205038"/>
            <a:ext cx="159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（分立）</a:t>
            </a:r>
          </a:p>
        </p:txBody>
      </p:sp>
      <p:sp>
        <p:nvSpPr>
          <p:cNvPr id="352273" name="Text Box 17"/>
          <p:cNvSpPr txBox="1">
            <a:spLocks noChangeArrowheads="1"/>
          </p:cNvSpPr>
          <p:nvPr/>
        </p:nvSpPr>
        <p:spPr bwMode="auto">
          <a:xfrm>
            <a:off x="2916238" y="3141663"/>
            <a:ext cx="1595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（连续）</a:t>
            </a:r>
          </a:p>
        </p:txBody>
      </p:sp>
      <p:sp>
        <p:nvSpPr>
          <p:cNvPr id="352274" name="Text Box 18"/>
          <p:cNvSpPr txBox="1">
            <a:spLocks noChangeArrowheads="1"/>
          </p:cNvSpPr>
          <p:nvPr/>
        </p:nvSpPr>
        <p:spPr bwMode="auto">
          <a:xfrm>
            <a:off x="7696200" y="21336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（分立）</a:t>
            </a:r>
          </a:p>
        </p:txBody>
      </p:sp>
      <p:sp>
        <p:nvSpPr>
          <p:cNvPr id="352275" name="Text Box 19"/>
          <p:cNvSpPr txBox="1">
            <a:spLocks noChangeArrowheads="1"/>
          </p:cNvSpPr>
          <p:nvPr/>
        </p:nvSpPr>
        <p:spPr bwMode="auto">
          <a:xfrm>
            <a:off x="7740650" y="299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latin typeface="Times New Roman" panose="02020603050405020304" pitchFamily="18" charset="0"/>
              </a:rPr>
              <a:t>（连续）</a:t>
            </a:r>
          </a:p>
        </p:txBody>
      </p:sp>
      <p:graphicFrame>
        <p:nvGraphicFramePr>
          <p:cNvPr id="352276" name="Object 20"/>
          <p:cNvGraphicFramePr>
            <a:graphicFrameLocks noChangeAspect="1"/>
          </p:cNvGraphicFramePr>
          <p:nvPr/>
        </p:nvGraphicFramePr>
        <p:xfrm>
          <a:off x="6084888" y="4941888"/>
          <a:ext cx="2574925" cy="919162"/>
        </p:xfrm>
        <a:graphic>
          <a:graphicData uri="http://schemas.openxmlformats.org/presentationml/2006/ole">
            <mc:AlternateContent xmlns:mc="http://schemas.openxmlformats.org/markup-compatibility/2006">
              <mc:Choice xmlns:v="urn:schemas-microsoft-com:vml" Requires="v">
                <p:oleObj spid="_x0000_s140708" name="Equation" r:id="rId17" imgW="699026" imgH="406985" progId="Equation.3">
                  <p:embed/>
                </p:oleObj>
              </mc:Choice>
              <mc:Fallback>
                <p:oleObj name="Equation" r:id="rId17" imgW="699026" imgH="406985"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84888" y="4941888"/>
                        <a:ext cx="2574925" cy="9191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77" name="Object 21"/>
          <p:cNvGraphicFramePr>
            <a:graphicFrameLocks noChangeAspect="1"/>
          </p:cNvGraphicFramePr>
          <p:nvPr/>
        </p:nvGraphicFramePr>
        <p:xfrm>
          <a:off x="6084888" y="4365625"/>
          <a:ext cx="2890837" cy="611188"/>
        </p:xfrm>
        <a:graphic>
          <a:graphicData uri="http://schemas.openxmlformats.org/presentationml/2006/ole">
            <mc:AlternateContent xmlns:mc="http://schemas.openxmlformats.org/markup-compatibility/2006">
              <mc:Choice xmlns:v="urn:schemas-microsoft-com:vml" Requires="v">
                <p:oleObj spid="_x0000_s140709" name="Equation" r:id="rId19" imgW="761179" imgH="244137" progId="Equation.3">
                  <p:embed/>
                </p:oleObj>
              </mc:Choice>
              <mc:Fallback>
                <p:oleObj name="Equation" r:id="rId19" imgW="761179" imgH="244137"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84888" y="4365625"/>
                        <a:ext cx="2890837" cy="611188"/>
                      </a:xfrm>
                      <a:prstGeom prst="rect">
                        <a:avLst/>
                      </a:prstGeom>
                      <a:solidFill>
                        <a:schemeClr val="bg1"/>
                      </a:solidFill>
                      <a:ln w="38100">
                        <a:pattFill prst="pct60">
                          <a:fgClr>
                            <a:srgbClr val="FF0000"/>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78" name="Text Box 22">
            <a:hlinkClick r:id="rId21" action="ppaction://hlinksldjump"/>
          </p:cNvPr>
          <p:cNvSpPr txBox="1">
            <a:spLocks noChangeArrowheads="1"/>
          </p:cNvSpPr>
          <p:nvPr/>
        </p:nvSpPr>
        <p:spPr bwMode="auto">
          <a:xfrm>
            <a:off x="8001000" y="6364288"/>
            <a:ext cx="1143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Tx/>
              <a:buSzTx/>
              <a:buFontTx/>
              <a:buNone/>
            </a:pPr>
            <a:r>
              <a:rPr kumimoji="1" lang="zh-CN" altLang="en-US" sz="2400" b="1">
                <a:solidFill>
                  <a:schemeClr val="accent2"/>
                </a:solidFill>
                <a:latin typeface="华文细黑" panose="02010600040101010101" pitchFamily="2" charset="-122"/>
                <a:ea typeface="华文细黑" panose="02010600040101010101" pitchFamily="2" charset="-122"/>
              </a:rPr>
              <a:t>返回</a:t>
            </a:r>
          </a:p>
        </p:txBody>
      </p:sp>
      <p:sp>
        <p:nvSpPr>
          <p:cNvPr id="140311" name="Text Box 23"/>
          <p:cNvSpPr txBox="1">
            <a:spLocks noChangeArrowheads="1"/>
          </p:cNvSpPr>
          <p:nvPr/>
        </p:nvSpPr>
        <p:spPr bwMode="auto">
          <a:xfrm>
            <a:off x="4803775" y="61547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352280" name="Text Box 24"/>
          <p:cNvSpPr txBox="1">
            <a:spLocks noChangeArrowheads="1"/>
          </p:cNvSpPr>
          <p:nvPr/>
        </p:nvSpPr>
        <p:spPr bwMode="auto">
          <a:xfrm>
            <a:off x="4643438" y="5805488"/>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宋体" panose="02010600030101010101" pitchFamily="2" charset="-122"/>
              </a:rPr>
              <a:t>3</a:t>
            </a:r>
            <a:r>
              <a:rPr lang="zh-CN" altLang="en-US" sz="2400" b="1">
                <a:latin typeface="宋体" panose="02010600030101010101" pitchFamily="2" charset="-122"/>
              </a:rPr>
              <a:t>、高斯定理</a:t>
            </a:r>
          </a:p>
        </p:txBody>
      </p:sp>
      <p:graphicFrame>
        <p:nvGraphicFramePr>
          <p:cNvPr id="352281" name="Object 25"/>
          <p:cNvGraphicFramePr>
            <a:graphicFrameLocks noChangeAspect="1"/>
          </p:cNvGraphicFramePr>
          <p:nvPr/>
        </p:nvGraphicFramePr>
        <p:xfrm>
          <a:off x="6011863" y="5805488"/>
          <a:ext cx="2738437" cy="1200150"/>
        </p:xfrm>
        <a:graphic>
          <a:graphicData uri="http://schemas.openxmlformats.org/presentationml/2006/ole">
            <mc:AlternateContent xmlns:mc="http://schemas.openxmlformats.org/markup-compatibility/2006">
              <mc:Choice xmlns:v="urn:schemas-microsoft-com:vml" Requires="v">
                <p:oleObj spid="_x0000_s140710" name="公式" r:id="rId22" imgW="1436185" imgH="421234" progId="Equation.3">
                  <p:embed/>
                </p:oleObj>
              </mc:Choice>
              <mc:Fallback>
                <p:oleObj name="公式" r:id="rId22" imgW="1436185" imgH="421234" progId="Equation.3">
                  <p:embed/>
                  <p:pic>
                    <p:nvPicPr>
                      <p:cNvPr id="0" name="Object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1863" y="5805488"/>
                        <a:ext cx="2738437" cy="120015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352282" name="Text Box 26"/>
          <p:cNvSpPr txBox="1">
            <a:spLocks noChangeArrowheads="1"/>
          </p:cNvSpPr>
          <p:nvPr/>
        </p:nvSpPr>
        <p:spPr bwMode="auto">
          <a:xfrm>
            <a:off x="0" y="5661025"/>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a:latin typeface="Times New Roman" panose="02020603050405020304" pitchFamily="18" charset="0"/>
                <a:ea typeface="黑体" panose="02010609060101010101" pitchFamily="49" charset="-122"/>
              </a:rPr>
              <a:t>3</a:t>
            </a:r>
            <a:r>
              <a:rPr kumimoji="1" lang="zh-CN" altLang="en-US" sz="2400">
                <a:latin typeface="Times New Roman" panose="02020603050405020304" pitchFamily="18" charset="0"/>
                <a:ea typeface="黑体" panose="02010609060101010101" pitchFamily="49" charset="-122"/>
              </a:rPr>
              <a:t>、电势差：</a:t>
            </a:r>
          </a:p>
        </p:txBody>
      </p:sp>
      <p:graphicFrame>
        <p:nvGraphicFramePr>
          <p:cNvPr id="352283" name="Object 27"/>
          <p:cNvGraphicFramePr>
            <a:graphicFrameLocks noChangeAspect="1"/>
          </p:cNvGraphicFramePr>
          <p:nvPr/>
        </p:nvGraphicFramePr>
        <p:xfrm>
          <a:off x="755650" y="5983288"/>
          <a:ext cx="3805238" cy="874712"/>
        </p:xfrm>
        <a:graphic>
          <a:graphicData uri="http://schemas.openxmlformats.org/presentationml/2006/ole">
            <mc:AlternateContent xmlns:mc="http://schemas.openxmlformats.org/markup-compatibility/2006">
              <mc:Choice xmlns:v="urn:schemas-microsoft-com:vml" Requires="v">
                <p:oleObj spid="_x0000_s140711" name="公式" r:id="rId24" imgW="1412301" imgH="306426" progId="Equation.3">
                  <p:embed/>
                </p:oleObj>
              </mc:Choice>
              <mc:Fallback>
                <p:oleObj name="公式" r:id="rId24" imgW="1412301" imgH="306426" progId="Equation.3">
                  <p:embed/>
                  <p:pic>
                    <p:nvPicPr>
                      <p:cNvPr id="0"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55650" y="5983288"/>
                        <a:ext cx="3805238" cy="874712"/>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iterate type="lt">
                                    <p:tmPct val="100000"/>
                                  </p:iterate>
                                  <p:childTnLst>
                                    <p:set>
                                      <p:cBhvr>
                                        <p:cTn id="6" dur="1" fill="hold">
                                          <p:stCondLst>
                                            <p:cond delay="0"/>
                                          </p:stCondLst>
                                        </p:cTn>
                                        <p:tgtEl>
                                          <p:spTgt spid="352265"/>
                                        </p:tgtEl>
                                        <p:attrNameLst>
                                          <p:attrName>style.visibility</p:attrName>
                                        </p:attrNameLst>
                                      </p:cBhvr>
                                      <p:to>
                                        <p:strVal val="visible"/>
                                      </p:to>
                                    </p:set>
                                    <p:anim calcmode="lin" valueType="num">
                                      <p:cBhvr>
                                        <p:cTn id="7" dur="75" fill="hold"/>
                                        <p:tgtEl>
                                          <p:spTgt spid="352265"/>
                                        </p:tgtEl>
                                        <p:attrNameLst>
                                          <p:attrName>ppt_w</p:attrName>
                                        </p:attrNameLst>
                                      </p:cBhvr>
                                      <p:tavLst>
                                        <p:tav tm="0">
                                          <p:val>
                                            <p:fltVal val="0"/>
                                          </p:val>
                                        </p:tav>
                                        <p:tav tm="100000">
                                          <p:val>
                                            <p:strVal val="#ppt_w"/>
                                          </p:val>
                                        </p:tav>
                                      </p:tavLst>
                                    </p:anim>
                                    <p:anim calcmode="lin" valueType="num">
                                      <p:cBhvr>
                                        <p:cTn id="8" dur="75" fill="hold"/>
                                        <p:tgtEl>
                                          <p:spTgt spid="35226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52260"/>
                                        </p:tgtEl>
                                        <p:attrNameLst>
                                          <p:attrName>style.visibility</p:attrName>
                                        </p:attrNameLst>
                                      </p:cBhvr>
                                      <p:to>
                                        <p:strVal val="visible"/>
                                      </p:to>
                                    </p:set>
                                    <p:animEffect transition="in" filter="barn(outVertical)">
                                      <p:cBhvr>
                                        <p:cTn id="13" dur="500"/>
                                        <p:tgtEl>
                                          <p:spTgt spid="3522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352266"/>
                                        </p:tgtEl>
                                        <p:attrNameLst>
                                          <p:attrName>style.visibility</p:attrName>
                                        </p:attrNameLst>
                                      </p:cBhvr>
                                      <p:to>
                                        <p:strVal val="visible"/>
                                      </p:to>
                                    </p:set>
                                    <p:animEffect transition="in" filter="barn(outVertical)">
                                      <p:cBhvr>
                                        <p:cTn id="18" dur="500"/>
                                        <p:tgtEl>
                                          <p:spTgt spid="3522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iterate type="lt">
                                    <p:tmPct val="100000"/>
                                  </p:iterate>
                                  <p:childTnLst>
                                    <p:set>
                                      <p:cBhvr>
                                        <p:cTn id="22" dur="1" fill="hold">
                                          <p:stCondLst>
                                            <p:cond delay="0"/>
                                          </p:stCondLst>
                                        </p:cTn>
                                        <p:tgtEl>
                                          <p:spTgt spid="352261"/>
                                        </p:tgtEl>
                                        <p:attrNameLst>
                                          <p:attrName>style.visibility</p:attrName>
                                        </p:attrNameLst>
                                      </p:cBhvr>
                                      <p:to>
                                        <p:strVal val="visible"/>
                                      </p:to>
                                    </p:set>
                                    <p:animEffect transition="in" filter="wipe(left)">
                                      <p:cBhvr>
                                        <p:cTn id="23" dur="75"/>
                                        <p:tgtEl>
                                          <p:spTgt spid="3522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352263"/>
                                        </p:tgtEl>
                                        <p:attrNameLst>
                                          <p:attrName>style.visibility</p:attrName>
                                        </p:attrNameLst>
                                      </p:cBhvr>
                                      <p:to>
                                        <p:strVal val="visible"/>
                                      </p:to>
                                    </p:set>
                                    <p:animEffect transition="in" filter="wipe(left)">
                                      <p:cBhvr>
                                        <p:cTn id="28" dur="500"/>
                                        <p:tgtEl>
                                          <p:spTgt spid="352263"/>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352272"/>
                                        </p:tgtEl>
                                        <p:attrNameLst>
                                          <p:attrName>style.visibility</p:attrName>
                                        </p:attrNameLst>
                                      </p:cBhvr>
                                      <p:to>
                                        <p:strVal val="visible"/>
                                      </p:to>
                                    </p:set>
                                    <p:animEffect transition="in" filter="wipe(left)">
                                      <p:cBhvr>
                                        <p:cTn id="32" dur="75"/>
                                        <p:tgtEl>
                                          <p:spTgt spid="3522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52262"/>
                                        </p:tgtEl>
                                        <p:attrNameLst>
                                          <p:attrName>style.visibility</p:attrName>
                                        </p:attrNameLst>
                                      </p:cBhvr>
                                      <p:to>
                                        <p:strVal val="visible"/>
                                      </p:to>
                                    </p:set>
                                    <p:animEffect transition="in" filter="wipe(left)">
                                      <p:cBhvr>
                                        <p:cTn id="37" dur="500"/>
                                        <p:tgtEl>
                                          <p:spTgt spid="352262"/>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iterate type="lt">
                                    <p:tmPct val="100000"/>
                                  </p:iterate>
                                  <p:childTnLst>
                                    <p:set>
                                      <p:cBhvr>
                                        <p:cTn id="40" dur="1" fill="hold">
                                          <p:stCondLst>
                                            <p:cond delay="0"/>
                                          </p:stCondLst>
                                        </p:cTn>
                                        <p:tgtEl>
                                          <p:spTgt spid="352273"/>
                                        </p:tgtEl>
                                        <p:attrNameLst>
                                          <p:attrName>style.visibility</p:attrName>
                                        </p:attrNameLst>
                                      </p:cBhvr>
                                      <p:to>
                                        <p:strVal val="visible"/>
                                      </p:to>
                                    </p:set>
                                    <p:animEffect transition="in" filter="wipe(left)">
                                      <p:cBhvr>
                                        <p:cTn id="41" dur="75"/>
                                        <p:tgtEl>
                                          <p:spTgt spid="35227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iterate type="lt">
                                    <p:tmPct val="100000"/>
                                  </p:iterate>
                                  <p:childTnLst>
                                    <p:set>
                                      <p:cBhvr>
                                        <p:cTn id="45" dur="1" fill="hold">
                                          <p:stCondLst>
                                            <p:cond delay="0"/>
                                          </p:stCondLst>
                                        </p:cTn>
                                        <p:tgtEl>
                                          <p:spTgt spid="352270"/>
                                        </p:tgtEl>
                                        <p:attrNameLst>
                                          <p:attrName>style.visibility</p:attrName>
                                        </p:attrNameLst>
                                      </p:cBhvr>
                                      <p:to>
                                        <p:strVal val="visible"/>
                                      </p:to>
                                    </p:set>
                                    <p:animEffect transition="in" filter="wipe(left)">
                                      <p:cBhvr>
                                        <p:cTn id="46" dur="75"/>
                                        <p:tgtEl>
                                          <p:spTgt spid="352270"/>
                                        </p:tgtEl>
                                      </p:cBhvr>
                                    </p:animEffect>
                                  </p:childTnLst>
                                </p:cTn>
                              </p:par>
                            </p:childTnLst>
                          </p:cTn>
                        </p:par>
                        <p:par>
                          <p:cTn id="47" fill="hold" nodeType="afterGroup">
                            <p:stCondLst>
                              <p:cond delay="675"/>
                            </p:stCondLst>
                            <p:childTnLst>
                              <p:par>
                                <p:cTn id="48" presetID="22" presetClass="entr" presetSubtype="8" fill="hold" nodeType="afterEffect">
                                  <p:stCondLst>
                                    <p:cond delay="0"/>
                                  </p:stCondLst>
                                  <p:childTnLst>
                                    <p:set>
                                      <p:cBhvr>
                                        <p:cTn id="49" dur="1" fill="hold">
                                          <p:stCondLst>
                                            <p:cond delay="0"/>
                                          </p:stCondLst>
                                        </p:cTn>
                                        <p:tgtEl>
                                          <p:spTgt spid="352271"/>
                                        </p:tgtEl>
                                        <p:attrNameLst>
                                          <p:attrName>style.visibility</p:attrName>
                                        </p:attrNameLst>
                                      </p:cBhvr>
                                      <p:to>
                                        <p:strVal val="visible"/>
                                      </p:to>
                                    </p:set>
                                    <p:animEffect transition="in" filter="wipe(left)">
                                      <p:cBhvr>
                                        <p:cTn id="50" dur="500"/>
                                        <p:tgtEl>
                                          <p:spTgt spid="35227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52264"/>
                                        </p:tgtEl>
                                        <p:attrNameLst>
                                          <p:attrName>style.visibility</p:attrName>
                                        </p:attrNameLst>
                                      </p:cBhvr>
                                      <p:to>
                                        <p:strVal val="visible"/>
                                      </p:to>
                                    </p:set>
                                    <p:animEffect transition="in" filter="wipe(left)">
                                      <p:cBhvr>
                                        <p:cTn id="55" dur="500"/>
                                        <p:tgtEl>
                                          <p:spTgt spid="35226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52282"/>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35228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iterate type="lt">
                                    <p:tmPct val="100000"/>
                                  </p:iterate>
                                  <p:childTnLst>
                                    <p:set>
                                      <p:cBhvr>
                                        <p:cTn id="67" dur="1" fill="hold">
                                          <p:stCondLst>
                                            <p:cond delay="0"/>
                                          </p:stCondLst>
                                        </p:cTn>
                                        <p:tgtEl>
                                          <p:spTgt spid="352267"/>
                                        </p:tgtEl>
                                        <p:attrNameLst>
                                          <p:attrName>style.visibility</p:attrName>
                                        </p:attrNameLst>
                                      </p:cBhvr>
                                      <p:to>
                                        <p:strVal val="visible"/>
                                      </p:to>
                                    </p:set>
                                    <p:animEffect transition="in" filter="wipe(left)">
                                      <p:cBhvr>
                                        <p:cTn id="68" dur="75"/>
                                        <p:tgtEl>
                                          <p:spTgt spid="35226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52268"/>
                                        </p:tgtEl>
                                        <p:attrNameLst>
                                          <p:attrName>style.visibility</p:attrName>
                                        </p:attrNameLst>
                                      </p:cBhvr>
                                      <p:to>
                                        <p:strVal val="visible"/>
                                      </p:to>
                                    </p:set>
                                    <p:animEffect transition="in" filter="wipe(left)">
                                      <p:cBhvr>
                                        <p:cTn id="73" dur="500"/>
                                        <p:tgtEl>
                                          <p:spTgt spid="352268"/>
                                        </p:tgtEl>
                                      </p:cBhvr>
                                    </p:animEffect>
                                  </p:childTnLst>
                                </p:cTn>
                              </p:par>
                            </p:childTnLst>
                          </p:cTn>
                        </p:par>
                        <p:par>
                          <p:cTn id="74" fill="hold" nodeType="afterGroup">
                            <p:stCondLst>
                              <p:cond delay="500"/>
                            </p:stCondLst>
                            <p:childTnLst>
                              <p:par>
                                <p:cTn id="75" presetID="22" presetClass="entr" presetSubtype="8" fill="hold" grpId="0" nodeType="afterEffect">
                                  <p:stCondLst>
                                    <p:cond delay="0"/>
                                  </p:stCondLst>
                                  <p:iterate type="lt">
                                    <p:tmPct val="100000"/>
                                  </p:iterate>
                                  <p:childTnLst>
                                    <p:set>
                                      <p:cBhvr>
                                        <p:cTn id="76" dur="1" fill="hold">
                                          <p:stCondLst>
                                            <p:cond delay="0"/>
                                          </p:stCondLst>
                                        </p:cTn>
                                        <p:tgtEl>
                                          <p:spTgt spid="352274"/>
                                        </p:tgtEl>
                                        <p:attrNameLst>
                                          <p:attrName>style.visibility</p:attrName>
                                        </p:attrNameLst>
                                      </p:cBhvr>
                                      <p:to>
                                        <p:strVal val="visible"/>
                                      </p:to>
                                    </p:set>
                                    <p:animEffect transition="in" filter="wipe(left)">
                                      <p:cBhvr>
                                        <p:cTn id="77" dur="75"/>
                                        <p:tgtEl>
                                          <p:spTgt spid="35227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352269"/>
                                        </p:tgtEl>
                                        <p:attrNameLst>
                                          <p:attrName>style.visibility</p:attrName>
                                        </p:attrNameLst>
                                      </p:cBhvr>
                                      <p:to>
                                        <p:strVal val="visible"/>
                                      </p:to>
                                    </p:set>
                                    <p:animEffect transition="in" filter="wipe(left)">
                                      <p:cBhvr>
                                        <p:cTn id="82" dur="500"/>
                                        <p:tgtEl>
                                          <p:spTgt spid="352269"/>
                                        </p:tgtEl>
                                      </p:cBhvr>
                                    </p:animEffect>
                                  </p:childTnLst>
                                </p:cTn>
                              </p:par>
                            </p:childTnLst>
                          </p:cTn>
                        </p:par>
                        <p:par>
                          <p:cTn id="83" fill="hold" nodeType="afterGroup">
                            <p:stCondLst>
                              <p:cond delay="500"/>
                            </p:stCondLst>
                            <p:childTnLst>
                              <p:par>
                                <p:cTn id="84" presetID="22" presetClass="entr" presetSubtype="8" fill="hold" grpId="0" nodeType="afterEffect">
                                  <p:stCondLst>
                                    <p:cond delay="0"/>
                                  </p:stCondLst>
                                  <p:iterate type="lt">
                                    <p:tmPct val="100000"/>
                                  </p:iterate>
                                  <p:childTnLst>
                                    <p:set>
                                      <p:cBhvr>
                                        <p:cTn id="85" dur="1" fill="hold">
                                          <p:stCondLst>
                                            <p:cond delay="0"/>
                                          </p:stCondLst>
                                        </p:cTn>
                                        <p:tgtEl>
                                          <p:spTgt spid="352275"/>
                                        </p:tgtEl>
                                        <p:attrNameLst>
                                          <p:attrName>style.visibility</p:attrName>
                                        </p:attrNameLst>
                                      </p:cBhvr>
                                      <p:to>
                                        <p:strVal val="visible"/>
                                      </p:to>
                                    </p:set>
                                    <p:animEffect transition="in" filter="wipe(left)">
                                      <p:cBhvr>
                                        <p:cTn id="86" dur="75"/>
                                        <p:tgtEl>
                                          <p:spTgt spid="35227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iterate type="lt">
                                    <p:tmPct val="100000"/>
                                  </p:iterate>
                                  <p:childTnLst>
                                    <p:set>
                                      <p:cBhvr>
                                        <p:cTn id="90" dur="1" fill="hold">
                                          <p:stCondLst>
                                            <p:cond delay="0"/>
                                          </p:stCondLst>
                                        </p:cTn>
                                        <p:tgtEl>
                                          <p:spTgt spid="352258"/>
                                        </p:tgtEl>
                                        <p:attrNameLst>
                                          <p:attrName>style.visibility</p:attrName>
                                        </p:attrNameLst>
                                      </p:cBhvr>
                                      <p:to>
                                        <p:strVal val="visible"/>
                                      </p:to>
                                    </p:set>
                                    <p:animEffect transition="in" filter="wipe(left)">
                                      <p:cBhvr>
                                        <p:cTn id="91" dur="75"/>
                                        <p:tgtEl>
                                          <p:spTgt spid="352258"/>
                                        </p:tgtEl>
                                      </p:cBhvr>
                                    </p:animEffect>
                                  </p:childTnLst>
                                </p:cTn>
                              </p:par>
                            </p:childTnLst>
                          </p:cTn>
                        </p:par>
                        <p:par>
                          <p:cTn id="92" fill="hold" nodeType="afterGroup">
                            <p:stCondLst>
                              <p:cond delay="750"/>
                            </p:stCondLst>
                            <p:childTnLst>
                              <p:par>
                                <p:cTn id="93" presetID="22" presetClass="entr" presetSubtype="8" fill="hold" nodeType="afterEffect">
                                  <p:stCondLst>
                                    <p:cond delay="0"/>
                                  </p:stCondLst>
                                  <p:childTnLst>
                                    <p:set>
                                      <p:cBhvr>
                                        <p:cTn id="94" dur="1" fill="hold">
                                          <p:stCondLst>
                                            <p:cond delay="0"/>
                                          </p:stCondLst>
                                        </p:cTn>
                                        <p:tgtEl>
                                          <p:spTgt spid="352259"/>
                                        </p:tgtEl>
                                        <p:attrNameLst>
                                          <p:attrName>style.visibility</p:attrName>
                                        </p:attrNameLst>
                                      </p:cBhvr>
                                      <p:to>
                                        <p:strVal val="visible"/>
                                      </p:to>
                                    </p:set>
                                    <p:animEffect transition="in" filter="wipe(left)">
                                      <p:cBhvr>
                                        <p:cTn id="95" dur="500"/>
                                        <p:tgtEl>
                                          <p:spTgt spid="35225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nodeType="clickEffect">
                                  <p:stCondLst>
                                    <p:cond delay="0"/>
                                  </p:stCondLst>
                                  <p:childTnLst>
                                    <p:set>
                                      <p:cBhvr>
                                        <p:cTn id="99" dur="1" fill="hold">
                                          <p:stCondLst>
                                            <p:cond delay="0"/>
                                          </p:stCondLst>
                                        </p:cTn>
                                        <p:tgtEl>
                                          <p:spTgt spid="352277"/>
                                        </p:tgtEl>
                                        <p:attrNameLst>
                                          <p:attrName>style.visibility</p:attrName>
                                        </p:attrNameLst>
                                      </p:cBhvr>
                                      <p:to>
                                        <p:strVal val="visible"/>
                                      </p:to>
                                    </p:set>
                                    <p:anim calcmode="lin" valueType="num">
                                      <p:cBhvr>
                                        <p:cTn id="100" dur="500" fill="hold"/>
                                        <p:tgtEl>
                                          <p:spTgt spid="352277"/>
                                        </p:tgtEl>
                                        <p:attrNameLst>
                                          <p:attrName>ppt_w</p:attrName>
                                        </p:attrNameLst>
                                      </p:cBhvr>
                                      <p:tavLst>
                                        <p:tav tm="0">
                                          <p:val>
                                            <p:fltVal val="0"/>
                                          </p:val>
                                        </p:tav>
                                        <p:tav tm="100000">
                                          <p:val>
                                            <p:strVal val="#ppt_w"/>
                                          </p:val>
                                        </p:tav>
                                      </p:tavLst>
                                    </p:anim>
                                    <p:anim calcmode="lin" valueType="num">
                                      <p:cBhvr>
                                        <p:cTn id="101" dur="500" fill="hold"/>
                                        <p:tgtEl>
                                          <p:spTgt spid="352277"/>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352276"/>
                                        </p:tgtEl>
                                        <p:attrNameLst>
                                          <p:attrName>style.visibility</p:attrName>
                                        </p:attrNameLst>
                                      </p:cBhvr>
                                      <p:to>
                                        <p:strVal val="visible"/>
                                      </p:to>
                                    </p:set>
                                    <p:animEffect transition="in" filter="wipe(left)">
                                      <p:cBhvr>
                                        <p:cTn id="106" dur="500"/>
                                        <p:tgtEl>
                                          <p:spTgt spid="35227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352278"/>
                                        </p:tgtEl>
                                        <p:attrNameLst>
                                          <p:attrName>style.visibility</p:attrName>
                                        </p:attrNameLst>
                                      </p:cBhvr>
                                      <p:to>
                                        <p:strVal val="visible"/>
                                      </p:to>
                                    </p:set>
                                    <p:anim calcmode="lin" valueType="num">
                                      <p:cBhvr additive="base">
                                        <p:cTn id="111" dur="500" fill="hold"/>
                                        <p:tgtEl>
                                          <p:spTgt spid="352278"/>
                                        </p:tgtEl>
                                        <p:attrNameLst>
                                          <p:attrName>ppt_x</p:attrName>
                                        </p:attrNameLst>
                                      </p:cBhvr>
                                      <p:tavLst>
                                        <p:tav tm="0">
                                          <p:val>
                                            <p:strVal val="0-#ppt_w/2"/>
                                          </p:val>
                                        </p:tav>
                                        <p:tav tm="100000">
                                          <p:val>
                                            <p:strVal val="#ppt_x"/>
                                          </p:val>
                                        </p:tav>
                                      </p:tavLst>
                                    </p:anim>
                                    <p:anim calcmode="lin" valueType="num">
                                      <p:cBhvr additive="base">
                                        <p:cTn id="112" dur="500" fill="hold"/>
                                        <p:tgtEl>
                                          <p:spTgt spid="352278"/>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52280"/>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3" fill="hold" nodeType="clickEffect">
                                  <p:stCondLst>
                                    <p:cond delay="0"/>
                                  </p:stCondLst>
                                  <p:childTnLst>
                                    <p:set>
                                      <p:cBhvr>
                                        <p:cTn id="120" dur="1" fill="hold">
                                          <p:stCondLst>
                                            <p:cond delay="0"/>
                                          </p:stCondLst>
                                        </p:cTn>
                                        <p:tgtEl>
                                          <p:spTgt spid="352281"/>
                                        </p:tgtEl>
                                        <p:attrNameLst>
                                          <p:attrName>style.visibility</p:attrName>
                                        </p:attrNameLst>
                                      </p:cBhvr>
                                      <p:to>
                                        <p:strVal val="visible"/>
                                      </p:to>
                                    </p:set>
                                    <p:animEffect transition="in" filter="strips(upRight)">
                                      <p:cBhvr>
                                        <p:cTn id="121" dur="500"/>
                                        <p:tgtEl>
                                          <p:spTgt spid="352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8" grpId="0" autoUpdateAnimBg="0"/>
      <p:bldP spid="352260" grpId="0" autoUpdateAnimBg="0"/>
      <p:bldP spid="352261" grpId="0" autoUpdateAnimBg="0"/>
      <p:bldP spid="352265" grpId="0" autoUpdateAnimBg="0"/>
      <p:bldP spid="352266" grpId="0" autoUpdateAnimBg="0"/>
      <p:bldP spid="352267" grpId="0" autoUpdateAnimBg="0"/>
      <p:bldP spid="352270" grpId="0" autoUpdateAnimBg="0"/>
      <p:bldP spid="352272" grpId="0" autoUpdateAnimBg="0"/>
      <p:bldP spid="352273" grpId="0" autoUpdateAnimBg="0"/>
      <p:bldP spid="352274" grpId="0" autoUpdateAnimBg="0"/>
      <p:bldP spid="352275" grpId="0" autoUpdateAnimBg="0"/>
      <p:bldP spid="352278" grpId="0" autoUpdateAnimBg="0"/>
      <p:bldP spid="352280" grpId="0"/>
      <p:bldP spid="35228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2319338" y="404813"/>
            <a:ext cx="4773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latin typeface="黑体" panose="02010609060101010101" pitchFamily="49" charset="-122"/>
                <a:ea typeface="黑体" panose="02010609060101010101" pitchFamily="49" charset="-122"/>
              </a:rPr>
              <a:t>静</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电</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场</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习</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题</a:t>
            </a:r>
            <a:r>
              <a:rPr kumimoji="1" lang="zh-CN" altLang="en-US" sz="2000" b="1">
                <a:latin typeface="黑体" panose="02010609060101010101" pitchFamily="49" charset="-122"/>
                <a:ea typeface="黑体" panose="02010609060101010101" pitchFamily="49" charset="-122"/>
              </a:rPr>
              <a:t> </a:t>
            </a:r>
            <a:r>
              <a:rPr kumimoji="1" lang="zh-CN" altLang="en-US" sz="3600" b="1">
                <a:latin typeface="黑体" panose="02010609060101010101" pitchFamily="49" charset="-122"/>
                <a:ea typeface="黑体" panose="02010609060101010101" pitchFamily="49" charset="-122"/>
              </a:rPr>
              <a:t>课</a:t>
            </a:r>
          </a:p>
        </p:txBody>
      </p:sp>
      <p:sp>
        <p:nvSpPr>
          <p:cNvPr id="353283" name="Text Box 3"/>
          <p:cNvSpPr txBox="1">
            <a:spLocks noChangeArrowheads="1"/>
          </p:cNvSpPr>
          <p:nvPr/>
        </p:nvSpPr>
        <p:spPr bwMode="auto">
          <a:xfrm>
            <a:off x="468313" y="149860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一</a:t>
            </a:r>
            <a:r>
              <a:rPr kumimoji="1" lang="zh-CN" altLang="en-US" sz="2000" b="1">
                <a:latin typeface="Times New Roman" panose="02020603050405020304" pitchFamily="18" charset="0"/>
                <a:ea typeface="华文中宋" panose="02010600040101010101" pitchFamily="2" charset="-122"/>
              </a:rPr>
              <a:t>、</a:t>
            </a:r>
            <a:r>
              <a:rPr kumimoji="1" lang="zh-CN" altLang="en-US" sz="2400" b="1">
                <a:latin typeface="Times New Roman" panose="02020603050405020304" pitchFamily="18" charset="0"/>
                <a:ea typeface="华文中宋" panose="02010600040101010101" pitchFamily="2" charset="-122"/>
              </a:rPr>
              <a:t>两个基本定理</a:t>
            </a:r>
          </a:p>
        </p:txBody>
      </p:sp>
      <p:sp>
        <p:nvSpPr>
          <p:cNvPr id="353284" name="Text Box 4"/>
          <p:cNvSpPr txBox="1">
            <a:spLocks noChangeArrowheads="1"/>
          </p:cNvSpPr>
          <p:nvPr/>
        </p:nvSpPr>
        <p:spPr bwMode="auto">
          <a:xfrm>
            <a:off x="971550" y="414972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1. </a:t>
            </a:r>
            <a:r>
              <a:rPr kumimoji="1" lang="zh-CN" altLang="en-US" sz="2400" b="1">
                <a:latin typeface="华文中宋" panose="02010600040101010101" pitchFamily="2" charset="-122"/>
                <a:ea typeface="华文中宋" panose="02010600040101010101" pitchFamily="2" charset="-122"/>
              </a:rPr>
              <a:t>点电荷的场强和电势</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353285" name="Object 5"/>
          <p:cNvGraphicFramePr>
            <a:graphicFrameLocks noChangeAspect="1"/>
          </p:cNvGraphicFramePr>
          <p:nvPr/>
        </p:nvGraphicFramePr>
        <p:xfrm>
          <a:off x="1822450" y="4672013"/>
          <a:ext cx="2462213" cy="1022350"/>
        </p:xfrm>
        <a:graphic>
          <a:graphicData uri="http://schemas.openxmlformats.org/presentationml/2006/ole">
            <mc:AlternateContent xmlns:mc="http://schemas.openxmlformats.org/markup-compatibility/2006">
              <mc:Choice xmlns:v="urn:schemas-microsoft-com:vml" Requires="v">
                <p:oleObj spid="_x0000_s141466" name="公式" r:id="rId3" imgW="2589964" imgH="1005316" progId="Equation.3">
                  <p:embed/>
                </p:oleObj>
              </mc:Choice>
              <mc:Fallback>
                <p:oleObj name="公式" r:id="rId3" imgW="2589964" imgH="100531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2450" y="4672013"/>
                        <a:ext cx="2462213"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3286" name="Object 6"/>
          <p:cNvGraphicFramePr>
            <a:graphicFrameLocks noChangeAspect="1"/>
          </p:cNvGraphicFramePr>
          <p:nvPr/>
        </p:nvGraphicFramePr>
        <p:xfrm>
          <a:off x="5148263" y="4652963"/>
          <a:ext cx="1670050" cy="962025"/>
        </p:xfrm>
        <a:graphic>
          <a:graphicData uri="http://schemas.openxmlformats.org/presentationml/2006/ole">
            <mc:AlternateContent xmlns:mc="http://schemas.openxmlformats.org/markup-compatibility/2006">
              <mc:Choice xmlns:v="urn:schemas-microsoft-com:vml" Requires="v">
                <p:oleObj spid="_x0000_s141467" name="公式" r:id="rId5" imgW="761179" imgH="421234" progId="Equation.3">
                  <p:embed/>
                </p:oleObj>
              </mc:Choice>
              <mc:Fallback>
                <p:oleObj name="公式" r:id="rId5" imgW="761179" imgH="4212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4652963"/>
                        <a:ext cx="167005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3287" name="Text Box 7"/>
          <p:cNvSpPr txBox="1">
            <a:spLocks noChangeArrowheads="1"/>
          </p:cNvSpPr>
          <p:nvPr/>
        </p:nvSpPr>
        <p:spPr bwMode="auto">
          <a:xfrm>
            <a:off x="468313" y="3573463"/>
            <a:ext cx="3382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二</a:t>
            </a:r>
            <a:r>
              <a:rPr kumimoji="1" lang="zh-CN" altLang="en-US" sz="2000" b="1">
                <a:latin typeface="Times New Roman" panose="02020603050405020304" pitchFamily="18" charset="0"/>
                <a:ea typeface="华文中宋" panose="02010600040101010101" pitchFamily="2" charset="-122"/>
              </a:rPr>
              <a:t>、</a:t>
            </a:r>
            <a:r>
              <a:rPr kumimoji="1" lang="zh-CN" altLang="en-US" sz="2400" b="1">
                <a:latin typeface="Times New Roman" panose="02020603050405020304" pitchFamily="18" charset="0"/>
                <a:ea typeface="华文中宋" panose="02010600040101010101" pitchFamily="2" charset="-122"/>
              </a:rPr>
              <a:t>主要公式</a:t>
            </a:r>
          </a:p>
        </p:txBody>
      </p:sp>
      <p:sp>
        <p:nvSpPr>
          <p:cNvPr id="353288" name="Text Box 8"/>
          <p:cNvSpPr txBox="1">
            <a:spLocks noChangeArrowheads="1"/>
          </p:cNvSpPr>
          <p:nvPr/>
        </p:nvSpPr>
        <p:spPr bwMode="auto">
          <a:xfrm>
            <a:off x="963613" y="2133600"/>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1. </a:t>
            </a:r>
            <a:r>
              <a:rPr kumimoji="1" lang="zh-CN" altLang="en-US" sz="2400" b="1">
                <a:latin typeface="华文中宋" panose="02010600040101010101" pitchFamily="2" charset="-122"/>
                <a:ea typeface="华文中宋" panose="02010600040101010101" pitchFamily="2" charset="-122"/>
              </a:rPr>
              <a:t>高斯定理</a:t>
            </a:r>
            <a:endParaRPr kumimoji="1" lang="zh-CN" altLang="en-US" sz="2400">
              <a:latin typeface="Times New Roman" panose="02020603050405020304" pitchFamily="18" charset="0"/>
              <a:ea typeface="华文中宋" panose="02010600040101010101" pitchFamily="2" charset="-122"/>
            </a:endParaRPr>
          </a:p>
        </p:txBody>
      </p:sp>
      <p:sp>
        <p:nvSpPr>
          <p:cNvPr id="353289" name="Text Box 9"/>
          <p:cNvSpPr txBox="1">
            <a:spLocks noChangeArrowheads="1"/>
          </p:cNvSpPr>
          <p:nvPr/>
        </p:nvSpPr>
        <p:spPr bwMode="auto">
          <a:xfrm>
            <a:off x="900113" y="2984500"/>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华文中宋" panose="02010600040101010101" pitchFamily="2" charset="-122"/>
                <a:ea typeface="华文中宋" panose="02010600040101010101" pitchFamily="2" charset="-122"/>
              </a:rPr>
              <a:t>２</a:t>
            </a:r>
            <a:r>
              <a:rPr kumimoji="1" lang="en-US" altLang="zh-CN" sz="2400" b="1">
                <a:latin typeface="华文中宋" panose="02010600040101010101" pitchFamily="2" charset="-122"/>
                <a:ea typeface="华文中宋" panose="02010600040101010101" pitchFamily="2" charset="-122"/>
              </a:rPr>
              <a:t>. </a:t>
            </a:r>
            <a:r>
              <a:rPr kumimoji="1" lang="zh-CN" altLang="en-US" sz="2400" b="1">
                <a:latin typeface="华文中宋" panose="02010600040101010101" pitchFamily="2" charset="-122"/>
                <a:ea typeface="华文中宋" panose="02010600040101010101" pitchFamily="2" charset="-122"/>
              </a:rPr>
              <a:t>环路定理</a:t>
            </a:r>
            <a:r>
              <a:rPr kumimoji="1" lang="zh-CN" altLang="en-US" sz="2400" b="1">
                <a:solidFill>
                  <a:srgbClr val="000066"/>
                </a:solidFill>
                <a:latin typeface="华文中宋" panose="02010600040101010101" pitchFamily="2" charset="-122"/>
                <a:ea typeface="华文中宋" panose="02010600040101010101" pitchFamily="2" charset="-122"/>
              </a:rPr>
              <a:t> </a:t>
            </a:r>
          </a:p>
        </p:txBody>
      </p:sp>
      <p:sp>
        <p:nvSpPr>
          <p:cNvPr id="353290" name="Rectangle 10"/>
          <p:cNvSpPr>
            <a:spLocks noChangeArrowheads="1"/>
          </p:cNvSpPr>
          <p:nvPr/>
        </p:nvSpPr>
        <p:spPr bwMode="auto">
          <a:xfrm>
            <a:off x="6807200" y="2060575"/>
            <a:ext cx="172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有源场 </a:t>
            </a:r>
            <a:endParaRPr kumimoji="1" lang="zh-CN" altLang="en-US" sz="2400" b="1">
              <a:solidFill>
                <a:srgbClr val="800000"/>
              </a:solidFill>
              <a:latin typeface="Times New Roman" panose="02020603050405020304" pitchFamily="18" charset="0"/>
              <a:ea typeface="华文中宋" panose="02010600040101010101" pitchFamily="2" charset="-122"/>
            </a:endParaRPr>
          </a:p>
        </p:txBody>
      </p:sp>
      <p:sp>
        <p:nvSpPr>
          <p:cNvPr id="353291" name="Rectangle 11"/>
          <p:cNvSpPr>
            <a:spLocks noChangeArrowheads="1"/>
          </p:cNvSpPr>
          <p:nvPr/>
        </p:nvSpPr>
        <p:spPr bwMode="auto">
          <a:xfrm>
            <a:off x="6804025" y="2984500"/>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保守场</a:t>
            </a:r>
          </a:p>
        </p:txBody>
      </p:sp>
      <p:graphicFrame>
        <p:nvGraphicFramePr>
          <p:cNvPr id="141324" name="Object 12"/>
          <p:cNvGraphicFramePr>
            <a:graphicFrameLocks noChangeAspect="1"/>
          </p:cNvGraphicFramePr>
          <p:nvPr/>
        </p:nvGraphicFramePr>
        <p:xfrm>
          <a:off x="3563938" y="1916113"/>
          <a:ext cx="2376487" cy="863600"/>
        </p:xfrm>
        <a:graphic>
          <a:graphicData uri="http://schemas.openxmlformats.org/presentationml/2006/ole">
            <mc:AlternateContent xmlns:mc="http://schemas.openxmlformats.org/markup-compatibility/2006">
              <mc:Choice xmlns:v="urn:schemas-microsoft-com:vml" Requires="v">
                <p:oleObj spid="_x0000_s141468" name="公式" r:id="rId7" imgW="1129895" imgH="406985" progId="Equation.3">
                  <p:embed/>
                </p:oleObj>
              </mc:Choice>
              <mc:Fallback>
                <p:oleObj name="公式" r:id="rId7" imgW="1129895" imgH="406985"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1916113"/>
                        <a:ext cx="2376487"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25" name="Object 13"/>
          <p:cNvGraphicFramePr>
            <a:graphicFrameLocks noChangeAspect="1"/>
          </p:cNvGraphicFramePr>
          <p:nvPr/>
        </p:nvGraphicFramePr>
        <p:xfrm>
          <a:off x="3635375" y="2997200"/>
          <a:ext cx="1944688" cy="650875"/>
        </p:xfrm>
        <a:graphic>
          <a:graphicData uri="http://schemas.openxmlformats.org/presentationml/2006/ole">
            <mc:AlternateContent xmlns:mc="http://schemas.openxmlformats.org/markup-compatibility/2006">
              <mc:Choice xmlns:v="urn:schemas-microsoft-com:vml" Requires="v">
                <p:oleObj spid="_x0000_s141469" name="公式" r:id="rId9" imgW="675006" imgH="268157" progId="Equation.3">
                  <p:embed/>
                </p:oleObj>
              </mc:Choice>
              <mc:Fallback>
                <p:oleObj name="公式" r:id="rId9" imgW="675006" imgH="268157"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375" y="2997200"/>
                        <a:ext cx="1944688"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animEffect transition="in" filter="wipe(left)">
                                      <p:cBhvr>
                                        <p:cTn id="7" dur="500"/>
                                        <p:tgtEl>
                                          <p:spTgt spid="353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3283"/>
                                        </p:tgtEl>
                                        <p:attrNameLst>
                                          <p:attrName>style.visibility</p:attrName>
                                        </p:attrNameLst>
                                      </p:cBhvr>
                                      <p:to>
                                        <p:strVal val="visible"/>
                                      </p:to>
                                    </p:set>
                                    <p:animEffect transition="in" filter="wipe(left)">
                                      <p:cBhvr>
                                        <p:cTn id="12" dur="500"/>
                                        <p:tgtEl>
                                          <p:spTgt spid="3532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3288"/>
                                        </p:tgtEl>
                                        <p:attrNameLst>
                                          <p:attrName>style.visibility</p:attrName>
                                        </p:attrNameLst>
                                      </p:cBhvr>
                                      <p:to>
                                        <p:strVal val="visible"/>
                                      </p:to>
                                    </p:set>
                                    <p:animEffect transition="in" filter="wipe(left)">
                                      <p:cBhvr>
                                        <p:cTn id="17" dur="500"/>
                                        <p:tgtEl>
                                          <p:spTgt spid="3532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3290"/>
                                        </p:tgtEl>
                                        <p:attrNameLst>
                                          <p:attrName>style.visibility</p:attrName>
                                        </p:attrNameLst>
                                      </p:cBhvr>
                                      <p:to>
                                        <p:strVal val="visible"/>
                                      </p:to>
                                    </p:set>
                                    <p:animEffect transition="in" filter="wipe(left)">
                                      <p:cBhvr>
                                        <p:cTn id="22" dur="500"/>
                                        <p:tgtEl>
                                          <p:spTgt spid="3532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3289"/>
                                        </p:tgtEl>
                                        <p:attrNameLst>
                                          <p:attrName>style.visibility</p:attrName>
                                        </p:attrNameLst>
                                      </p:cBhvr>
                                      <p:to>
                                        <p:strVal val="visible"/>
                                      </p:to>
                                    </p:set>
                                    <p:animEffect transition="in" filter="wipe(left)">
                                      <p:cBhvr>
                                        <p:cTn id="27" dur="500"/>
                                        <p:tgtEl>
                                          <p:spTgt spid="3532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3291"/>
                                        </p:tgtEl>
                                        <p:attrNameLst>
                                          <p:attrName>style.visibility</p:attrName>
                                        </p:attrNameLst>
                                      </p:cBhvr>
                                      <p:to>
                                        <p:strVal val="visible"/>
                                      </p:to>
                                    </p:set>
                                    <p:animEffect transition="in" filter="wipe(left)">
                                      <p:cBhvr>
                                        <p:cTn id="32" dur="500"/>
                                        <p:tgtEl>
                                          <p:spTgt spid="3532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3287"/>
                                        </p:tgtEl>
                                        <p:attrNameLst>
                                          <p:attrName>style.visibility</p:attrName>
                                        </p:attrNameLst>
                                      </p:cBhvr>
                                      <p:to>
                                        <p:strVal val="visible"/>
                                      </p:to>
                                    </p:set>
                                    <p:animEffect transition="in" filter="wipe(left)">
                                      <p:cBhvr>
                                        <p:cTn id="37" dur="500"/>
                                        <p:tgtEl>
                                          <p:spTgt spid="3532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3284"/>
                                        </p:tgtEl>
                                        <p:attrNameLst>
                                          <p:attrName>style.visibility</p:attrName>
                                        </p:attrNameLst>
                                      </p:cBhvr>
                                      <p:to>
                                        <p:strVal val="visible"/>
                                      </p:to>
                                    </p:set>
                                    <p:animEffect transition="in" filter="wipe(left)">
                                      <p:cBhvr>
                                        <p:cTn id="42" dur="500"/>
                                        <p:tgtEl>
                                          <p:spTgt spid="3532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53285"/>
                                        </p:tgtEl>
                                        <p:attrNameLst>
                                          <p:attrName>style.visibility</p:attrName>
                                        </p:attrNameLst>
                                      </p:cBhvr>
                                      <p:to>
                                        <p:strVal val="visible"/>
                                      </p:to>
                                    </p:set>
                                    <p:animEffect transition="in" filter="wipe(left)">
                                      <p:cBhvr>
                                        <p:cTn id="47" dur="500"/>
                                        <p:tgtEl>
                                          <p:spTgt spid="3532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53286"/>
                                        </p:tgtEl>
                                        <p:attrNameLst>
                                          <p:attrName>style.visibility</p:attrName>
                                        </p:attrNameLst>
                                      </p:cBhvr>
                                      <p:to>
                                        <p:strVal val="visible"/>
                                      </p:to>
                                    </p:set>
                                    <p:animEffect transition="in" filter="wipe(left)">
                                      <p:cBhvr>
                                        <p:cTn id="52" dur="500"/>
                                        <p:tgtEl>
                                          <p:spTgt spid="353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utoUpdateAnimBg="0"/>
      <p:bldP spid="353283" grpId="0" autoUpdateAnimBg="0"/>
      <p:bldP spid="353284" grpId="0" autoUpdateAnimBg="0"/>
      <p:bldP spid="353287" grpId="0" autoUpdateAnimBg="0"/>
      <p:bldP spid="353288" grpId="0" autoUpdateAnimBg="0"/>
      <p:bldP spid="353289" grpId="0" autoUpdateAnimBg="0"/>
      <p:bldP spid="353290" grpId="0" autoUpdateAnimBg="0"/>
      <p:bldP spid="353291"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306" name="Group 2"/>
          <p:cNvGrpSpPr>
            <a:grpSpLocks/>
          </p:cNvGrpSpPr>
          <p:nvPr/>
        </p:nvGrpSpPr>
        <p:grpSpPr bwMode="auto">
          <a:xfrm>
            <a:off x="4500563" y="1485900"/>
            <a:ext cx="931862" cy="1008063"/>
            <a:chOff x="2835" y="936"/>
            <a:chExt cx="587" cy="635"/>
          </a:xfrm>
        </p:grpSpPr>
        <p:graphicFrame>
          <p:nvGraphicFramePr>
            <p:cNvPr id="142356" name="Object 3"/>
            <p:cNvGraphicFramePr>
              <a:graphicFrameLocks noChangeAspect="1"/>
            </p:cNvGraphicFramePr>
            <p:nvPr/>
          </p:nvGraphicFramePr>
          <p:xfrm>
            <a:off x="2835" y="1096"/>
            <a:ext cx="462" cy="293"/>
          </p:xfrm>
          <a:graphic>
            <a:graphicData uri="http://schemas.openxmlformats.org/presentationml/2006/ole">
              <mc:AlternateContent xmlns:mc="http://schemas.openxmlformats.org/markup-compatibility/2006">
                <mc:Choice xmlns:v="urn:schemas-microsoft-com:vml" Requires="v">
                  <p:oleObj spid="_x0000_s142673" name="公式" r:id="rId3" imgW="253772" imgH="153213" progId="Equation.3">
                    <p:embed/>
                  </p:oleObj>
                </mc:Choice>
                <mc:Fallback>
                  <p:oleObj name="公式" r:id="rId3" imgW="253772" imgH="1532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1096"/>
                          <a:ext cx="462"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7" name="AutoShape 4"/>
            <p:cNvSpPr>
              <a:spLocks/>
            </p:cNvSpPr>
            <p:nvPr/>
          </p:nvSpPr>
          <p:spPr bwMode="auto">
            <a:xfrm>
              <a:off x="3286" y="936"/>
              <a:ext cx="136" cy="635"/>
            </a:xfrm>
            <a:prstGeom prst="leftBrace">
              <a:avLst>
                <a:gd name="adj1" fmla="val 3890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aphicFrame>
        <p:nvGraphicFramePr>
          <p:cNvPr id="354309" name="Object 5"/>
          <p:cNvGraphicFramePr>
            <a:graphicFrameLocks noChangeAspect="1"/>
          </p:cNvGraphicFramePr>
          <p:nvPr/>
        </p:nvGraphicFramePr>
        <p:xfrm>
          <a:off x="5508625" y="1989138"/>
          <a:ext cx="2654300" cy="928687"/>
        </p:xfrm>
        <a:graphic>
          <a:graphicData uri="http://schemas.openxmlformats.org/presentationml/2006/ole">
            <mc:AlternateContent xmlns:mc="http://schemas.openxmlformats.org/markup-compatibility/2006">
              <mc:Choice xmlns:v="urn:schemas-microsoft-com:vml" Requires="v">
                <p:oleObj spid="_x0000_s142674" name="公式" r:id="rId5" imgW="3241086" imgH="1029336" progId="Equation.3">
                  <p:embed/>
                </p:oleObj>
              </mc:Choice>
              <mc:Fallback>
                <p:oleObj name="公式" r:id="rId5" imgW="3241086" imgH="102933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1989138"/>
                        <a:ext cx="2654300" cy="928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0" name="Text Box 6"/>
          <p:cNvSpPr txBox="1">
            <a:spLocks noChangeArrowheads="1"/>
          </p:cNvSpPr>
          <p:nvPr/>
        </p:nvSpPr>
        <p:spPr bwMode="auto">
          <a:xfrm>
            <a:off x="7307263" y="2087563"/>
            <a:ext cx="5143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latin typeface="Times New Roman" panose="02020603050405020304" pitchFamily="18" charset="0"/>
                <a:ea typeface="华文中宋" panose="02010600040101010101" pitchFamily="2" charset="-122"/>
              </a:rPr>
              <a:t>≤</a:t>
            </a:r>
            <a:endParaRPr kumimoji="1" lang="en-US" altLang="zh-CN" sz="2400">
              <a:latin typeface="Times New Roman" panose="02020603050405020304" pitchFamily="18" charset="0"/>
              <a:ea typeface="华文中宋" panose="02010600040101010101" pitchFamily="2" charset="-122"/>
            </a:endParaRPr>
          </a:p>
        </p:txBody>
      </p:sp>
      <p:graphicFrame>
        <p:nvGraphicFramePr>
          <p:cNvPr id="354311" name="Object 7"/>
          <p:cNvGraphicFramePr>
            <a:graphicFrameLocks noChangeAspect="1"/>
          </p:cNvGraphicFramePr>
          <p:nvPr/>
        </p:nvGraphicFramePr>
        <p:xfrm>
          <a:off x="5508625" y="908050"/>
          <a:ext cx="2446338" cy="1152525"/>
        </p:xfrm>
        <a:graphic>
          <a:graphicData uri="http://schemas.openxmlformats.org/presentationml/2006/ole">
            <mc:AlternateContent xmlns:mc="http://schemas.openxmlformats.org/markup-compatibility/2006">
              <mc:Choice xmlns:v="urn:schemas-microsoft-com:vml" Requires="v">
                <p:oleObj spid="_x0000_s142675" name="公式" r:id="rId7" imgW="1220818" imgH="406985" progId="Equation.3">
                  <p:embed/>
                </p:oleObj>
              </mc:Choice>
              <mc:Fallback>
                <p:oleObj name="公式" r:id="rId7" imgW="1220818"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908050"/>
                        <a:ext cx="2446338"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Text Box 8"/>
          <p:cNvSpPr txBox="1">
            <a:spLocks noChangeArrowheads="1"/>
          </p:cNvSpPr>
          <p:nvPr/>
        </p:nvSpPr>
        <p:spPr bwMode="auto">
          <a:xfrm>
            <a:off x="7092950" y="1196975"/>
            <a:ext cx="5143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latin typeface="Times New Roman" panose="02020603050405020304" pitchFamily="18" charset="0"/>
                <a:ea typeface="华文中宋" panose="02010600040101010101" pitchFamily="2" charset="-122"/>
              </a:rPr>
              <a:t>≥</a:t>
            </a:r>
            <a:endParaRPr kumimoji="1" lang="en-US" altLang="zh-CN" sz="2400">
              <a:latin typeface="Times New Roman" panose="02020603050405020304" pitchFamily="18" charset="0"/>
              <a:ea typeface="华文中宋" panose="02010600040101010101" pitchFamily="2" charset="-122"/>
            </a:endParaRPr>
          </a:p>
        </p:txBody>
      </p:sp>
      <p:sp>
        <p:nvSpPr>
          <p:cNvPr id="354313" name="Text Box 9"/>
          <p:cNvSpPr txBox="1">
            <a:spLocks noChangeArrowheads="1"/>
          </p:cNvSpPr>
          <p:nvPr/>
        </p:nvSpPr>
        <p:spPr bwMode="auto">
          <a:xfrm>
            <a:off x="468313" y="476250"/>
            <a:ext cx="568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2</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均匀带电球面的场强和电势</a:t>
            </a:r>
            <a:endParaRPr kumimoji="1" lang="zh-CN" altLang="en-US" sz="2400">
              <a:latin typeface="Times New Roman" panose="02020603050405020304" pitchFamily="18" charset="0"/>
              <a:ea typeface="华文中宋" panose="02010600040101010101" pitchFamily="2" charset="-122"/>
            </a:endParaRPr>
          </a:p>
        </p:txBody>
      </p:sp>
      <p:grpSp>
        <p:nvGrpSpPr>
          <p:cNvPr id="354314" name="Group 10"/>
          <p:cNvGrpSpPr>
            <a:grpSpLocks/>
          </p:cNvGrpSpPr>
          <p:nvPr/>
        </p:nvGrpSpPr>
        <p:grpSpPr bwMode="auto">
          <a:xfrm>
            <a:off x="1187450" y="1138238"/>
            <a:ext cx="2376488" cy="1811337"/>
            <a:chOff x="748" y="717"/>
            <a:chExt cx="1497" cy="1141"/>
          </a:xfrm>
        </p:grpSpPr>
        <p:graphicFrame>
          <p:nvGraphicFramePr>
            <p:cNvPr id="142352" name="Object 11"/>
            <p:cNvGraphicFramePr>
              <a:graphicFrameLocks noChangeAspect="1"/>
            </p:cNvGraphicFramePr>
            <p:nvPr/>
          </p:nvGraphicFramePr>
          <p:xfrm>
            <a:off x="748" y="1262"/>
            <a:ext cx="416" cy="230"/>
          </p:xfrm>
          <a:graphic>
            <a:graphicData uri="http://schemas.openxmlformats.org/presentationml/2006/ole">
              <mc:AlternateContent xmlns:mc="http://schemas.openxmlformats.org/markup-compatibility/2006">
                <mc:Choice xmlns:v="urn:schemas-microsoft-com:vml" Requires="v">
                  <p:oleObj spid="_x0000_s142676" name="公式" r:id="rId9" imgW="584082" imgH="268157" progId="Equation.3">
                    <p:embed/>
                  </p:oleObj>
                </mc:Choice>
                <mc:Fallback>
                  <p:oleObj name="公式" r:id="rId9" imgW="584082" imgH="268157"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 y="1262"/>
                          <a:ext cx="416"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53" name="Object 12"/>
            <p:cNvGraphicFramePr>
              <a:graphicFrameLocks noChangeAspect="1"/>
            </p:cNvGraphicFramePr>
            <p:nvPr/>
          </p:nvGraphicFramePr>
          <p:xfrm>
            <a:off x="1462" y="717"/>
            <a:ext cx="783" cy="673"/>
          </p:xfrm>
          <a:graphic>
            <a:graphicData uri="http://schemas.openxmlformats.org/presentationml/2006/ole">
              <mc:AlternateContent xmlns:mc="http://schemas.openxmlformats.org/markup-compatibility/2006">
                <mc:Choice xmlns:v="urn:schemas-microsoft-com:vml" Requires="v">
                  <p:oleObj spid="_x0000_s142677" name="公式" r:id="rId11" imgW="1259088" imgH="1005316" progId="Equation.3">
                    <p:embed/>
                  </p:oleObj>
                </mc:Choice>
                <mc:Fallback>
                  <p:oleObj name="公式" r:id="rId11" imgW="1259088" imgH="1005316"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2" y="717"/>
                          <a:ext cx="783"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54" name="Object 13"/>
            <p:cNvGraphicFramePr>
              <a:graphicFrameLocks noChangeAspect="1"/>
            </p:cNvGraphicFramePr>
            <p:nvPr/>
          </p:nvGraphicFramePr>
          <p:xfrm>
            <a:off x="1700" y="1628"/>
            <a:ext cx="273" cy="230"/>
          </p:xfrm>
          <a:graphic>
            <a:graphicData uri="http://schemas.openxmlformats.org/presentationml/2006/ole">
              <mc:AlternateContent xmlns:mc="http://schemas.openxmlformats.org/markup-compatibility/2006">
                <mc:Choice xmlns:v="urn:schemas-microsoft-com:vml" Requires="v">
                  <p:oleObj spid="_x0000_s142678" name="公式" r:id="rId13" imgW="359080" imgH="292041" progId="Equation.3">
                    <p:embed/>
                  </p:oleObj>
                </mc:Choice>
                <mc:Fallback>
                  <p:oleObj name="公式" r:id="rId13" imgW="359080" imgH="292041"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0" y="1628"/>
                          <a:ext cx="273"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5" name="AutoShape 14"/>
            <p:cNvSpPr>
              <a:spLocks/>
            </p:cNvSpPr>
            <p:nvPr/>
          </p:nvSpPr>
          <p:spPr bwMode="auto">
            <a:xfrm>
              <a:off x="1247" y="1080"/>
              <a:ext cx="136" cy="641"/>
            </a:xfrm>
            <a:prstGeom prst="leftBrace">
              <a:avLst>
                <a:gd name="adj1" fmla="val 3927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354319" name="Text Box 15"/>
          <p:cNvSpPr txBox="1">
            <a:spLocks noChangeArrowheads="1"/>
          </p:cNvSpPr>
          <p:nvPr/>
        </p:nvSpPr>
        <p:spPr bwMode="auto">
          <a:xfrm>
            <a:off x="468313" y="3597275"/>
            <a:ext cx="5183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3.  </a:t>
            </a:r>
            <a:r>
              <a:rPr kumimoji="1" lang="zh-CN" altLang="en-US" sz="2400" b="1">
                <a:latin typeface="华文中宋" panose="02010600040101010101" pitchFamily="2" charset="-122"/>
                <a:ea typeface="华文中宋" panose="02010600040101010101" pitchFamily="2" charset="-122"/>
              </a:rPr>
              <a:t>无限长均匀带电直线的场强</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354320" name="Object 16"/>
          <p:cNvGraphicFramePr>
            <a:graphicFrameLocks noChangeAspect="1"/>
          </p:cNvGraphicFramePr>
          <p:nvPr/>
        </p:nvGraphicFramePr>
        <p:xfrm>
          <a:off x="5099050" y="3376613"/>
          <a:ext cx="1778000" cy="1058862"/>
        </p:xfrm>
        <a:graphic>
          <a:graphicData uri="http://schemas.openxmlformats.org/presentationml/2006/ole">
            <mc:AlternateContent xmlns:mc="http://schemas.openxmlformats.org/markup-compatibility/2006">
              <mc:Choice xmlns:v="urn:schemas-microsoft-com:vml" Requires="v">
                <p:oleObj spid="_x0000_s142679" name="公式" r:id="rId15" imgW="1967613" imgH="1029336" progId="Equation.3">
                  <p:embed/>
                </p:oleObj>
              </mc:Choice>
              <mc:Fallback>
                <p:oleObj name="公式" r:id="rId15" imgW="1967613" imgH="1029336"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9050" y="3376613"/>
                        <a:ext cx="1778000"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4321" name="Object 17"/>
          <p:cNvGraphicFramePr>
            <a:graphicFrameLocks noChangeAspect="1"/>
          </p:cNvGraphicFramePr>
          <p:nvPr/>
        </p:nvGraphicFramePr>
        <p:xfrm>
          <a:off x="4859338" y="5445125"/>
          <a:ext cx="1425575" cy="1090613"/>
        </p:xfrm>
        <a:graphic>
          <a:graphicData uri="http://schemas.openxmlformats.org/presentationml/2006/ole">
            <mc:AlternateContent xmlns:mc="http://schemas.openxmlformats.org/markup-compatibility/2006">
              <mc:Choice xmlns:v="urn:schemas-microsoft-com:vml" Requires="v">
                <p:oleObj spid="_x0000_s142680" name="公式" r:id="rId17" imgW="1282972" imgH="967047" progId="Equation.3">
                  <p:embed/>
                </p:oleObj>
              </mc:Choice>
              <mc:Fallback>
                <p:oleObj name="公式" r:id="rId17" imgW="1282972" imgH="967047"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9338" y="5445125"/>
                        <a:ext cx="142557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22" name="Text Box 18"/>
          <p:cNvSpPr txBox="1">
            <a:spLocks noChangeArrowheads="1"/>
          </p:cNvSpPr>
          <p:nvPr/>
        </p:nvSpPr>
        <p:spPr bwMode="auto">
          <a:xfrm>
            <a:off x="539750" y="5661025"/>
            <a:ext cx="5543550" cy="469900"/>
          </a:xfrm>
          <a:prstGeom prst="rect">
            <a:avLst/>
          </a:prstGeom>
          <a:solidFill>
            <a:srgbClr val="F5EBC1">
              <a:alpha val="0"/>
            </a:srgbClr>
          </a:solidFill>
          <a:ln w="12700" cap="sq">
            <a:solidFill>
              <a:srgbClr val="FFFFFF">
                <a:alpha val="0"/>
              </a:srgbClr>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5.  </a:t>
            </a:r>
            <a:r>
              <a:rPr kumimoji="1" lang="zh-CN" altLang="en-US" sz="2400" b="1">
                <a:latin typeface="华文中宋" panose="02010600040101010101" pitchFamily="2" charset="-122"/>
                <a:ea typeface="华文中宋" panose="02010600040101010101" pitchFamily="2" charset="-122"/>
              </a:rPr>
              <a:t>无限大均匀带电平面的场强</a:t>
            </a:r>
            <a:endParaRPr kumimoji="1" lang="zh-CN" altLang="en-US" sz="2400">
              <a:latin typeface="Times New Roman" panose="02020603050405020304" pitchFamily="18" charset="0"/>
              <a:ea typeface="华文中宋" panose="02010600040101010101" pitchFamily="2" charset="-122"/>
            </a:endParaRPr>
          </a:p>
        </p:txBody>
      </p:sp>
      <p:sp>
        <p:nvSpPr>
          <p:cNvPr id="354323" name="Rectangle 19"/>
          <p:cNvSpPr>
            <a:spLocks noChangeArrowheads="1"/>
          </p:cNvSpPr>
          <p:nvPr/>
        </p:nvSpPr>
        <p:spPr bwMode="auto">
          <a:xfrm>
            <a:off x="6877050" y="57340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FF0000"/>
                </a:solidFill>
                <a:latin typeface="Times New Roman" panose="02020603050405020304" pitchFamily="18" charset="0"/>
                <a:ea typeface="华文中宋" panose="02010600040101010101" pitchFamily="2" charset="-122"/>
              </a:rPr>
              <a:t>均匀电场</a:t>
            </a:r>
          </a:p>
        </p:txBody>
      </p:sp>
      <p:sp>
        <p:nvSpPr>
          <p:cNvPr id="354324" name="Text Box 20"/>
          <p:cNvSpPr txBox="1">
            <a:spLocks noChangeArrowheads="1"/>
          </p:cNvSpPr>
          <p:nvPr/>
        </p:nvSpPr>
        <p:spPr bwMode="auto">
          <a:xfrm>
            <a:off x="468313" y="4652963"/>
            <a:ext cx="5543550" cy="469900"/>
          </a:xfrm>
          <a:prstGeom prst="rect">
            <a:avLst/>
          </a:prstGeom>
          <a:solidFill>
            <a:srgbClr val="F5EBC1">
              <a:alpha val="0"/>
            </a:srgbClr>
          </a:solidFill>
          <a:ln w="12700" cap="sq">
            <a:solidFill>
              <a:srgbClr val="FFFFFF">
                <a:alpha val="0"/>
              </a:srgbClr>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4.  </a:t>
            </a:r>
            <a:r>
              <a:rPr kumimoji="1" lang="zh-CN" altLang="en-US" sz="2400" b="1">
                <a:latin typeface="华文中宋" panose="02010600040101010101" pitchFamily="2" charset="-122"/>
                <a:ea typeface="华文中宋" panose="02010600040101010101" pitchFamily="2" charset="-122"/>
              </a:rPr>
              <a:t>带电圆环的场强</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354325" name="Object 21"/>
          <p:cNvGraphicFramePr>
            <a:graphicFrameLocks noChangeAspect="1"/>
          </p:cNvGraphicFramePr>
          <p:nvPr/>
        </p:nvGraphicFramePr>
        <p:xfrm>
          <a:off x="4284663" y="4292600"/>
          <a:ext cx="3527425" cy="1233488"/>
        </p:xfrm>
        <a:graphic>
          <a:graphicData uri="http://schemas.openxmlformats.org/presentationml/2006/ole">
            <mc:AlternateContent xmlns:mc="http://schemas.openxmlformats.org/markup-compatibility/2006">
              <mc:Choice xmlns:v="urn:schemas-microsoft-com:vml" Requires="v">
                <p:oleObj spid="_x0000_s142681" name="公式" r:id="rId19" imgW="1282972" imgH="435619" progId="Equation.3">
                  <p:embed/>
                </p:oleObj>
              </mc:Choice>
              <mc:Fallback>
                <p:oleObj name="公式" r:id="rId19" imgW="1282972" imgH="435619"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84663" y="4292600"/>
                        <a:ext cx="3527425" cy="12334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4313"/>
                                        </p:tgtEl>
                                        <p:attrNameLst>
                                          <p:attrName>style.visibility</p:attrName>
                                        </p:attrNameLst>
                                      </p:cBhvr>
                                      <p:to>
                                        <p:strVal val="visible"/>
                                      </p:to>
                                    </p:set>
                                    <p:animEffect transition="in" filter="wipe(left)">
                                      <p:cBhvr>
                                        <p:cTn id="7" dur="500"/>
                                        <p:tgtEl>
                                          <p:spTgt spid="3543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4314"/>
                                        </p:tgtEl>
                                        <p:attrNameLst>
                                          <p:attrName>style.visibility</p:attrName>
                                        </p:attrNameLst>
                                      </p:cBhvr>
                                      <p:to>
                                        <p:strVal val="visible"/>
                                      </p:to>
                                    </p:set>
                                    <p:animEffect transition="in" filter="wipe(left)">
                                      <p:cBhvr>
                                        <p:cTn id="12" dur="500"/>
                                        <p:tgtEl>
                                          <p:spTgt spid="3543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4306"/>
                                        </p:tgtEl>
                                        <p:attrNameLst>
                                          <p:attrName>style.visibility</p:attrName>
                                        </p:attrNameLst>
                                      </p:cBhvr>
                                      <p:to>
                                        <p:strVal val="visible"/>
                                      </p:to>
                                    </p:set>
                                    <p:animEffect transition="in" filter="blinds(horizontal)">
                                      <p:cBhvr>
                                        <p:cTn id="17" dur="500"/>
                                        <p:tgtEl>
                                          <p:spTgt spid="3543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4311"/>
                                        </p:tgtEl>
                                        <p:attrNameLst>
                                          <p:attrName>style.visibility</p:attrName>
                                        </p:attrNameLst>
                                      </p:cBhvr>
                                      <p:to>
                                        <p:strVal val="visible"/>
                                      </p:to>
                                    </p:set>
                                    <p:animEffect transition="in" filter="blinds(horizontal)">
                                      <p:cBhvr>
                                        <p:cTn id="22" dur="500"/>
                                        <p:tgtEl>
                                          <p:spTgt spid="3543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4309"/>
                                        </p:tgtEl>
                                        <p:attrNameLst>
                                          <p:attrName>style.visibility</p:attrName>
                                        </p:attrNameLst>
                                      </p:cBhvr>
                                      <p:to>
                                        <p:strVal val="visible"/>
                                      </p:to>
                                    </p:set>
                                    <p:animEffect transition="in" filter="blinds(horizontal)">
                                      <p:cBhvr>
                                        <p:cTn id="27" dur="500"/>
                                        <p:tgtEl>
                                          <p:spTgt spid="3543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4319"/>
                                        </p:tgtEl>
                                        <p:attrNameLst>
                                          <p:attrName>style.visibility</p:attrName>
                                        </p:attrNameLst>
                                      </p:cBhvr>
                                      <p:to>
                                        <p:strVal val="visible"/>
                                      </p:to>
                                    </p:set>
                                    <p:animEffect transition="in" filter="wipe(left)">
                                      <p:cBhvr>
                                        <p:cTn id="32" dur="500"/>
                                        <p:tgtEl>
                                          <p:spTgt spid="3543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54320"/>
                                        </p:tgtEl>
                                        <p:attrNameLst>
                                          <p:attrName>style.visibility</p:attrName>
                                        </p:attrNameLst>
                                      </p:cBhvr>
                                      <p:to>
                                        <p:strVal val="visible"/>
                                      </p:to>
                                    </p:set>
                                    <p:animEffect transition="in" filter="wipe(left)">
                                      <p:cBhvr>
                                        <p:cTn id="37" dur="500"/>
                                        <p:tgtEl>
                                          <p:spTgt spid="3543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4322"/>
                                        </p:tgtEl>
                                        <p:attrNameLst>
                                          <p:attrName>style.visibility</p:attrName>
                                        </p:attrNameLst>
                                      </p:cBhvr>
                                      <p:to>
                                        <p:strVal val="visible"/>
                                      </p:to>
                                    </p:set>
                                    <p:animEffect transition="in" filter="wipe(left)">
                                      <p:cBhvr>
                                        <p:cTn id="42" dur="500"/>
                                        <p:tgtEl>
                                          <p:spTgt spid="3543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54321"/>
                                        </p:tgtEl>
                                        <p:attrNameLst>
                                          <p:attrName>style.visibility</p:attrName>
                                        </p:attrNameLst>
                                      </p:cBhvr>
                                      <p:to>
                                        <p:strVal val="visible"/>
                                      </p:to>
                                    </p:set>
                                    <p:animEffect transition="in" filter="wipe(left)">
                                      <p:cBhvr>
                                        <p:cTn id="47" dur="500"/>
                                        <p:tgtEl>
                                          <p:spTgt spid="3543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4323"/>
                                        </p:tgtEl>
                                        <p:attrNameLst>
                                          <p:attrName>style.visibility</p:attrName>
                                        </p:attrNameLst>
                                      </p:cBhvr>
                                      <p:to>
                                        <p:strVal val="visible"/>
                                      </p:to>
                                    </p:set>
                                    <p:animEffect transition="in" filter="wipe(left)">
                                      <p:cBhvr>
                                        <p:cTn id="52" dur="500"/>
                                        <p:tgtEl>
                                          <p:spTgt spid="3543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4324"/>
                                        </p:tgtEl>
                                        <p:attrNameLst>
                                          <p:attrName>style.visibility</p:attrName>
                                        </p:attrNameLst>
                                      </p:cBhvr>
                                      <p:to>
                                        <p:strVal val="visible"/>
                                      </p:to>
                                    </p:set>
                                    <p:animEffect transition="in" filter="wipe(left)">
                                      <p:cBhvr>
                                        <p:cTn id="57" dur="500"/>
                                        <p:tgtEl>
                                          <p:spTgt spid="3543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354325"/>
                                        </p:tgtEl>
                                        <p:attrNameLst>
                                          <p:attrName>style.visibility</p:attrName>
                                        </p:attrNameLst>
                                      </p:cBhvr>
                                      <p:to>
                                        <p:strVal val="visible"/>
                                      </p:to>
                                    </p:set>
                                    <p:animEffect transition="in" filter="box(out)">
                                      <p:cBhvr>
                                        <p:cTn id="62" dur="500"/>
                                        <p:tgtEl>
                                          <p:spTgt spid="354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3" grpId="0" autoUpdateAnimBg="0"/>
      <p:bldP spid="354319" grpId="0" autoUpdateAnimBg="0"/>
      <p:bldP spid="354322" grpId="0" animBg="1" autoUpdateAnimBg="0"/>
      <p:bldP spid="354323" grpId="0" autoUpdateAnimBg="0"/>
      <p:bldP spid="354324"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p:cNvSpPr txBox="1">
            <a:spLocks noChangeArrowheads="1"/>
          </p:cNvSpPr>
          <p:nvPr/>
        </p:nvSpPr>
        <p:spPr bwMode="auto">
          <a:xfrm>
            <a:off x="611188" y="15319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7.  </a:t>
            </a:r>
            <a:r>
              <a:rPr kumimoji="1" lang="zh-CN" altLang="en-US" sz="2400" b="1">
                <a:latin typeface="华文中宋" panose="02010600040101010101" pitchFamily="2" charset="-122"/>
                <a:ea typeface="华文中宋" panose="02010600040101010101" pitchFamily="2" charset="-122"/>
              </a:rPr>
              <a:t>静电场力的功  </a:t>
            </a:r>
            <a:endParaRPr kumimoji="1" lang="zh-CN" altLang="en-US" sz="2400">
              <a:latin typeface="Times New Roman" panose="02020603050405020304" pitchFamily="18" charset="0"/>
              <a:ea typeface="华文中宋" panose="02010600040101010101" pitchFamily="2" charset="-122"/>
            </a:endParaRPr>
          </a:p>
        </p:txBody>
      </p:sp>
      <p:graphicFrame>
        <p:nvGraphicFramePr>
          <p:cNvPr id="355331" name="Object 3"/>
          <p:cNvGraphicFramePr>
            <a:graphicFrameLocks noChangeAspect="1"/>
          </p:cNvGraphicFramePr>
          <p:nvPr/>
        </p:nvGraphicFramePr>
        <p:xfrm>
          <a:off x="1514475" y="2084388"/>
          <a:ext cx="5178425" cy="725487"/>
        </p:xfrm>
        <a:graphic>
          <a:graphicData uri="http://schemas.openxmlformats.org/presentationml/2006/ole">
            <mc:AlternateContent xmlns:mc="http://schemas.openxmlformats.org/markup-compatibility/2006">
              <mc:Choice xmlns:v="urn:schemas-microsoft-com:vml" Requires="v">
                <p:oleObj spid="_x0000_s143511" name="公式" r:id="rId3" imgW="2350578" imgH="306426" progId="Equation.3">
                  <p:embed/>
                </p:oleObj>
              </mc:Choice>
              <mc:Fallback>
                <p:oleObj name="公式" r:id="rId3" imgW="2350578" imgH="30642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475" y="2084388"/>
                        <a:ext cx="5178425"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5332" name="Text Box 4"/>
          <p:cNvSpPr txBox="1">
            <a:spLocks noChangeArrowheads="1"/>
          </p:cNvSpPr>
          <p:nvPr/>
        </p:nvSpPr>
        <p:spPr bwMode="auto">
          <a:xfrm>
            <a:off x="1046163" y="3868738"/>
            <a:ext cx="31654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华文中宋" panose="02010600040101010101" pitchFamily="2" charset="-122"/>
              </a:rPr>
              <a:t>(1)  </a:t>
            </a:r>
            <a:r>
              <a:rPr kumimoji="1" lang="zh-CN" altLang="en-US" sz="2400" b="1">
                <a:latin typeface="Times New Roman" panose="02020603050405020304" pitchFamily="18" charset="0"/>
                <a:ea typeface="华文中宋" panose="02010600040101010101" pitchFamily="2" charset="-122"/>
              </a:rPr>
              <a:t>积分关系：</a:t>
            </a:r>
          </a:p>
        </p:txBody>
      </p:sp>
      <p:sp>
        <p:nvSpPr>
          <p:cNvPr id="355333" name="Text Box 5"/>
          <p:cNvSpPr txBox="1">
            <a:spLocks noChangeArrowheads="1"/>
          </p:cNvSpPr>
          <p:nvPr/>
        </p:nvSpPr>
        <p:spPr bwMode="auto">
          <a:xfrm>
            <a:off x="1046163" y="4949825"/>
            <a:ext cx="28781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Times New Roman" panose="02020603050405020304" pitchFamily="18" charset="0"/>
                <a:ea typeface="华文中宋" panose="02010600040101010101" pitchFamily="2" charset="-122"/>
              </a:rPr>
              <a:t>(2)  </a:t>
            </a:r>
            <a:r>
              <a:rPr kumimoji="1" lang="zh-CN" altLang="en-US" sz="2400" b="1">
                <a:latin typeface="Times New Roman" panose="02020603050405020304" pitchFamily="18" charset="0"/>
                <a:ea typeface="华文中宋" panose="02010600040101010101" pitchFamily="2" charset="-122"/>
              </a:rPr>
              <a:t>微分关系：</a:t>
            </a:r>
          </a:p>
        </p:txBody>
      </p:sp>
      <p:graphicFrame>
        <p:nvGraphicFramePr>
          <p:cNvPr id="355334" name="Object 6"/>
          <p:cNvGraphicFramePr>
            <a:graphicFrameLocks noChangeAspect="1"/>
          </p:cNvGraphicFramePr>
          <p:nvPr/>
        </p:nvGraphicFramePr>
        <p:xfrm>
          <a:off x="3492500" y="3716338"/>
          <a:ext cx="3816350" cy="744537"/>
        </p:xfrm>
        <a:graphic>
          <a:graphicData uri="http://schemas.openxmlformats.org/presentationml/2006/ole">
            <mc:AlternateContent xmlns:mc="http://schemas.openxmlformats.org/markup-compatibility/2006">
              <mc:Choice xmlns:v="urn:schemas-microsoft-com:vml" Requires="v">
                <p:oleObj spid="_x0000_s143512" name="公式" r:id="rId5" imgW="1675572" imgH="306426" progId="Equation.3">
                  <p:embed/>
                </p:oleObj>
              </mc:Choice>
              <mc:Fallback>
                <p:oleObj name="公式" r:id="rId5" imgW="1675572" imgH="30642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716338"/>
                        <a:ext cx="3816350"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5335" name="Object 7"/>
          <p:cNvGraphicFramePr>
            <a:graphicFrameLocks noChangeAspect="1"/>
          </p:cNvGraphicFramePr>
          <p:nvPr/>
        </p:nvGraphicFramePr>
        <p:xfrm>
          <a:off x="3563938" y="4868863"/>
          <a:ext cx="3170237" cy="906462"/>
        </p:xfrm>
        <a:graphic>
          <a:graphicData uri="http://schemas.openxmlformats.org/presentationml/2006/ole">
            <mc:AlternateContent xmlns:mc="http://schemas.openxmlformats.org/markup-compatibility/2006">
              <mc:Choice xmlns:v="urn:schemas-microsoft-com:vml" Requires="v">
                <p:oleObj spid="_x0000_s143513" name="公式" r:id="rId7" imgW="1374031" imgH="368580" progId="Equation.3">
                  <p:embed/>
                </p:oleObj>
              </mc:Choice>
              <mc:Fallback>
                <p:oleObj name="公式" r:id="rId7" imgW="1374031" imgH="3685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4868863"/>
                        <a:ext cx="3170237"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5336" name="Rectangle 8"/>
          <p:cNvSpPr>
            <a:spLocks noChangeArrowheads="1"/>
          </p:cNvSpPr>
          <p:nvPr/>
        </p:nvSpPr>
        <p:spPr bwMode="auto">
          <a:xfrm>
            <a:off x="611188" y="3260725"/>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8</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场强与电势的关系：</a:t>
            </a:r>
          </a:p>
        </p:txBody>
      </p:sp>
      <p:sp>
        <p:nvSpPr>
          <p:cNvPr id="355337" name="Text Box 9"/>
          <p:cNvSpPr txBox="1">
            <a:spLocks noChangeArrowheads="1"/>
          </p:cNvSpPr>
          <p:nvPr/>
        </p:nvSpPr>
        <p:spPr bwMode="auto">
          <a:xfrm>
            <a:off x="611188" y="620713"/>
            <a:ext cx="217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华文中宋" panose="02010600040101010101" pitchFamily="2" charset="-122"/>
                <a:ea typeface="华文中宋" panose="02010600040101010101" pitchFamily="2" charset="-122"/>
              </a:rPr>
              <a:t>6.  </a:t>
            </a:r>
            <a:r>
              <a:rPr kumimoji="1" lang="zh-CN" altLang="en-US" sz="2400" b="1">
                <a:latin typeface="华文中宋" panose="02010600040101010101" pitchFamily="2" charset="-122"/>
                <a:ea typeface="华文中宋" panose="02010600040101010101" pitchFamily="2" charset="-122"/>
              </a:rPr>
              <a:t>电通量</a:t>
            </a:r>
            <a:r>
              <a:rPr kumimoji="1" lang="zh-CN" altLang="en-US" sz="2400" b="1">
                <a:solidFill>
                  <a:srgbClr val="000066"/>
                </a:solidFill>
                <a:latin typeface="华文中宋" panose="02010600040101010101" pitchFamily="2" charset="-122"/>
                <a:ea typeface="华文中宋" panose="02010600040101010101" pitchFamily="2" charset="-122"/>
              </a:rPr>
              <a:t>      </a:t>
            </a:r>
            <a:endParaRPr kumimoji="1" lang="zh-CN" altLang="en-US" sz="2400">
              <a:solidFill>
                <a:srgbClr val="000066"/>
              </a:solidFill>
              <a:latin typeface="Times New Roman" panose="02020603050405020304" pitchFamily="18" charset="0"/>
              <a:ea typeface="华文中宋" panose="02010600040101010101" pitchFamily="2" charset="-122"/>
            </a:endParaRPr>
          </a:p>
        </p:txBody>
      </p:sp>
      <p:graphicFrame>
        <p:nvGraphicFramePr>
          <p:cNvPr id="355338" name="Object 10"/>
          <p:cNvGraphicFramePr>
            <a:graphicFrameLocks noChangeAspect="1"/>
          </p:cNvGraphicFramePr>
          <p:nvPr/>
        </p:nvGraphicFramePr>
        <p:xfrm>
          <a:off x="3132138" y="581025"/>
          <a:ext cx="4319587" cy="595313"/>
        </p:xfrm>
        <a:graphic>
          <a:graphicData uri="http://schemas.openxmlformats.org/presentationml/2006/ole">
            <mc:AlternateContent xmlns:mc="http://schemas.openxmlformats.org/markup-compatibility/2006">
              <mc:Choice xmlns:v="urn:schemas-microsoft-com:vml" Requires="v">
                <p:oleObj spid="_x0000_s143514" name="公式" r:id="rId9" imgW="4179498" imgH="507408" progId="Equation.3">
                  <p:embed/>
                </p:oleObj>
              </mc:Choice>
              <mc:Fallback>
                <p:oleObj name="公式" r:id="rId9" imgW="4179498" imgH="507408"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581025"/>
                        <a:ext cx="4319587"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5337"/>
                                        </p:tgtEl>
                                        <p:attrNameLst>
                                          <p:attrName>style.visibility</p:attrName>
                                        </p:attrNameLst>
                                      </p:cBhvr>
                                      <p:to>
                                        <p:strVal val="visible"/>
                                      </p:to>
                                    </p:set>
                                    <p:animEffect transition="in" filter="wipe(left)">
                                      <p:cBhvr>
                                        <p:cTn id="7" dur="500"/>
                                        <p:tgtEl>
                                          <p:spTgt spid="3553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5338"/>
                                        </p:tgtEl>
                                        <p:attrNameLst>
                                          <p:attrName>style.visibility</p:attrName>
                                        </p:attrNameLst>
                                      </p:cBhvr>
                                      <p:to>
                                        <p:strVal val="visible"/>
                                      </p:to>
                                    </p:set>
                                    <p:animEffect transition="in" filter="wipe(left)">
                                      <p:cBhvr>
                                        <p:cTn id="12" dur="500"/>
                                        <p:tgtEl>
                                          <p:spTgt spid="3553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5330"/>
                                        </p:tgtEl>
                                        <p:attrNameLst>
                                          <p:attrName>style.visibility</p:attrName>
                                        </p:attrNameLst>
                                      </p:cBhvr>
                                      <p:to>
                                        <p:strVal val="visible"/>
                                      </p:to>
                                    </p:set>
                                    <p:animEffect transition="in" filter="wipe(left)">
                                      <p:cBhvr>
                                        <p:cTn id="17" dur="500"/>
                                        <p:tgtEl>
                                          <p:spTgt spid="3553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5331"/>
                                        </p:tgtEl>
                                        <p:attrNameLst>
                                          <p:attrName>style.visibility</p:attrName>
                                        </p:attrNameLst>
                                      </p:cBhvr>
                                      <p:to>
                                        <p:strVal val="visible"/>
                                      </p:to>
                                    </p:set>
                                    <p:animEffect transition="in" filter="wipe(left)">
                                      <p:cBhvr>
                                        <p:cTn id="22" dur="500"/>
                                        <p:tgtEl>
                                          <p:spTgt spid="355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5336"/>
                                        </p:tgtEl>
                                        <p:attrNameLst>
                                          <p:attrName>style.visibility</p:attrName>
                                        </p:attrNameLst>
                                      </p:cBhvr>
                                      <p:to>
                                        <p:strVal val="visible"/>
                                      </p:to>
                                    </p:set>
                                    <p:animEffect transition="in" filter="wipe(left)">
                                      <p:cBhvr>
                                        <p:cTn id="27" dur="500"/>
                                        <p:tgtEl>
                                          <p:spTgt spid="3553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5332"/>
                                        </p:tgtEl>
                                        <p:attrNameLst>
                                          <p:attrName>style.visibility</p:attrName>
                                        </p:attrNameLst>
                                      </p:cBhvr>
                                      <p:to>
                                        <p:strVal val="visible"/>
                                      </p:to>
                                    </p:set>
                                    <p:animEffect transition="in" filter="wipe(left)">
                                      <p:cBhvr>
                                        <p:cTn id="32" dur="500"/>
                                        <p:tgtEl>
                                          <p:spTgt spid="35533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55334"/>
                                        </p:tgtEl>
                                        <p:attrNameLst>
                                          <p:attrName>style.visibility</p:attrName>
                                        </p:attrNameLst>
                                      </p:cBhvr>
                                      <p:to>
                                        <p:strVal val="visible"/>
                                      </p:to>
                                    </p:set>
                                    <p:animEffect transition="in" filter="wipe(left)">
                                      <p:cBhvr>
                                        <p:cTn id="37" dur="500"/>
                                        <p:tgtEl>
                                          <p:spTgt spid="3553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5333"/>
                                        </p:tgtEl>
                                        <p:attrNameLst>
                                          <p:attrName>style.visibility</p:attrName>
                                        </p:attrNameLst>
                                      </p:cBhvr>
                                      <p:to>
                                        <p:strVal val="visible"/>
                                      </p:to>
                                    </p:set>
                                    <p:animEffect transition="in" filter="wipe(left)">
                                      <p:cBhvr>
                                        <p:cTn id="42" dur="500"/>
                                        <p:tgtEl>
                                          <p:spTgt spid="35533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55335"/>
                                        </p:tgtEl>
                                        <p:attrNameLst>
                                          <p:attrName>style.visibility</p:attrName>
                                        </p:attrNameLst>
                                      </p:cBhvr>
                                      <p:to>
                                        <p:strVal val="visible"/>
                                      </p:to>
                                    </p:set>
                                    <p:animEffect transition="in" filter="wipe(left)">
                                      <p:cBhvr>
                                        <p:cTn id="47" dur="500"/>
                                        <p:tgtEl>
                                          <p:spTgt spid="355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utoUpdateAnimBg="0"/>
      <p:bldP spid="355332" grpId="0" autoUpdateAnimBg="0"/>
      <p:bldP spid="355333" grpId="0" autoUpdateAnimBg="0"/>
      <p:bldP spid="355336" grpId="0" autoUpdateAnimBg="0"/>
      <p:bldP spid="35533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10" name="Group 6"/>
          <p:cNvGrpSpPr>
            <a:grpSpLocks/>
          </p:cNvGrpSpPr>
          <p:nvPr/>
        </p:nvGrpSpPr>
        <p:grpSpPr bwMode="auto">
          <a:xfrm>
            <a:off x="838200" y="3778250"/>
            <a:ext cx="2301875" cy="1335088"/>
            <a:chOff x="576" y="2112"/>
            <a:chExt cx="1402" cy="841"/>
          </a:xfrm>
        </p:grpSpPr>
        <p:sp>
          <p:nvSpPr>
            <p:cNvPr id="15393" name="Rectangle 7"/>
            <p:cNvSpPr>
              <a:spLocks noChangeArrowheads="1"/>
            </p:cNvSpPr>
            <p:nvPr/>
          </p:nvSpPr>
          <p:spPr bwMode="auto">
            <a:xfrm>
              <a:off x="576" y="2505"/>
              <a:ext cx="33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15394" name="Rectangle 8"/>
            <p:cNvSpPr>
              <a:spLocks noChangeArrowheads="1"/>
            </p:cNvSpPr>
            <p:nvPr/>
          </p:nvSpPr>
          <p:spPr bwMode="auto">
            <a:xfrm>
              <a:off x="816" y="2722"/>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Bookman Old Style" panose="02050604050505020204" pitchFamily="18" charset="0"/>
                </a:rPr>
                <a:t>1</a:t>
              </a:r>
            </a:p>
          </p:txBody>
        </p:sp>
        <p:sp>
          <p:nvSpPr>
            <p:cNvPr id="15395" name="Line 9"/>
            <p:cNvSpPr>
              <a:spLocks noChangeShapeType="1"/>
            </p:cNvSpPr>
            <p:nvPr/>
          </p:nvSpPr>
          <p:spPr bwMode="auto">
            <a:xfrm flipV="1">
              <a:off x="1115" y="2402"/>
              <a:ext cx="863" cy="335"/>
            </a:xfrm>
            <a:prstGeom prst="line">
              <a:avLst/>
            </a:prstGeom>
            <a:noFill/>
            <a:ln w="254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Rectangle 10"/>
            <p:cNvSpPr>
              <a:spLocks noChangeArrowheads="1"/>
            </p:cNvSpPr>
            <p:nvPr/>
          </p:nvSpPr>
          <p:spPr bwMode="auto">
            <a:xfrm>
              <a:off x="1440" y="2112"/>
              <a:ext cx="39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生</a:t>
              </a:r>
            </a:p>
          </p:txBody>
        </p:sp>
        <p:sp>
          <p:nvSpPr>
            <p:cNvPr id="15397" name="Rectangle 11"/>
            <p:cNvSpPr>
              <a:spLocks noChangeArrowheads="1"/>
            </p:cNvSpPr>
            <p:nvPr/>
          </p:nvSpPr>
          <p:spPr bwMode="auto">
            <a:xfrm>
              <a:off x="1008" y="2352"/>
              <a:ext cx="39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产</a:t>
              </a:r>
            </a:p>
          </p:txBody>
        </p:sp>
      </p:grpSp>
      <p:grpSp>
        <p:nvGrpSpPr>
          <p:cNvPr id="200716" name="Group 12"/>
          <p:cNvGrpSpPr>
            <a:grpSpLocks/>
          </p:cNvGrpSpPr>
          <p:nvPr/>
        </p:nvGrpSpPr>
        <p:grpSpPr bwMode="auto">
          <a:xfrm>
            <a:off x="1066800" y="2330450"/>
            <a:ext cx="7188200" cy="762000"/>
            <a:chOff x="672" y="1200"/>
            <a:chExt cx="4139" cy="480"/>
          </a:xfrm>
        </p:grpSpPr>
        <p:sp>
          <p:nvSpPr>
            <p:cNvPr id="15385" name="Rectangle 13"/>
            <p:cNvSpPr>
              <a:spLocks noChangeArrowheads="1"/>
            </p:cNvSpPr>
            <p:nvPr/>
          </p:nvSpPr>
          <p:spPr bwMode="auto">
            <a:xfrm>
              <a:off x="720" y="1200"/>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5386" name="Rectangle 14"/>
            <p:cNvSpPr>
              <a:spLocks noChangeArrowheads="1"/>
            </p:cNvSpPr>
            <p:nvPr/>
          </p:nvSpPr>
          <p:spPr bwMode="auto">
            <a:xfrm>
              <a:off x="1344" y="1228"/>
              <a:ext cx="31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15387" name="Rectangle 15"/>
            <p:cNvSpPr>
              <a:spLocks noChangeArrowheads="1"/>
            </p:cNvSpPr>
            <p:nvPr/>
          </p:nvSpPr>
          <p:spPr bwMode="auto">
            <a:xfrm>
              <a:off x="1584" y="1397"/>
              <a:ext cx="19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Bookman Old Style" panose="02050604050505020204" pitchFamily="18" charset="0"/>
                </a:rPr>
                <a:t>1</a:t>
              </a:r>
            </a:p>
          </p:txBody>
        </p:sp>
        <p:sp>
          <p:nvSpPr>
            <p:cNvPr id="15388" name="Rectangle 16"/>
            <p:cNvSpPr>
              <a:spLocks noChangeArrowheads="1"/>
            </p:cNvSpPr>
            <p:nvPr/>
          </p:nvSpPr>
          <p:spPr bwMode="auto">
            <a:xfrm>
              <a:off x="2957" y="1449"/>
              <a:ext cx="19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Bookman Old Style" panose="02050604050505020204" pitchFamily="18" charset="0"/>
                </a:rPr>
                <a:t>2</a:t>
              </a:r>
            </a:p>
          </p:txBody>
        </p:sp>
        <p:sp>
          <p:nvSpPr>
            <p:cNvPr id="15389" name="Rectangle 17"/>
            <p:cNvSpPr>
              <a:spLocks noChangeArrowheads="1"/>
            </p:cNvSpPr>
            <p:nvPr/>
          </p:nvSpPr>
          <p:spPr bwMode="auto">
            <a:xfrm>
              <a:off x="2717" y="1232"/>
              <a:ext cx="31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15390" name="Rectangle 18"/>
            <p:cNvSpPr>
              <a:spLocks noChangeArrowheads="1"/>
            </p:cNvSpPr>
            <p:nvPr/>
          </p:nvSpPr>
          <p:spPr bwMode="auto">
            <a:xfrm>
              <a:off x="3120" y="1200"/>
              <a:ext cx="169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的相互作用：</a:t>
              </a:r>
            </a:p>
          </p:txBody>
        </p:sp>
        <p:sp>
          <p:nvSpPr>
            <p:cNvPr id="15391" name="Rectangle 19"/>
            <p:cNvSpPr>
              <a:spLocks noChangeArrowheads="1"/>
            </p:cNvSpPr>
            <p:nvPr/>
          </p:nvSpPr>
          <p:spPr bwMode="auto">
            <a:xfrm>
              <a:off x="1776" y="1200"/>
              <a:ext cx="89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与电荷</a:t>
              </a:r>
            </a:p>
          </p:txBody>
        </p:sp>
        <p:sp>
          <p:nvSpPr>
            <p:cNvPr id="15392" name="Rectangle 20"/>
            <p:cNvSpPr>
              <a:spLocks noChangeArrowheads="1"/>
            </p:cNvSpPr>
            <p:nvPr/>
          </p:nvSpPr>
          <p:spPr bwMode="auto">
            <a:xfrm>
              <a:off x="672" y="1200"/>
              <a:ext cx="69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电荷</a:t>
              </a:r>
            </a:p>
          </p:txBody>
        </p:sp>
      </p:grpSp>
      <p:grpSp>
        <p:nvGrpSpPr>
          <p:cNvPr id="200725" name="Group 21"/>
          <p:cNvGrpSpPr>
            <a:grpSpLocks/>
          </p:cNvGrpSpPr>
          <p:nvPr/>
        </p:nvGrpSpPr>
        <p:grpSpPr bwMode="auto">
          <a:xfrm>
            <a:off x="5732463" y="5000625"/>
            <a:ext cx="1538287" cy="942975"/>
            <a:chOff x="3611" y="2882"/>
            <a:chExt cx="969" cy="594"/>
          </a:xfrm>
        </p:grpSpPr>
        <p:sp>
          <p:nvSpPr>
            <p:cNvPr id="15382" name="Line 22"/>
            <p:cNvSpPr>
              <a:spLocks noChangeShapeType="1"/>
            </p:cNvSpPr>
            <p:nvPr/>
          </p:nvSpPr>
          <p:spPr bwMode="auto">
            <a:xfrm flipH="1">
              <a:off x="3611" y="2882"/>
              <a:ext cx="767" cy="287"/>
            </a:xfrm>
            <a:prstGeom prst="line">
              <a:avLst/>
            </a:prstGeom>
            <a:noFill/>
            <a:ln w="254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Rectangle 23"/>
            <p:cNvSpPr>
              <a:spLocks noChangeArrowheads="1"/>
            </p:cNvSpPr>
            <p:nvPr/>
          </p:nvSpPr>
          <p:spPr bwMode="auto">
            <a:xfrm>
              <a:off x="3792" y="307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生</a:t>
              </a:r>
            </a:p>
          </p:txBody>
        </p:sp>
        <p:sp>
          <p:nvSpPr>
            <p:cNvPr id="15384" name="Rectangle 24"/>
            <p:cNvSpPr>
              <a:spLocks noChangeArrowheads="1"/>
            </p:cNvSpPr>
            <p:nvPr/>
          </p:nvSpPr>
          <p:spPr bwMode="auto">
            <a:xfrm>
              <a:off x="4176" y="2928"/>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产</a:t>
              </a:r>
            </a:p>
          </p:txBody>
        </p:sp>
      </p:grpSp>
      <p:grpSp>
        <p:nvGrpSpPr>
          <p:cNvPr id="200729" name="Group 25"/>
          <p:cNvGrpSpPr>
            <a:grpSpLocks/>
          </p:cNvGrpSpPr>
          <p:nvPr/>
        </p:nvGrpSpPr>
        <p:grpSpPr bwMode="auto">
          <a:xfrm>
            <a:off x="5651500" y="3644900"/>
            <a:ext cx="2162175" cy="1411288"/>
            <a:chOff x="3553" y="2064"/>
            <a:chExt cx="1362" cy="889"/>
          </a:xfrm>
        </p:grpSpPr>
        <p:sp>
          <p:nvSpPr>
            <p:cNvPr id="15375" name="Rectangle 26"/>
            <p:cNvSpPr>
              <a:spLocks noChangeArrowheads="1"/>
            </p:cNvSpPr>
            <p:nvPr/>
          </p:nvSpPr>
          <p:spPr bwMode="auto">
            <a:xfrm>
              <a:off x="4704" y="2722"/>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00"/>
                  </a:solidFill>
                  <a:latin typeface="Bookman Old Style" panose="02050604050505020204" pitchFamily="18" charset="0"/>
                </a:rPr>
                <a:t>2</a:t>
              </a:r>
            </a:p>
          </p:txBody>
        </p:sp>
        <p:grpSp>
          <p:nvGrpSpPr>
            <p:cNvPr id="15376" name="Group 27"/>
            <p:cNvGrpSpPr>
              <a:grpSpLocks/>
            </p:cNvGrpSpPr>
            <p:nvPr/>
          </p:nvGrpSpPr>
          <p:grpSpPr bwMode="auto">
            <a:xfrm>
              <a:off x="3553" y="2064"/>
              <a:ext cx="1252" cy="845"/>
              <a:chOff x="3553" y="2064"/>
              <a:chExt cx="1252" cy="845"/>
            </a:xfrm>
          </p:grpSpPr>
          <p:sp>
            <p:nvSpPr>
              <p:cNvPr id="15377" name="Rectangle 28"/>
              <p:cNvSpPr>
                <a:spLocks noChangeArrowheads="1"/>
              </p:cNvSpPr>
              <p:nvPr/>
            </p:nvSpPr>
            <p:spPr bwMode="auto">
              <a:xfrm>
                <a:off x="4464" y="2505"/>
                <a:ext cx="34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15378" name="Line 29"/>
              <p:cNvSpPr>
                <a:spLocks noChangeShapeType="1"/>
              </p:cNvSpPr>
              <p:nvPr/>
            </p:nvSpPr>
            <p:spPr bwMode="auto">
              <a:xfrm>
                <a:off x="3563" y="2354"/>
                <a:ext cx="815" cy="383"/>
              </a:xfrm>
              <a:prstGeom prst="line">
                <a:avLst/>
              </a:prstGeom>
              <a:noFill/>
              <a:ln w="254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9" name="Rectangle 30"/>
              <p:cNvSpPr>
                <a:spLocks noChangeArrowheads="1"/>
              </p:cNvSpPr>
              <p:nvPr/>
            </p:nvSpPr>
            <p:spPr bwMode="auto">
              <a:xfrm>
                <a:off x="4213" y="2400"/>
                <a:ext cx="4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于</a:t>
                </a:r>
              </a:p>
            </p:txBody>
          </p:sp>
          <p:sp>
            <p:nvSpPr>
              <p:cNvPr id="15380" name="Rectangle 31"/>
              <p:cNvSpPr>
                <a:spLocks noChangeArrowheads="1"/>
              </p:cNvSpPr>
              <p:nvPr/>
            </p:nvSpPr>
            <p:spPr bwMode="auto">
              <a:xfrm>
                <a:off x="3888" y="2208"/>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用</a:t>
                </a:r>
              </a:p>
            </p:txBody>
          </p:sp>
          <p:sp>
            <p:nvSpPr>
              <p:cNvPr id="15381" name="Rectangle 32"/>
              <p:cNvSpPr>
                <a:spLocks noChangeArrowheads="1"/>
              </p:cNvSpPr>
              <p:nvPr/>
            </p:nvSpPr>
            <p:spPr bwMode="auto">
              <a:xfrm>
                <a:off x="3553" y="206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作</a:t>
                </a:r>
              </a:p>
            </p:txBody>
          </p:sp>
        </p:grpSp>
      </p:grpSp>
      <p:grpSp>
        <p:nvGrpSpPr>
          <p:cNvPr id="200737" name="Group 33"/>
          <p:cNvGrpSpPr>
            <a:grpSpLocks/>
          </p:cNvGrpSpPr>
          <p:nvPr/>
        </p:nvGrpSpPr>
        <p:grpSpPr bwMode="auto">
          <a:xfrm>
            <a:off x="1600200" y="4924425"/>
            <a:ext cx="1616075" cy="1171575"/>
            <a:chOff x="1008" y="2834"/>
            <a:chExt cx="1018" cy="738"/>
          </a:xfrm>
        </p:grpSpPr>
        <p:sp>
          <p:nvSpPr>
            <p:cNvPr id="15371" name="Rectangle 34"/>
            <p:cNvSpPr>
              <a:spLocks noChangeArrowheads="1"/>
            </p:cNvSpPr>
            <p:nvPr/>
          </p:nvSpPr>
          <p:spPr bwMode="auto">
            <a:xfrm>
              <a:off x="1296" y="302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用</a:t>
              </a:r>
            </a:p>
          </p:txBody>
        </p:sp>
        <p:sp>
          <p:nvSpPr>
            <p:cNvPr id="15372" name="Rectangle 35"/>
            <p:cNvSpPr>
              <a:spLocks noChangeArrowheads="1"/>
            </p:cNvSpPr>
            <p:nvPr/>
          </p:nvSpPr>
          <p:spPr bwMode="auto">
            <a:xfrm>
              <a:off x="1584" y="3168"/>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作</a:t>
              </a:r>
            </a:p>
          </p:txBody>
        </p:sp>
        <p:sp>
          <p:nvSpPr>
            <p:cNvPr id="15373" name="Line 36"/>
            <p:cNvSpPr>
              <a:spLocks noChangeShapeType="1"/>
            </p:cNvSpPr>
            <p:nvPr/>
          </p:nvSpPr>
          <p:spPr bwMode="auto">
            <a:xfrm>
              <a:off x="1115" y="2834"/>
              <a:ext cx="911" cy="287"/>
            </a:xfrm>
            <a:prstGeom prst="line">
              <a:avLst/>
            </a:prstGeom>
            <a:noFill/>
            <a:ln w="25400">
              <a:solidFill>
                <a:srgbClr val="FF00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4" name="Rectangle 37"/>
            <p:cNvSpPr>
              <a:spLocks noChangeArrowheads="1"/>
            </p:cNvSpPr>
            <p:nvPr/>
          </p:nvSpPr>
          <p:spPr bwMode="auto">
            <a:xfrm>
              <a:off x="1008" y="2880"/>
              <a:ext cx="40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于</a:t>
              </a:r>
            </a:p>
          </p:txBody>
        </p:sp>
      </p:grpSp>
      <p:sp>
        <p:nvSpPr>
          <p:cNvPr id="200742" name="Text Box 38"/>
          <p:cNvSpPr txBox="1">
            <a:spLocks noChangeArrowheads="1"/>
          </p:cNvSpPr>
          <p:nvPr/>
        </p:nvSpPr>
        <p:spPr bwMode="auto">
          <a:xfrm>
            <a:off x="3200400" y="3625850"/>
            <a:ext cx="2438400" cy="5794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b="1">
                <a:solidFill>
                  <a:srgbClr val="FFFF00"/>
                </a:solidFill>
                <a:latin typeface="Bookman Old Style" panose="02050604050505020204" pitchFamily="18" charset="0"/>
              </a:rPr>
              <a:t>通过什么？</a:t>
            </a:r>
          </a:p>
        </p:txBody>
      </p:sp>
      <p:sp>
        <p:nvSpPr>
          <p:cNvPr id="200743" name="Text Box 39"/>
          <p:cNvSpPr txBox="1">
            <a:spLocks noChangeArrowheads="1"/>
          </p:cNvSpPr>
          <p:nvPr/>
        </p:nvSpPr>
        <p:spPr bwMode="auto">
          <a:xfrm>
            <a:off x="3276600" y="5073650"/>
            <a:ext cx="2438400" cy="5794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b="1">
                <a:solidFill>
                  <a:srgbClr val="FFFF00"/>
                </a:solidFill>
                <a:latin typeface="Bookman Old Style" panose="02050604050505020204" pitchFamily="18" charset="0"/>
              </a:rPr>
              <a:t>通过什么？</a:t>
            </a:r>
          </a:p>
        </p:txBody>
      </p:sp>
      <p:sp>
        <p:nvSpPr>
          <p:cNvPr id="200745" name="Rectangle 41"/>
          <p:cNvSpPr>
            <a:spLocks noChangeArrowheads="1"/>
          </p:cNvSpPr>
          <p:nvPr/>
        </p:nvSpPr>
        <p:spPr bwMode="auto">
          <a:xfrm>
            <a:off x="250825" y="0"/>
            <a:ext cx="8226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a:defRPr sz="4400">
                <a:solidFill>
                  <a:schemeClr val="tx2"/>
                </a:solidFill>
                <a:effectLst>
                  <a:outerShdw blurRad="38100" dist="38100" dir="2700000" algn="tl">
                    <a:srgbClr val="000000"/>
                  </a:outerShdw>
                </a:effectLst>
                <a:latin typeface="Arial" charset="0"/>
                <a:ea typeface="宋体" pitchFamily="2" charset="-122"/>
              </a:defRPr>
            </a:lvl1pPr>
            <a:lvl2pPr algn="ctr">
              <a:defRPr sz="4400">
                <a:solidFill>
                  <a:schemeClr val="tx2"/>
                </a:solidFill>
                <a:effectLst>
                  <a:outerShdw blurRad="38100" dist="38100" dir="2700000" algn="tl">
                    <a:srgbClr val="000000"/>
                  </a:outerShdw>
                </a:effectLst>
                <a:latin typeface="Arial" charset="0"/>
                <a:ea typeface="宋体" pitchFamily="2" charset="-122"/>
              </a:defRPr>
            </a:lvl2pPr>
            <a:lvl3pPr algn="ctr">
              <a:defRPr sz="4400">
                <a:solidFill>
                  <a:schemeClr val="tx2"/>
                </a:solidFill>
                <a:effectLst>
                  <a:outerShdw blurRad="38100" dist="38100" dir="2700000" algn="tl">
                    <a:srgbClr val="000000"/>
                  </a:outerShdw>
                </a:effectLst>
                <a:latin typeface="Arial" charset="0"/>
                <a:ea typeface="宋体" pitchFamily="2" charset="-122"/>
              </a:defRPr>
            </a:lvl3pPr>
            <a:lvl4pPr algn="ctr">
              <a:defRPr sz="4400">
                <a:solidFill>
                  <a:schemeClr val="tx2"/>
                </a:solidFill>
                <a:effectLst>
                  <a:outerShdw blurRad="38100" dist="38100" dir="2700000" algn="tl">
                    <a:srgbClr val="000000"/>
                  </a:outerShdw>
                </a:effectLst>
                <a:latin typeface="Arial" charset="0"/>
                <a:ea typeface="宋体" pitchFamily="2" charset="-122"/>
              </a:defRPr>
            </a:lvl4pPr>
            <a:lvl5pPr algn="ctr">
              <a:defRPr sz="4400">
                <a:solidFill>
                  <a:schemeClr val="tx2"/>
                </a:solidFill>
                <a:effectLst>
                  <a:outerShdw blurRad="38100" dist="38100" dir="2700000" algn="tl">
                    <a:srgbClr val="000000"/>
                  </a:outerShdw>
                </a:effectLst>
                <a:latin typeface="Arial" charset="0"/>
                <a:ea typeface="宋体"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a:lstStyle>
          <a:p>
            <a:pPr algn="l">
              <a:defRPr/>
            </a:pPr>
            <a:r>
              <a:rPr lang="en-US" altLang="zh-CN" b="1" i="1" dirty="0">
                <a:latin typeface="黑体" pitchFamily="2" charset="-122"/>
                <a:ea typeface="黑体" pitchFamily="2" charset="-122"/>
                <a:cs typeface="Times New Roman" pitchFamily="18" charset="0"/>
              </a:rPr>
              <a:t>§7.3 </a:t>
            </a:r>
            <a:r>
              <a:rPr lang="zh-CN" altLang="en-US" b="1" i="1" dirty="0">
                <a:latin typeface="黑体" pitchFamily="2" charset="-122"/>
                <a:ea typeface="黑体" pitchFamily="2" charset="-122"/>
                <a:cs typeface="Times New Roman" pitchFamily="18" charset="0"/>
              </a:rPr>
              <a:t>电场  电场强度 </a:t>
            </a:r>
          </a:p>
        </p:txBody>
      </p:sp>
      <p:sp>
        <p:nvSpPr>
          <p:cNvPr id="200746" name="Text Box 42"/>
          <p:cNvSpPr txBox="1">
            <a:spLocks noChangeArrowheads="1"/>
          </p:cNvSpPr>
          <p:nvPr/>
        </p:nvSpPr>
        <p:spPr bwMode="auto">
          <a:xfrm>
            <a:off x="179388" y="1196975"/>
            <a:ext cx="3673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1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46"/>
                                        </p:tgtEl>
                                        <p:attrNameLst>
                                          <p:attrName>style.visibility</p:attrName>
                                        </p:attrNameLst>
                                      </p:cBhvr>
                                      <p:to>
                                        <p:strVal val="visible"/>
                                      </p:to>
                                    </p:set>
                                    <p:animEffect transition="in" filter="wipe(left)">
                                      <p:cBhvr>
                                        <p:cTn id="7" dur="500"/>
                                        <p:tgtEl>
                                          <p:spTgt spid="200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0716"/>
                                        </p:tgtEl>
                                        <p:attrNameLst>
                                          <p:attrName>style.visibility</p:attrName>
                                        </p:attrNameLst>
                                      </p:cBhvr>
                                      <p:to>
                                        <p:strVal val="visible"/>
                                      </p:to>
                                    </p:set>
                                    <p:animEffect transition="in" filter="wipe(left)">
                                      <p:cBhvr>
                                        <p:cTn id="12" dur="500"/>
                                        <p:tgtEl>
                                          <p:spTgt spid="2007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0710"/>
                                        </p:tgtEl>
                                        <p:attrNameLst>
                                          <p:attrName>style.visibility</p:attrName>
                                        </p:attrNameLst>
                                      </p:cBhvr>
                                      <p:to>
                                        <p:strVal val="visible"/>
                                      </p:to>
                                    </p:set>
                                    <p:animEffect transition="in" filter="wipe(left)">
                                      <p:cBhvr>
                                        <p:cTn id="17" dur="500"/>
                                        <p:tgtEl>
                                          <p:spTgt spid="2007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00742"/>
                                        </p:tgtEl>
                                        <p:attrNameLst>
                                          <p:attrName>style.visibility</p:attrName>
                                        </p:attrNameLst>
                                      </p:cBhvr>
                                      <p:to>
                                        <p:strVal val="visible"/>
                                      </p:to>
                                    </p:set>
                                    <p:anim calcmode="lin" valueType="num">
                                      <p:cBhvr additive="base">
                                        <p:cTn id="22" dur="500" fill="hold"/>
                                        <p:tgtEl>
                                          <p:spTgt spid="200742"/>
                                        </p:tgtEl>
                                        <p:attrNameLst>
                                          <p:attrName>ppt_x</p:attrName>
                                        </p:attrNameLst>
                                      </p:cBhvr>
                                      <p:tavLst>
                                        <p:tav tm="0">
                                          <p:val>
                                            <p:strVal val="0-#ppt_w/2"/>
                                          </p:val>
                                        </p:tav>
                                        <p:tav tm="100000">
                                          <p:val>
                                            <p:strVal val="#ppt_x"/>
                                          </p:val>
                                        </p:tav>
                                      </p:tavLst>
                                    </p:anim>
                                    <p:anim calcmode="lin" valueType="num">
                                      <p:cBhvr additive="base">
                                        <p:cTn id="23" dur="500" fill="hold"/>
                                        <p:tgtEl>
                                          <p:spTgt spid="200742"/>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00729"/>
                                        </p:tgtEl>
                                        <p:attrNameLst>
                                          <p:attrName>style.visibility</p:attrName>
                                        </p:attrNameLst>
                                      </p:cBhvr>
                                      <p:to>
                                        <p:strVal val="visible"/>
                                      </p:to>
                                    </p:set>
                                    <p:animEffect transition="in" filter="wipe(left)">
                                      <p:cBhvr>
                                        <p:cTn id="28" dur="500"/>
                                        <p:tgtEl>
                                          <p:spTgt spid="20072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00725"/>
                                        </p:tgtEl>
                                        <p:attrNameLst>
                                          <p:attrName>style.visibility</p:attrName>
                                        </p:attrNameLst>
                                      </p:cBhvr>
                                      <p:to>
                                        <p:strVal val="visible"/>
                                      </p:to>
                                    </p:set>
                                    <p:animEffect transition="in" filter="wipe(left)">
                                      <p:cBhvr>
                                        <p:cTn id="33" dur="500"/>
                                        <p:tgtEl>
                                          <p:spTgt spid="20072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200743"/>
                                        </p:tgtEl>
                                        <p:attrNameLst>
                                          <p:attrName>style.visibility</p:attrName>
                                        </p:attrNameLst>
                                      </p:cBhvr>
                                      <p:to>
                                        <p:strVal val="visible"/>
                                      </p:to>
                                    </p:set>
                                    <p:anim calcmode="lin" valueType="num">
                                      <p:cBhvr additive="base">
                                        <p:cTn id="38" dur="500" fill="hold"/>
                                        <p:tgtEl>
                                          <p:spTgt spid="200743"/>
                                        </p:tgtEl>
                                        <p:attrNameLst>
                                          <p:attrName>ppt_x</p:attrName>
                                        </p:attrNameLst>
                                      </p:cBhvr>
                                      <p:tavLst>
                                        <p:tav tm="0">
                                          <p:val>
                                            <p:strVal val="1+#ppt_w/2"/>
                                          </p:val>
                                        </p:tav>
                                        <p:tav tm="100000">
                                          <p:val>
                                            <p:strVal val="#ppt_x"/>
                                          </p:val>
                                        </p:tav>
                                      </p:tavLst>
                                    </p:anim>
                                    <p:anim calcmode="lin" valueType="num">
                                      <p:cBhvr additive="base">
                                        <p:cTn id="39" dur="500" fill="hold"/>
                                        <p:tgtEl>
                                          <p:spTgt spid="200743"/>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00737"/>
                                        </p:tgtEl>
                                        <p:attrNameLst>
                                          <p:attrName>style.visibility</p:attrName>
                                        </p:attrNameLst>
                                      </p:cBhvr>
                                      <p:to>
                                        <p:strVal val="visible"/>
                                      </p:to>
                                    </p:set>
                                    <p:animEffect transition="in" filter="wipe(left)">
                                      <p:cBhvr>
                                        <p:cTn id="44" dur="500"/>
                                        <p:tgtEl>
                                          <p:spTgt spid="200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42" grpId="0" animBg="1" autoUpdateAnimBg="0"/>
      <p:bldP spid="200743" grpId="0" animBg="1" autoUpdateAnimBg="0"/>
      <p:bldP spid="2007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6" name="Text Box 4"/>
          <p:cNvSpPr txBox="1">
            <a:spLocks noChangeArrowheads="1"/>
          </p:cNvSpPr>
          <p:nvPr/>
        </p:nvSpPr>
        <p:spPr bwMode="auto">
          <a:xfrm>
            <a:off x="395288" y="692150"/>
            <a:ext cx="1943100" cy="51911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两种观点</a:t>
            </a:r>
          </a:p>
        </p:txBody>
      </p:sp>
      <p:sp>
        <p:nvSpPr>
          <p:cNvPr id="197637" name="AutoShape 5"/>
          <p:cNvSpPr>
            <a:spLocks/>
          </p:cNvSpPr>
          <p:nvPr/>
        </p:nvSpPr>
        <p:spPr bwMode="auto">
          <a:xfrm>
            <a:off x="2195513" y="333375"/>
            <a:ext cx="381000" cy="1211263"/>
          </a:xfrm>
          <a:prstGeom prst="leftBrace">
            <a:avLst>
              <a:gd name="adj1" fmla="val 26670"/>
              <a:gd name="adj2" fmla="val 50000"/>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FFFF00"/>
              </a:solidFill>
            </a:endParaRPr>
          </a:p>
        </p:txBody>
      </p:sp>
      <p:sp>
        <p:nvSpPr>
          <p:cNvPr id="197638" name="Text Box 6"/>
          <p:cNvSpPr txBox="1">
            <a:spLocks noChangeArrowheads="1"/>
          </p:cNvSpPr>
          <p:nvPr/>
        </p:nvSpPr>
        <p:spPr bwMode="auto">
          <a:xfrm>
            <a:off x="2700338" y="188913"/>
            <a:ext cx="338455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rgbClr val="FFFF00"/>
                </a:solidFill>
                <a:latin typeface="Times New Roman" panose="02020603050405020304" pitchFamily="18" charset="0"/>
              </a:rPr>
              <a:t>直接作用观点（超距）</a:t>
            </a:r>
          </a:p>
        </p:txBody>
      </p:sp>
      <p:sp>
        <p:nvSpPr>
          <p:cNvPr id="197639" name="Text Box 7"/>
          <p:cNvSpPr txBox="1">
            <a:spLocks noChangeArrowheads="1"/>
          </p:cNvSpPr>
          <p:nvPr/>
        </p:nvSpPr>
        <p:spPr bwMode="auto">
          <a:xfrm>
            <a:off x="2700338" y="1125538"/>
            <a:ext cx="2209800" cy="11874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400" b="1">
                <a:solidFill>
                  <a:srgbClr val="FFFF00"/>
                </a:solidFill>
                <a:latin typeface="Times New Roman" panose="02020603050405020304" pitchFamily="18" charset="0"/>
              </a:rPr>
              <a:t>间接作用观点即场的观点（法拉第）</a:t>
            </a:r>
          </a:p>
        </p:txBody>
      </p:sp>
      <p:grpSp>
        <p:nvGrpSpPr>
          <p:cNvPr id="197640" name="Group 8"/>
          <p:cNvGrpSpPr>
            <a:grpSpLocks/>
          </p:cNvGrpSpPr>
          <p:nvPr/>
        </p:nvGrpSpPr>
        <p:grpSpPr bwMode="auto">
          <a:xfrm>
            <a:off x="5651500" y="188913"/>
            <a:ext cx="2581275" cy="517525"/>
            <a:chOff x="1584" y="1776"/>
            <a:chExt cx="1536" cy="287"/>
          </a:xfrm>
        </p:grpSpPr>
        <p:grpSp>
          <p:nvGrpSpPr>
            <p:cNvPr id="16414" name="Group 9"/>
            <p:cNvGrpSpPr>
              <a:grpSpLocks/>
            </p:cNvGrpSpPr>
            <p:nvPr/>
          </p:nvGrpSpPr>
          <p:grpSpPr bwMode="auto">
            <a:xfrm>
              <a:off x="2208" y="1872"/>
              <a:ext cx="288" cy="48"/>
              <a:chOff x="1200" y="1680"/>
              <a:chExt cx="288" cy="48"/>
            </a:xfrm>
          </p:grpSpPr>
          <p:sp>
            <p:nvSpPr>
              <p:cNvPr id="16417" name="Line 10"/>
              <p:cNvSpPr>
                <a:spLocks noChangeShapeType="1"/>
              </p:cNvSpPr>
              <p:nvPr/>
            </p:nvSpPr>
            <p:spPr bwMode="auto">
              <a:xfrm>
                <a:off x="1200" y="1680"/>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8" name="Line 11"/>
              <p:cNvSpPr>
                <a:spLocks noChangeShapeType="1"/>
              </p:cNvSpPr>
              <p:nvPr/>
            </p:nvSpPr>
            <p:spPr bwMode="auto">
              <a:xfrm>
                <a:off x="1200" y="1728"/>
                <a:ext cx="240" cy="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415" name="Text Box 12"/>
            <p:cNvSpPr txBox="1">
              <a:spLocks noChangeArrowheads="1"/>
            </p:cNvSpPr>
            <p:nvPr/>
          </p:nvSpPr>
          <p:spPr bwMode="auto">
            <a:xfrm>
              <a:off x="1584" y="1776"/>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FFFF00"/>
                  </a:solidFill>
                  <a:latin typeface="宋体" panose="02010600030101010101" pitchFamily="2" charset="-122"/>
                </a:rPr>
                <a:t>电荷</a:t>
              </a:r>
              <a:r>
                <a:rPr lang="zh-CN" altLang="en-US" sz="2400" b="1">
                  <a:solidFill>
                    <a:srgbClr val="FFFF00"/>
                  </a:solidFill>
                </a:rPr>
                <a:t> </a:t>
              </a:r>
            </a:p>
          </p:txBody>
        </p:sp>
        <p:sp>
          <p:nvSpPr>
            <p:cNvPr id="16416" name="Text Box 13"/>
            <p:cNvSpPr txBox="1">
              <a:spLocks noChangeArrowheads="1"/>
            </p:cNvSpPr>
            <p:nvPr/>
          </p:nvSpPr>
          <p:spPr bwMode="auto">
            <a:xfrm>
              <a:off x="2400" y="1776"/>
              <a:ext cx="72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FFFF00"/>
                  </a:solidFill>
                  <a:latin typeface="宋体" panose="02010600030101010101" pitchFamily="2" charset="-122"/>
                </a:rPr>
                <a:t>电荷</a:t>
              </a:r>
              <a:r>
                <a:rPr lang="zh-CN" altLang="en-US" sz="2800" b="1">
                  <a:solidFill>
                    <a:srgbClr val="FFFF00"/>
                  </a:solidFill>
                </a:rPr>
                <a:t> </a:t>
              </a:r>
            </a:p>
          </p:txBody>
        </p:sp>
      </p:grpSp>
      <p:grpSp>
        <p:nvGrpSpPr>
          <p:cNvPr id="197646" name="Group 14"/>
          <p:cNvGrpSpPr>
            <a:grpSpLocks/>
          </p:cNvGrpSpPr>
          <p:nvPr/>
        </p:nvGrpSpPr>
        <p:grpSpPr bwMode="auto">
          <a:xfrm>
            <a:off x="5219700" y="1268413"/>
            <a:ext cx="3500438" cy="519112"/>
            <a:chOff x="1296" y="2496"/>
            <a:chExt cx="2160" cy="256"/>
          </a:xfrm>
        </p:grpSpPr>
        <p:sp>
          <p:nvSpPr>
            <p:cNvPr id="16405" name="Text Box 15"/>
            <p:cNvSpPr txBox="1">
              <a:spLocks noChangeArrowheads="1"/>
            </p:cNvSpPr>
            <p:nvPr/>
          </p:nvSpPr>
          <p:spPr bwMode="auto">
            <a:xfrm>
              <a:off x="1296" y="2496"/>
              <a:ext cx="72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FFFF00"/>
                  </a:solidFill>
                  <a:latin typeface="宋体" panose="02010600030101010101" pitchFamily="2" charset="-122"/>
                </a:rPr>
                <a:t>电荷</a:t>
              </a:r>
              <a:r>
                <a:rPr lang="zh-CN" altLang="en-US" sz="2800" b="1">
                  <a:solidFill>
                    <a:srgbClr val="FFFF00"/>
                  </a:solidFill>
                </a:rPr>
                <a:t> </a:t>
              </a:r>
            </a:p>
          </p:txBody>
        </p:sp>
        <p:sp>
          <p:nvSpPr>
            <p:cNvPr id="16406" name="Text Box 16"/>
            <p:cNvSpPr txBox="1">
              <a:spLocks noChangeArrowheads="1"/>
            </p:cNvSpPr>
            <p:nvPr/>
          </p:nvSpPr>
          <p:spPr bwMode="auto">
            <a:xfrm>
              <a:off x="2736" y="2496"/>
              <a:ext cx="72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FFFF00"/>
                  </a:solidFill>
                  <a:latin typeface="宋体" panose="02010600030101010101" pitchFamily="2" charset="-122"/>
                </a:rPr>
                <a:t>电荷</a:t>
              </a:r>
              <a:r>
                <a:rPr lang="zh-CN" altLang="en-US" sz="2800" b="1">
                  <a:solidFill>
                    <a:srgbClr val="FFFF00"/>
                  </a:solidFill>
                </a:rPr>
                <a:t> </a:t>
              </a:r>
            </a:p>
          </p:txBody>
        </p:sp>
        <p:grpSp>
          <p:nvGrpSpPr>
            <p:cNvPr id="16407" name="Group 17"/>
            <p:cNvGrpSpPr>
              <a:grpSpLocks/>
            </p:cNvGrpSpPr>
            <p:nvPr/>
          </p:nvGrpSpPr>
          <p:grpSpPr bwMode="auto">
            <a:xfrm>
              <a:off x="1920" y="2592"/>
              <a:ext cx="288" cy="48"/>
              <a:chOff x="1920" y="2592"/>
              <a:chExt cx="288" cy="48"/>
            </a:xfrm>
          </p:grpSpPr>
          <p:sp>
            <p:nvSpPr>
              <p:cNvPr id="16412" name="Line 18"/>
              <p:cNvSpPr>
                <a:spLocks noChangeShapeType="1"/>
              </p:cNvSpPr>
              <p:nvPr/>
            </p:nvSpPr>
            <p:spPr bwMode="auto">
              <a:xfrm>
                <a:off x="1920" y="2592"/>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3" name="Line 19"/>
              <p:cNvSpPr>
                <a:spLocks noChangeShapeType="1"/>
              </p:cNvSpPr>
              <p:nvPr/>
            </p:nvSpPr>
            <p:spPr bwMode="auto">
              <a:xfrm>
                <a:off x="1920" y="2640"/>
                <a:ext cx="288" cy="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408" name="Text Box 20"/>
            <p:cNvSpPr txBox="1">
              <a:spLocks noChangeArrowheads="1"/>
            </p:cNvSpPr>
            <p:nvPr/>
          </p:nvSpPr>
          <p:spPr bwMode="auto">
            <a:xfrm>
              <a:off x="2064" y="2496"/>
              <a:ext cx="57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FFFF00"/>
                  </a:solidFill>
                </a:rPr>
                <a:t>场</a:t>
              </a:r>
            </a:p>
          </p:txBody>
        </p:sp>
        <p:grpSp>
          <p:nvGrpSpPr>
            <p:cNvPr id="16409" name="Group 21"/>
            <p:cNvGrpSpPr>
              <a:grpSpLocks/>
            </p:cNvGrpSpPr>
            <p:nvPr/>
          </p:nvGrpSpPr>
          <p:grpSpPr bwMode="auto">
            <a:xfrm>
              <a:off x="2544" y="2592"/>
              <a:ext cx="288" cy="48"/>
              <a:chOff x="1920" y="2592"/>
              <a:chExt cx="288" cy="48"/>
            </a:xfrm>
          </p:grpSpPr>
          <p:sp>
            <p:nvSpPr>
              <p:cNvPr id="16410" name="Line 22"/>
              <p:cNvSpPr>
                <a:spLocks noChangeShapeType="1"/>
              </p:cNvSpPr>
              <p:nvPr/>
            </p:nvSpPr>
            <p:spPr bwMode="auto">
              <a:xfrm>
                <a:off x="1920" y="2592"/>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Line 23"/>
              <p:cNvSpPr>
                <a:spLocks noChangeShapeType="1"/>
              </p:cNvSpPr>
              <p:nvPr/>
            </p:nvSpPr>
            <p:spPr bwMode="auto">
              <a:xfrm>
                <a:off x="1920" y="2640"/>
                <a:ext cx="288" cy="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7662" name="Text Box 30"/>
          <p:cNvSpPr txBox="1">
            <a:spLocks noChangeArrowheads="1"/>
          </p:cNvSpPr>
          <p:nvPr/>
        </p:nvSpPr>
        <p:spPr bwMode="auto">
          <a:xfrm>
            <a:off x="179388" y="2492375"/>
            <a:ext cx="784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Times New Roman" panose="02020603050405020304" pitchFamily="18" charset="0"/>
                <a:ea typeface="黑体" panose="02010609060101010101" pitchFamily="49" charset="-122"/>
              </a:rPr>
              <a:t>电场：</a:t>
            </a:r>
            <a:r>
              <a:rPr kumimoji="1" lang="zh-CN" altLang="en-US" b="1">
                <a:solidFill>
                  <a:srgbClr val="FFFFCC"/>
                </a:solidFill>
                <a:latin typeface="Times New Roman" panose="02020603050405020304" pitchFamily="18" charset="0"/>
              </a:rPr>
              <a:t>电荷周围存在着的一种特殊物质</a:t>
            </a:r>
            <a:r>
              <a:rPr kumimoji="1" lang="zh-CN" altLang="en-US" b="1">
                <a:solidFill>
                  <a:srgbClr val="FFFFCC"/>
                </a:solidFill>
                <a:latin typeface="Times New Roman" panose="02020603050405020304" pitchFamily="18" charset="0"/>
                <a:ea typeface="仿宋_GB2312" pitchFamily="49" charset="-122"/>
              </a:rPr>
              <a:t>。</a:t>
            </a:r>
          </a:p>
        </p:txBody>
      </p:sp>
      <p:sp>
        <p:nvSpPr>
          <p:cNvPr id="197663" name="Text Box 31"/>
          <p:cNvSpPr txBox="1">
            <a:spLocks noChangeArrowheads="1"/>
          </p:cNvSpPr>
          <p:nvPr/>
        </p:nvSpPr>
        <p:spPr bwMode="auto">
          <a:xfrm>
            <a:off x="395288" y="4508500"/>
            <a:ext cx="655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b="1">
                <a:solidFill>
                  <a:schemeClr val="hlink"/>
                </a:solidFill>
                <a:latin typeface="Times New Roman" pitchFamily="18" charset="0"/>
                <a:ea typeface="黑体" pitchFamily="2" charset="-122"/>
              </a:rPr>
              <a:t>静电场：</a:t>
            </a:r>
            <a:r>
              <a:rPr kumimoji="1" lang="zh-CN" altLang="en-US" sz="3200" b="1">
                <a:solidFill>
                  <a:srgbClr val="FF3300"/>
                </a:solidFill>
                <a:effectLst>
                  <a:outerShdw blurRad="38100" dist="38100" dir="2700000" algn="tl">
                    <a:srgbClr val="000000"/>
                  </a:outerShdw>
                </a:effectLst>
                <a:latin typeface="Times New Roman" pitchFamily="18" charset="0"/>
                <a:ea typeface="幼圆" pitchFamily="49" charset="-122"/>
              </a:rPr>
              <a:t> </a:t>
            </a:r>
            <a:r>
              <a:rPr kumimoji="1" lang="zh-CN" altLang="en-US" sz="3200" b="1">
                <a:solidFill>
                  <a:srgbClr val="FFFFCC"/>
                </a:solidFill>
                <a:latin typeface="Times New Roman" pitchFamily="18" charset="0"/>
                <a:ea typeface="幼圆" pitchFamily="49" charset="-122"/>
              </a:rPr>
              <a:t> </a:t>
            </a:r>
            <a:r>
              <a:rPr kumimoji="1" lang="zh-CN" altLang="en-US" sz="3200" b="1">
                <a:solidFill>
                  <a:srgbClr val="FFFFCC"/>
                </a:solidFill>
                <a:latin typeface="Times New Roman" pitchFamily="18" charset="0"/>
              </a:rPr>
              <a:t>静止电荷所产生的电场</a:t>
            </a:r>
            <a:endParaRPr kumimoji="1" lang="zh-CN" altLang="en-US" sz="2800" b="1">
              <a:latin typeface="Times New Roman" pitchFamily="18" charset="0"/>
            </a:endParaRPr>
          </a:p>
        </p:txBody>
      </p:sp>
      <p:grpSp>
        <p:nvGrpSpPr>
          <p:cNvPr id="197672" name="Group 40"/>
          <p:cNvGrpSpPr>
            <a:grpSpLocks/>
          </p:cNvGrpSpPr>
          <p:nvPr/>
        </p:nvGrpSpPr>
        <p:grpSpPr bwMode="auto">
          <a:xfrm>
            <a:off x="468313" y="3500438"/>
            <a:ext cx="8135937" cy="865187"/>
            <a:chOff x="431" y="3067"/>
            <a:chExt cx="4808" cy="545"/>
          </a:xfrm>
        </p:grpSpPr>
        <p:grpSp>
          <p:nvGrpSpPr>
            <p:cNvPr id="16397" name="Group 32"/>
            <p:cNvGrpSpPr>
              <a:grpSpLocks/>
            </p:cNvGrpSpPr>
            <p:nvPr/>
          </p:nvGrpSpPr>
          <p:grpSpPr bwMode="auto">
            <a:xfrm>
              <a:off x="431" y="3113"/>
              <a:ext cx="3447" cy="499"/>
              <a:chOff x="521" y="2296"/>
              <a:chExt cx="3447" cy="499"/>
            </a:xfrm>
          </p:grpSpPr>
          <p:sp>
            <p:nvSpPr>
              <p:cNvPr id="16399" name="Line 33"/>
              <p:cNvSpPr>
                <a:spLocks noChangeShapeType="1"/>
              </p:cNvSpPr>
              <p:nvPr/>
            </p:nvSpPr>
            <p:spPr bwMode="auto">
              <a:xfrm>
                <a:off x="1837" y="2387"/>
                <a:ext cx="317"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 name="Rectangle 34"/>
              <p:cNvSpPr>
                <a:spLocks noChangeArrowheads="1"/>
              </p:cNvSpPr>
              <p:nvPr/>
            </p:nvSpPr>
            <p:spPr bwMode="auto">
              <a:xfrm>
                <a:off x="521" y="2296"/>
                <a:ext cx="1134" cy="499"/>
              </a:xfrm>
              <a:prstGeom prst="rect">
                <a:avLst/>
              </a:prstGeom>
              <a:noFill/>
              <a:ln w="9525">
                <a:solidFill>
                  <a:schemeClr val="tx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b="1"/>
                  <a:t>电荷</a:t>
                </a:r>
              </a:p>
            </p:txBody>
          </p:sp>
          <p:sp>
            <p:nvSpPr>
              <p:cNvPr id="16401" name="Rectangle 35"/>
              <p:cNvSpPr>
                <a:spLocks noChangeArrowheads="1"/>
              </p:cNvSpPr>
              <p:nvPr/>
            </p:nvSpPr>
            <p:spPr bwMode="auto">
              <a:xfrm>
                <a:off x="2290" y="2296"/>
                <a:ext cx="1134" cy="499"/>
              </a:xfrm>
              <a:prstGeom prst="rect">
                <a:avLst/>
              </a:prstGeom>
              <a:noFill/>
              <a:ln w="9525">
                <a:solidFill>
                  <a:schemeClr val="tx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b="1">
                    <a:solidFill>
                      <a:schemeClr val="hlink"/>
                    </a:solidFill>
                  </a:rPr>
                  <a:t>电场</a:t>
                </a:r>
              </a:p>
            </p:txBody>
          </p:sp>
          <p:sp>
            <p:nvSpPr>
              <p:cNvPr id="16402" name="Line 36"/>
              <p:cNvSpPr>
                <a:spLocks noChangeShapeType="1"/>
              </p:cNvSpPr>
              <p:nvPr/>
            </p:nvSpPr>
            <p:spPr bwMode="auto">
              <a:xfrm>
                <a:off x="3651" y="2387"/>
                <a:ext cx="317"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37"/>
              <p:cNvSpPr>
                <a:spLocks noChangeShapeType="1"/>
              </p:cNvSpPr>
              <p:nvPr/>
            </p:nvSpPr>
            <p:spPr bwMode="auto">
              <a:xfrm flipH="1">
                <a:off x="1837" y="2568"/>
                <a:ext cx="317"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38"/>
              <p:cNvSpPr>
                <a:spLocks noChangeShapeType="1"/>
              </p:cNvSpPr>
              <p:nvPr/>
            </p:nvSpPr>
            <p:spPr bwMode="auto">
              <a:xfrm flipH="1">
                <a:off x="3651" y="2568"/>
                <a:ext cx="317"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398" name="Rectangle 39"/>
            <p:cNvSpPr>
              <a:spLocks noChangeArrowheads="1"/>
            </p:cNvSpPr>
            <p:nvPr/>
          </p:nvSpPr>
          <p:spPr bwMode="auto">
            <a:xfrm>
              <a:off x="4105" y="3067"/>
              <a:ext cx="1134" cy="499"/>
            </a:xfrm>
            <a:prstGeom prst="rect">
              <a:avLst/>
            </a:prstGeom>
            <a:noFill/>
            <a:ln w="9525">
              <a:solidFill>
                <a:schemeClr val="tx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b="1"/>
                <a:t>电荷</a:t>
              </a:r>
            </a:p>
          </p:txBody>
        </p:sp>
      </p:grpSp>
      <p:sp>
        <p:nvSpPr>
          <p:cNvPr id="197673" name="Text Box 41"/>
          <p:cNvSpPr txBox="1">
            <a:spLocks noChangeArrowheads="1"/>
          </p:cNvSpPr>
          <p:nvPr/>
        </p:nvSpPr>
        <p:spPr bwMode="auto">
          <a:xfrm>
            <a:off x="147678" y="5159376"/>
            <a:ext cx="7775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800" b="1" dirty="0">
                <a:solidFill>
                  <a:srgbClr val="FFFF00"/>
                </a:solidFill>
                <a:latin typeface="Bookman Old Style" panose="02050604050505020204" pitchFamily="18" charset="0"/>
              </a:rPr>
              <a:t>电场力：电场对处在其中的其他电荷的作用力</a:t>
            </a:r>
          </a:p>
        </p:txBody>
      </p:sp>
      <p:sp>
        <p:nvSpPr>
          <p:cNvPr id="197674" name="Text Box 42"/>
          <p:cNvSpPr txBox="1">
            <a:spLocks noChangeArrowheads="1"/>
          </p:cNvSpPr>
          <p:nvPr/>
        </p:nvSpPr>
        <p:spPr bwMode="auto">
          <a:xfrm>
            <a:off x="450850" y="5749926"/>
            <a:ext cx="81534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Clr>
                <a:schemeClr val="hlink"/>
              </a:buClr>
              <a:buSzTx/>
              <a:buFont typeface="Wingdings" panose="05000000000000000000" pitchFamily="2" charset="2"/>
              <a:buNone/>
            </a:pPr>
            <a:r>
              <a:rPr lang="zh-CN" altLang="en-US" sz="2400" b="1" dirty="0">
                <a:solidFill>
                  <a:srgbClr val="FFFF00"/>
                </a:solidFill>
                <a:latin typeface="宋体" panose="02010600030101010101" pitchFamily="2" charset="-122"/>
              </a:rPr>
              <a:t>两个电荷之间的相互作用力本质上是</a:t>
            </a:r>
            <a:r>
              <a:rPr lang="en-US" altLang="zh-CN" sz="2400" b="1" dirty="0">
                <a:solidFill>
                  <a:srgbClr val="FFFF00"/>
                </a:solidFill>
                <a:latin typeface="宋体" panose="02010600030101010101" pitchFamily="2" charset="-122"/>
              </a:rPr>
              <a:t>: </a:t>
            </a:r>
          </a:p>
          <a:p>
            <a:pPr algn="just" eaLnBrk="1" hangingPunct="1">
              <a:buClr>
                <a:schemeClr val="hlink"/>
              </a:buClr>
              <a:buSzTx/>
              <a:buFont typeface="Wingdings" panose="05000000000000000000" pitchFamily="2" charset="2"/>
              <a:buNone/>
            </a:pPr>
            <a:r>
              <a:rPr lang="en-US" altLang="zh-CN" sz="2400" b="1" dirty="0">
                <a:solidFill>
                  <a:srgbClr val="FFFF00"/>
                </a:solidFill>
                <a:latin typeface="宋体" panose="02010600030101010101" pitchFamily="2" charset="-122"/>
              </a:rPr>
              <a:t>    </a:t>
            </a:r>
            <a:r>
              <a:rPr lang="zh-CN" altLang="en-US" sz="2400" b="1" dirty="0">
                <a:solidFill>
                  <a:srgbClr val="FFFF00"/>
                </a:solidFill>
                <a:latin typeface="宋体" panose="02010600030101010101" pitchFamily="2" charset="-122"/>
              </a:rPr>
              <a:t>一个电荷的电场作用在另一个电荷上的电场力． </a:t>
            </a:r>
            <a:endParaRPr lang="zh-CN" altLang="en-US" sz="1800" dirty="0">
              <a:solidFill>
                <a:srgbClr val="FFFF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box(out)">
                                      <p:cBhvr>
                                        <p:cTn id="7" dur="500"/>
                                        <p:tgtEl>
                                          <p:spTgt spid="197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7637"/>
                                        </p:tgtEl>
                                        <p:attrNameLst>
                                          <p:attrName>style.visibility</p:attrName>
                                        </p:attrNameLst>
                                      </p:cBhvr>
                                      <p:to>
                                        <p:strVal val="visible"/>
                                      </p:to>
                                    </p:set>
                                    <p:animEffect transition="in" filter="box(out)">
                                      <p:cBhvr>
                                        <p:cTn id="12" dur="500"/>
                                        <p:tgtEl>
                                          <p:spTgt spid="197637"/>
                                        </p:tgtEl>
                                      </p:cBhvr>
                                    </p:animEffect>
                                  </p:childTnLst>
                                  <p:subTnLst>
                                    <p:audio>
                                      <p:cMediaNode mute="1">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7638"/>
                                        </p:tgtEl>
                                        <p:attrNameLst>
                                          <p:attrName>style.visibility</p:attrName>
                                        </p:attrNameLst>
                                      </p:cBhvr>
                                      <p:to>
                                        <p:strVal val="visible"/>
                                      </p:to>
                                    </p:set>
                                    <p:animEffect transition="in" filter="box(out)">
                                      <p:cBhvr>
                                        <p:cTn id="17" dur="500"/>
                                        <p:tgtEl>
                                          <p:spTgt spid="197638"/>
                                        </p:tgtEl>
                                      </p:cBhvr>
                                    </p:animEffect>
                                  </p:childTnLst>
                                  <p:subTnLst>
                                    <p:audio>
                                      <p:cMediaNode mute="1">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97640"/>
                                        </p:tgtEl>
                                        <p:attrNameLst>
                                          <p:attrName>style.visibility</p:attrName>
                                        </p:attrNameLst>
                                      </p:cBhvr>
                                      <p:to>
                                        <p:strVal val="visible"/>
                                      </p:to>
                                    </p:set>
                                    <p:animEffect transition="in" filter="barn(outVertical)">
                                      <p:cBhvr>
                                        <p:cTn id="22" dur="500"/>
                                        <p:tgtEl>
                                          <p:spTgt spid="1976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97639"/>
                                        </p:tgtEl>
                                        <p:attrNameLst>
                                          <p:attrName>style.visibility</p:attrName>
                                        </p:attrNameLst>
                                      </p:cBhvr>
                                      <p:to>
                                        <p:strVal val="visible"/>
                                      </p:to>
                                    </p:set>
                                    <p:animEffect transition="in" filter="box(out)">
                                      <p:cBhvr>
                                        <p:cTn id="27" dur="500"/>
                                        <p:tgtEl>
                                          <p:spTgt spid="197639"/>
                                        </p:tgtEl>
                                      </p:cBhvr>
                                    </p:animEffect>
                                  </p:childTnLst>
                                  <p:subTnLst>
                                    <p:audio>
                                      <p:cMediaNode mute="1">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nodeType="clickEffect">
                                  <p:stCondLst>
                                    <p:cond delay="0"/>
                                  </p:stCondLst>
                                  <p:childTnLst>
                                    <p:set>
                                      <p:cBhvr>
                                        <p:cTn id="31" dur="1" fill="hold">
                                          <p:stCondLst>
                                            <p:cond delay="0"/>
                                          </p:stCondLst>
                                        </p:cTn>
                                        <p:tgtEl>
                                          <p:spTgt spid="197646"/>
                                        </p:tgtEl>
                                        <p:attrNameLst>
                                          <p:attrName>style.visibility</p:attrName>
                                        </p:attrNameLst>
                                      </p:cBhvr>
                                      <p:to>
                                        <p:strVal val="visible"/>
                                      </p:to>
                                    </p:set>
                                    <p:animEffect transition="in" filter="barn(outVertical)">
                                      <p:cBhvr>
                                        <p:cTn id="32" dur="500"/>
                                        <p:tgtEl>
                                          <p:spTgt spid="1976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7662"/>
                                        </p:tgtEl>
                                        <p:attrNameLst>
                                          <p:attrName>style.visibility</p:attrName>
                                        </p:attrNameLst>
                                      </p:cBhvr>
                                      <p:to>
                                        <p:strVal val="visible"/>
                                      </p:to>
                                    </p:set>
                                    <p:animEffect transition="in" filter="dissolve">
                                      <p:cBhvr>
                                        <p:cTn id="37" dur="500"/>
                                        <p:tgtEl>
                                          <p:spTgt spid="1976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197672"/>
                                        </p:tgtEl>
                                        <p:attrNameLst>
                                          <p:attrName>style.visibility</p:attrName>
                                        </p:attrNameLst>
                                      </p:cBhvr>
                                      <p:to>
                                        <p:strVal val="visible"/>
                                      </p:to>
                                    </p:set>
                                    <p:animEffect transition="in" filter="box(in)">
                                      <p:cBhvr>
                                        <p:cTn id="42" dur="500"/>
                                        <p:tgtEl>
                                          <p:spTgt spid="1976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7663"/>
                                        </p:tgtEl>
                                        <p:attrNameLst>
                                          <p:attrName>style.visibility</p:attrName>
                                        </p:attrNameLst>
                                      </p:cBhvr>
                                      <p:to>
                                        <p:strVal val="visible"/>
                                      </p:to>
                                    </p:set>
                                    <p:animEffect transition="in" filter="wipe(left)">
                                      <p:cBhvr>
                                        <p:cTn id="47" dur="500"/>
                                        <p:tgtEl>
                                          <p:spTgt spid="1976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97673"/>
                                        </p:tgtEl>
                                        <p:attrNameLst>
                                          <p:attrName>style.visibility</p:attrName>
                                        </p:attrNameLst>
                                      </p:cBhvr>
                                      <p:to>
                                        <p:strVal val="visible"/>
                                      </p:to>
                                    </p:set>
                                    <p:anim calcmode="lin" valueType="num">
                                      <p:cBhvr additive="base">
                                        <p:cTn id="52" dur="500" fill="hold"/>
                                        <p:tgtEl>
                                          <p:spTgt spid="197673"/>
                                        </p:tgtEl>
                                        <p:attrNameLst>
                                          <p:attrName>ppt_x</p:attrName>
                                        </p:attrNameLst>
                                      </p:cBhvr>
                                      <p:tavLst>
                                        <p:tav tm="0">
                                          <p:val>
                                            <p:strVal val="0-#ppt_w/2"/>
                                          </p:val>
                                        </p:tav>
                                        <p:tav tm="100000">
                                          <p:val>
                                            <p:strVal val="#ppt_x"/>
                                          </p:val>
                                        </p:tav>
                                      </p:tavLst>
                                    </p:anim>
                                    <p:anim calcmode="lin" valueType="num">
                                      <p:cBhvr additive="base">
                                        <p:cTn id="53" dur="500" fill="hold"/>
                                        <p:tgtEl>
                                          <p:spTgt spid="197673"/>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97674"/>
                                        </p:tgtEl>
                                        <p:attrNameLst>
                                          <p:attrName>style.visibility</p:attrName>
                                        </p:attrNameLst>
                                      </p:cBhvr>
                                      <p:to>
                                        <p:strVal val="visible"/>
                                      </p:to>
                                    </p:set>
                                    <p:animEffect transition="in" filter="blinds(horizontal)">
                                      <p:cBhvr>
                                        <p:cTn id="58" dur="500"/>
                                        <p:tgtEl>
                                          <p:spTgt spid="197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p:bldP spid="197637" grpId="0" animBg="1"/>
      <p:bldP spid="197638" grpId="0"/>
      <p:bldP spid="197639" grpId="0"/>
      <p:bldP spid="197662" grpId="0" autoUpdateAnimBg="0"/>
      <p:bldP spid="197663" grpId="0"/>
      <p:bldP spid="197673" grpId="0" autoUpdateAnimBg="0"/>
      <p:bldP spid="19767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1"/>
          <p:cNvSpPr>
            <a:spLocks noChangeArrowheads="1"/>
          </p:cNvSpPr>
          <p:nvPr/>
        </p:nvSpPr>
        <p:spPr bwMode="auto">
          <a:xfrm>
            <a:off x="5580063" y="2420938"/>
            <a:ext cx="3024187" cy="377031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5241" name="Text Box 9"/>
          <p:cNvSpPr txBox="1">
            <a:spLocks noChangeArrowheads="1"/>
          </p:cNvSpPr>
          <p:nvPr/>
        </p:nvSpPr>
        <p:spPr bwMode="auto">
          <a:xfrm>
            <a:off x="323850" y="1341438"/>
            <a:ext cx="213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试验电荷：</a:t>
            </a:r>
          </a:p>
        </p:txBody>
      </p:sp>
      <p:sp>
        <p:nvSpPr>
          <p:cNvPr id="95242" name="Text Box 10"/>
          <p:cNvSpPr txBox="1">
            <a:spLocks noChangeArrowheads="1"/>
          </p:cNvSpPr>
          <p:nvPr/>
        </p:nvSpPr>
        <p:spPr bwMode="auto">
          <a:xfrm>
            <a:off x="2051050" y="1341438"/>
            <a:ext cx="5543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）点电荷；（</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）电量足够小</a:t>
            </a:r>
          </a:p>
        </p:txBody>
      </p:sp>
      <p:sp>
        <p:nvSpPr>
          <p:cNvPr id="95248" name="Text Box 16"/>
          <p:cNvSpPr txBox="1">
            <a:spLocks noChangeArrowheads="1"/>
          </p:cNvSpPr>
          <p:nvPr/>
        </p:nvSpPr>
        <p:spPr bwMode="auto">
          <a:xfrm>
            <a:off x="1768163" y="3497263"/>
            <a:ext cx="2743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dirty="0">
                <a:solidFill>
                  <a:srgbClr val="FFFFCC"/>
                </a:solidFill>
                <a:latin typeface="Times New Roman" panose="02020603050405020304" pitchFamily="18" charset="0"/>
              </a:rPr>
              <a:t>电场中各处的力学性质不同。</a:t>
            </a:r>
            <a:endParaRPr kumimoji="1" lang="zh-CN" altLang="en-US" sz="2800" b="1" baseline="-25000" dirty="0">
              <a:solidFill>
                <a:srgbClr val="FFFFCC"/>
              </a:solidFill>
              <a:latin typeface="Times New Roman" panose="02020603050405020304" pitchFamily="18" charset="0"/>
            </a:endParaRPr>
          </a:p>
        </p:txBody>
      </p:sp>
      <p:sp>
        <p:nvSpPr>
          <p:cNvPr id="95249" name="Rectangle 17"/>
          <p:cNvSpPr>
            <a:spLocks noChangeArrowheads="1"/>
          </p:cNvSpPr>
          <p:nvPr/>
        </p:nvSpPr>
        <p:spPr bwMode="auto">
          <a:xfrm>
            <a:off x="666750" y="3514123"/>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rgbClr val="FFFF00"/>
                </a:solidFill>
                <a:latin typeface="Times New Roman" panose="02020603050405020304" pitchFamily="18" charset="0"/>
                <a:ea typeface="黑体" panose="02010609060101010101" pitchFamily="49" charset="-122"/>
              </a:rPr>
              <a:t>结论：</a:t>
            </a:r>
            <a:endParaRPr kumimoji="1" lang="zh-CN" altLang="en-US" sz="2400" b="1" dirty="0">
              <a:solidFill>
                <a:srgbClr val="FFFF00"/>
              </a:solidFill>
              <a:latin typeface="Times New Roman" panose="02020603050405020304" pitchFamily="18" charset="0"/>
              <a:ea typeface="黑体" panose="02010609060101010101" pitchFamily="49" charset="-122"/>
            </a:endParaRPr>
          </a:p>
        </p:txBody>
      </p:sp>
      <p:sp>
        <p:nvSpPr>
          <p:cNvPr id="95250" name="Text Box 18"/>
          <p:cNvSpPr txBox="1">
            <a:spLocks noChangeArrowheads="1"/>
          </p:cNvSpPr>
          <p:nvPr/>
        </p:nvSpPr>
        <p:spPr bwMode="auto">
          <a:xfrm>
            <a:off x="468313" y="2276475"/>
            <a:ext cx="39624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a:latin typeface="宋体" panose="02010600030101010101" pitchFamily="2" charset="-122"/>
              </a:rPr>
              <a:t>1</a:t>
            </a:r>
            <a:r>
              <a:rPr kumimoji="1" lang="zh-CN" altLang="en-US" sz="2800" b="1">
                <a:latin typeface="宋体" panose="02010600030101010101" pitchFamily="2" charset="-122"/>
              </a:rPr>
              <a:t>、在电场的不同点上放同样的试验电荷</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0</a:t>
            </a:r>
          </a:p>
        </p:txBody>
      </p:sp>
      <p:sp>
        <p:nvSpPr>
          <p:cNvPr id="95251" name="Text Box 19"/>
          <p:cNvSpPr txBox="1">
            <a:spLocks noChangeArrowheads="1"/>
          </p:cNvSpPr>
          <p:nvPr/>
        </p:nvSpPr>
        <p:spPr bwMode="auto">
          <a:xfrm>
            <a:off x="468313" y="4554319"/>
            <a:ext cx="4038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、在电场的同一点上放不同的试验电荷</a:t>
            </a:r>
          </a:p>
        </p:txBody>
      </p:sp>
      <p:graphicFrame>
        <p:nvGraphicFramePr>
          <p:cNvPr id="95252" name="Object 20"/>
          <p:cNvGraphicFramePr>
            <a:graphicFrameLocks noChangeAspect="1"/>
          </p:cNvGraphicFramePr>
          <p:nvPr/>
        </p:nvGraphicFramePr>
        <p:xfrm>
          <a:off x="2051050" y="5722938"/>
          <a:ext cx="2016125" cy="1135062"/>
        </p:xfrm>
        <a:graphic>
          <a:graphicData uri="http://schemas.openxmlformats.org/presentationml/2006/ole">
            <mc:AlternateContent xmlns:mc="http://schemas.openxmlformats.org/markup-compatibility/2006">
              <mc:Choice xmlns:v="urn:schemas-microsoft-com:vml" Requires="v">
                <p:oleObj spid="_x0000_s17585" name="公式" r:id="rId3" imgW="789949" imgH="435619" progId="Equation.3">
                  <p:embed/>
                </p:oleObj>
              </mc:Choice>
              <mc:Fallback>
                <p:oleObj name="公式" r:id="rId3" imgW="789949" imgH="435619"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5722938"/>
                        <a:ext cx="2016125" cy="11350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418" name="Group 42"/>
          <p:cNvGrpSpPr>
            <a:grpSpLocks/>
          </p:cNvGrpSpPr>
          <p:nvPr/>
        </p:nvGrpSpPr>
        <p:grpSpPr bwMode="auto">
          <a:xfrm>
            <a:off x="5868988" y="2420938"/>
            <a:ext cx="954087" cy="1800225"/>
            <a:chOff x="3742" y="1616"/>
            <a:chExt cx="601" cy="1134"/>
          </a:xfrm>
        </p:grpSpPr>
        <p:sp>
          <p:nvSpPr>
            <p:cNvPr id="17436" name="Oval 22"/>
            <p:cNvSpPr>
              <a:spLocks noChangeArrowheads="1"/>
            </p:cNvSpPr>
            <p:nvPr/>
          </p:nvSpPr>
          <p:spPr bwMode="auto">
            <a:xfrm>
              <a:off x="3952" y="2246"/>
              <a:ext cx="107" cy="96"/>
            </a:xfrm>
            <a:prstGeom prst="ellipse">
              <a:avLst/>
            </a:prstGeom>
            <a:gradFill rotWithShape="1">
              <a:gsLst>
                <a:gs pos="0">
                  <a:srgbClr val="FFFFFF"/>
                </a:gs>
                <a:gs pos="100000">
                  <a:srgbClr val="FF5050"/>
                </a:gs>
              </a:gsLst>
              <a:path path="shape">
                <a:fillToRect l="50000" t="50000" r="50000" b="50000"/>
              </a:path>
            </a:gradFill>
            <a:ln w="9525">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37" name="Line 23"/>
            <p:cNvSpPr>
              <a:spLocks noChangeShapeType="1"/>
            </p:cNvSpPr>
            <p:nvPr/>
          </p:nvSpPr>
          <p:spPr bwMode="auto">
            <a:xfrm flipH="1" flipV="1">
              <a:off x="3996" y="2341"/>
              <a:ext cx="0" cy="4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8" name="Line 24"/>
            <p:cNvSpPr>
              <a:spLocks noChangeShapeType="1"/>
            </p:cNvSpPr>
            <p:nvPr/>
          </p:nvSpPr>
          <p:spPr bwMode="auto">
            <a:xfrm flipH="1" flipV="1">
              <a:off x="4005" y="1652"/>
              <a:ext cx="0" cy="589"/>
            </a:xfrm>
            <a:prstGeom prst="line">
              <a:avLst/>
            </a:prstGeom>
            <a:noFill/>
            <a:ln w="28575">
              <a:solidFill>
                <a:srgbClr val="FFFF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9" name="Rectangle 25"/>
            <p:cNvSpPr>
              <a:spLocks noChangeArrowheads="1"/>
            </p:cNvSpPr>
            <p:nvPr/>
          </p:nvSpPr>
          <p:spPr bwMode="auto">
            <a:xfrm>
              <a:off x="4014" y="1616"/>
              <a:ext cx="329" cy="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solidFill>
                    <a:srgbClr val="FFFF00"/>
                  </a:solidFill>
                  <a:latin typeface="Times New Roman" panose="02020603050405020304" pitchFamily="18" charset="0"/>
                </a:rPr>
                <a:t>F</a:t>
              </a:r>
              <a:r>
                <a:rPr kumimoji="1" lang="en-US" altLang="zh-CN" sz="2800" b="1" baseline="-25000">
                  <a:solidFill>
                    <a:srgbClr val="FFFF00"/>
                  </a:solidFill>
                  <a:latin typeface="Times New Roman" panose="02020603050405020304" pitchFamily="18" charset="0"/>
                </a:rPr>
                <a:t>3</a:t>
              </a:r>
            </a:p>
          </p:txBody>
        </p:sp>
        <p:graphicFrame>
          <p:nvGraphicFramePr>
            <p:cNvPr id="17440" name="Object 26"/>
            <p:cNvGraphicFramePr>
              <a:graphicFrameLocks noChangeAspect="1"/>
            </p:cNvGraphicFramePr>
            <p:nvPr/>
          </p:nvGraphicFramePr>
          <p:xfrm>
            <a:off x="3742" y="2160"/>
            <a:ext cx="234" cy="328"/>
          </p:xfrm>
          <a:graphic>
            <a:graphicData uri="http://schemas.openxmlformats.org/presentationml/2006/ole">
              <mc:AlternateContent xmlns:mc="http://schemas.openxmlformats.org/markup-compatibility/2006">
                <mc:Choice xmlns:v="urn:schemas-microsoft-com:vml" Requires="v">
                  <p:oleObj spid="_x0000_s17586" name="公式" r:id="rId5" imgW="138828" imgH="205867" progId="Equation.3">
                    <p:embed/>
                  </p:oleObj>
                </mc:Choice>
                <mc:Fallback>
                  <p:oleObj name="公式" r:id="rId5" imgW="138828" imgH="205867"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 y="2160"/>
                          <a:ext cx="234"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19" name="Group 43"/>
          <p:cNvGrpSpPr>
            <a:grpSpLocks/>
          </p:cNvGrpSpPr>
          <p:nvPr/>
        </p:nvGrpSpPr>
        <p:grpSpPr bwMode="auto">
          <a:xfrm>
            <a:off x="6372225" y="2997200"/>
            <a:ext cx="1838325" cy="1295400"/>
            <a:chOff x="4059" y="1979"/>
            <a:chExt cx="1158" cy="816"/>
          </a:xfrm>
        </p:grpSpPr>
        <p:sp>
          <p:nvSpPr>
            <p:cNvPr id="17431" name="Line 28"/>
            <p:cNvSpPr>
              <a:spLocks noChangeShapeType="1"/>
            </p:cNvSpPr>
            <p:nvPr/>
          </p:nvSpPr>
          <p:spPr bwMode="auto">
            <a:xfrm flipV="1">
              <a:off x="4059" y="2411"/>
              <a:ext cx="432"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29"/>
            <p:cNvSpPr>
              <a:spLocks noChangeShapeType="1"/>
            </p:cNvSpPr>
            <p:nvPr/>
          </p:nvSpPr>
          <p:spPr bwMode="auto">
            <a:xfrm flipV="1">
              <a:off x="4540" y="2029"/>
              <a:ext cx="400" cy="352"/>
            </a:xfrm>
            <a:prstGeom prst="line">
              <a:avLst/>
            </a:prstGeom>
            <a:noFill/>
            <a:ln w="28575">
              <a:solidFill>
                <a:srgbClr val="FFFF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Rectangle 30"/>
            <p:cNvSpPr>
              <a:spLocks noChangeArrowheads="1"/>
            </p:cNvSpPr>
            <p:nvPr/>
          </p:nvSpPr>
          <p:spPr bwMode="auto">
            <a:xfrm>
              <a:off x="4876" y="1979"/>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i="1">
                  <a:solidFill>
                    <a:srgbClr val="FFFF00"/>
                  </a:solidFill>
                  <a:latin typeface="Times New Roman" panose="02020603050405020304" pitchFamily="18" charset="0"/>
                </a:rPr>
                <a:t>F</a:t>
              </a:r>
              <a:r>
                <a:rPr kumimoji="1" lang="en-US" altLang="zh-CN" sz="2800" b="1" baseline="-25000">
                  <a:solidFill>
                    <a:srgbClr val="FFFF00"/>
                  </a:solidFill>
                  <a:latin typeface="Times New Roman" panose="02020603050405020304" pitchFamily="18" charset="0"/>
                </a:rPr>
                <a:t>1</a:t>
              </a:r>
              <a:endParaRPr kumimoji="1" lang="en-US" altLang="zh-CN" sz="2400" b="1" baseline="-25000">
                <a:solidFill>
                  <a:srgbClr val="FFFF00"/>
                </a:solidFill>
                <a:latin typeface="Times New Roman" panose="02020603050405020304" pitchFamily="18" charset="0"/>
              </a:endParaRPr>
            </a:p>
          </p:txBody>
        </p:sp>
        <p:graphicFrame>
          <p:nvGraphicFramePr>
            <p:cNvPr id="17434" name="Object 31"/>
            <p:cNvGraphicFramePr>
              <a:graphicFrameLocks noChangeAspect="1"/>
            </p:cNvGraphicFramePr>
            <p:nvPr/>
          </p:nvGraphicFramePr>
          <p:xfrm>
            <a:off x="4491" y="2387"/>
            <a:ext cx="216" cy="308"/>
          </p:xfrm>
          <a:graphic>
            <a:graphicData uri="http://schemas.openxmlformats.org/presentationml/2006/ole">
              <mc:AlternateContent xmlns:mc="http://schemas.openxmlformats.org/markup-compatibility/2006">
                <mc:Choice xmlns:v="urn:schemas-microsoft-com:vml" Requires="v">
                  <p:oleObj spid="_x0000_s17587" name="公式" r:id="rId7" imgW="129329" imgH="191482" progId="Equation.3">
                    <p:embed/>
                  </p:oleObj>
                </mc:Choice>
                <mc:Fallback>
                  <p:oleObj name="公式" r:id="rId7" imgW="129329" imgH="191482"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1" y="2387"/>
                          <a:ext cx="21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5" name="Oval 32"/>
            <p:cNvSpPr>
              <a:spLocks noChangeArrowheads="1"/>
            </p:cNvSpPr>
            <p:nvPr/>
          </p:nvSpPr>
          <p:spPr bwMode="auto">
            <a:xfrm>
              <a:off x="4443" y="2363"/>
              <a:ext cx="107" cy="96"/>
            </a:xfrm>
            <a:prstGeom prst="ellipse">
              <a:avLst/>
            </a:prstGeom>
            <a:gradFill rotWithShape="1">
              <a:gsLst>
                <a:gs pos="0">
                  <a:srgbClr val="FFFFFF"/>
                </a:gs>
                <a:gs pos="100000">
                  <a:srgbClr val="FF5050"/>
                </a:gs>
              </a:gsLst>
              <a:path path="shape">
                <a:fillToRect l="50000" t="50000" r="50000" b="50000"/>
              </a:path>
            </a:gradFill>
            <a:ln w="9525">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7420" name="Group 44"/>
          <p:cNvGrpSpPr>
            <a:grpSpLocks/>
          </p:cNvGrpSpPr>
          <p:nvPr/>
        </p:nvGrpSpPr>
        <p:grpSpPr bwMode="auto">
          <a:xfrm>
            <a:off x="6357938" y="4494213"/>
            <a:ext cx="1563687" cy="1454150"/>
            <a:chOff x="4050" y="2922"/>
            <a:chExt cx="985" cy="916"/>
          </a:xfrm>
        </p:grpSpPr>
        <p:sp>
          <p:nvSpPr>
            <p:cNvPr id="17426" name="Line 35"/>
            <p:cNvSpPr>
              <a:spLocks noChangeShapeType="1"/>
            </p:cNvSpPr>
            <p:nvPr/>
          </p:nvSpPr>
          <p:spPr bwMode="auto">
            <a:xfrm>
              <a:off x="4050" y="2922"/>
              <a:ext cx="330" cy="4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36"/>
            <p:cNvSpPr>
              <a:spLocks noChangeShapeType="1"/>
            </p:cNvSpPr>
            <p:nvPr/>
          </p:nvSpPr>
          <p:spPr bwMode="auto">
            <a:xfrm>
              <a:off x="4422" y="3385"/>
              <a:ext cx="363" cy="453"/>
            </a:xfrm>
            <a:prstGeom prst="line">
              <a:avLst/>
            </a:prstGeom>
            <a:noFill/>
            <a:ln w="28575">
              <a:solidFill>
                <a:srgbClr val="FFFF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Rectangle 37"/>
            <p:cNvSpPr>
              <a:spLocks noChangeArrowheads="1"/>
            </p:cNvSpPr>
            <p:nvPr/>
          </p:nvSpPr>
          <p:spPr bwMode="auto">
            <a:xfrm>
              <a:off x="4694" y="3475"/>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solidFill>
                    <a:srgbClr val="FFFF00"/>
                  </a:solidFill>
                  <a:latin typeface="Times New Roman" panose="02020603050405020304" pitchFamily="18" charset="0"/>
                </a:rPr>
                <a:t>F</a:t>
              </a:r>
              <a:r>
                <a:rPr kumimoji="1" lang="en-US" altLang="zh-CN" sz="2800" b="1" baseline="-25000">
                  <a:solidFill>
                    <a:srgbClr val="FFFF00"/>
                  </a:solidFill>
                  <a:latin typeface="Times New Roman" panose="02020603050405020304" pitchFamily="18" charset="0"/>
                </a:rPr>
                <a:t>2</a:t>
              </a:r>
              <a:endParaRPr kumimoji="1" lang="en-US" altLang="zh-CN" sz="2400" b="1" baseline="-25000">
                <a:solidFill>
                  <a:srgbClr val="FFFF00"/>
                </a:solidFill>
                <a:latin typeface="Times New Roman" panose="02020603050405020304" pitchFamily="18" charset="0"/>
              </a:endParaRPr>
            </a:p>
          </p:txBody>
        </p:sp>
        <p:graphicFrame>
          <p:nvGraphicFramePr>
            <p:cNvPr id="17429" name="Object 38"/>
            <p:cNvGraphicFramePr>
              <a:graphicFrameLocks noChangeAspect="1"/>
            </p:cNvGraphicFramePr>
            <p:nvPr/>
          </p:nvGraphicFramePr>
          <p:xfrm>
            <a:off x="4441" y="3113"/>
            <a:ext cx="253" cy="308"/>
          </p:xfrm>
          <a:graphic>
            <a:graphicData uri="http://schemas.openxmlformats.org/presentationml/2006/ole">
              <mc:AlternateContent xmlns:mc="http://schemas.openxmlformats.org/markup-compatibility/2006">
                <mc:Choice xmlns:v="urn:schemas-microsoft-com:vml" Requires="v">
                  <p:oleObj spid="_x0000_s17588" name="公式" r:id="rId9" imgW="153213" imgH="191482" progId="Equation.3">
                    <p:embed/>
                  </p:oleObj>
                </mc:Choice>
                <mc:Fallback>
                  <p:oleObj name="公式" r:id="rId9" imgW="153213" imgH="191482"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1" y="3113"/>
                          <a:ext cx="253"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0" name="Oval 39"/>
            <p:cNvSpPr>
              <a:spLocks noChangeArrowheads="1"/>
            </p:cNvSpPr>
            <p:nvPr/>
          </p:nvSpPr>
          <p:spPr bwMode="auto">
            <a:xfrm>
              <a:off x="4358" y="3321"/>
              <a:ext cx="107" cy="96"/>
            </a:xfrm>
            <a:prstGeom prst="ellipse">
              <a:avLst/>
            </a:prstGeom>
            <a:gradFill rotWithShape="1">
              <a:gsLst>
                <a:gs pos="0">
                  <a:srgbClr val="FFFFFF"/>
                </a:gs>
                <a:gs pos="100000">
                  <a:srgbClr val="FF5050"/>
                </a:gs>
              </a:gsLst>
              <a:path path="shape">
                <a:fillToRect l="50000" t="50000" r="50000" b="50000"/>
              </a:path>
            </a:gradFill>
            <a:ln w="9525">
              <a:solidFill>
                <a:srgbClr val="FF505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95272" name="Rectangle 40"/>
          <p:cNvSpPr>
            <a:spLocks noChangeArrowheads="1"/>
          </p:cNvSpPr>
          <p:nvPr/>
        </p:nvSpPr>
        <p:spPr bwMode="auto">
          <a:xfrm>
            <a:off x="900113" y="5876925"/>
            <a:ext cx="1370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FF00"/>
                </a:solidFill>
                <a:latin typeface="Times New Roman" panose="02020603050405020304" pitchFamily="18" charset="0"/>
                <a:ea typeface="黑体" panose="02010609060101010101" pitchFamily="49" charset="-122"/>
              </a:rPr>
              <a:t>结论：</a:t>
            </a:r>
          </a:p>
        </p:txBody>
      </p:sp>
      <p:grpSp>
        <p:nvGrpSpPr>
          <p:cNvPr id="95245" name="Group 13"/>
          <p:cNvGrpSpPr>
            <a:grpSpLocks/>
          </p:cNvGrpSpPr>
          <p:nvPr/>
        </p:nvGrpSpPr>
        <p:grpSpPr bwMode="auto">
          <a:xfrm>
            <a:off x="6100763" y="4198938"/>
            <a:ext cx="404812" cy="757237"/>
            <a:chOff x="3888" y="2736"/>
            <a:chExt cx="255" cy="477"/>
          </a:xfrm>
        </p:grpSpPr>
        <p:sp>
          <p:nvSpPr>
            <p:cNvPr id="17424" name="Oval 14"/>
            <p:cNvSpPr>
              <a:spLocks noChangeArrowheads="1"/>
            </p:cNvSpPr>
            <p:nvPr/>
          </p:nvSpPr>
          <p:spPr bwMode="auto">
            <a:xfrm>
              <a:off x="3900" y="2736"/>
              <a:ext cx="192" cy="192"/>
            </a:xfrm>
            <a:prstGeom prst="ellipse">
              <a:avLst/>
            </a:prstGeom>
            <a:gradFill rotWithShape="0">
              <a:gsLst>
                <a:gs pos="0">
                  <a:srgbClr val="FFFFCC"/>
                </a:gs>
                <a:gs pos="100000">
                  <a:srgbClr val="76765E"/>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425" name="Rectangle 15"/>
            <p:cNvSpPr>
              <a:spLocks noChangeArrowheads="1"/>
            </p:cNvSpPr>
            <p:nvPr/>
          </p:nvSpPr>
          <p:spPr bwMode="auto">
            <a:xfrm>
              <a:off x="3888" y="2925"/>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i="1">
                  <a:solidFill>
                    <a:schemeClr val="hlink"/>
                  </a:solidFill>
                  <a:latin typeface="Times New Roman" panose="02020603050405020304" pitchFamily="18" charset="0"/>
                </a:rPr>
                <a:t>Q</a:t>
              </a:r>
            </a:p>
          </p:txBody>
        </p:sp>
      </p:grpSp>
      <p:sp>
        <p:nvSpPr>
          <p:cNvPr id="95279" name="Text Box 47"/>
          <p:cNvSpPr txBox="1">
            <a:spLocks noChangeArrowheads="1"/>
          </p:cNvSpPr>
          <p:nvPr/>
        </p:nvSpPr>
        <p:spPr bwMode="auto">
          <a:xfrm>
            <a:off x="179388" y="0"/>
            <a:ext cx="3673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dirty="0">
                <a:latin typeface="黑体" panose="02010609060101010101" pitchFamily="49" charset="-122"/>
                <a:ea typeface="黑体" panose="02010609060101010101" pitchFamily="49" charset="-122"/>
                <a:cs typeface="Times New Roman" panose="02020603050405020304" pitchFamily="18" charset="0"/>
              </a:rPr>
              <a:t>2  </a:t>
            </a:r>
            <a:r>
              <a:rPr kumimoji="1" lang="zh-CN" altLang="en-US" sz="3600" dirty="0">
                <a:latin typeface="黑体" panose="02010609060101010101" pitchFamily="49" charset="-122"/>
                <a:ea typeface="黑体" panose="02010609060101010101" pitchFamily="49" charset="-122"/>
                <a:cs typeface="Times New Roman" panose="02020603050405020304" pitchFamily="18" charset="0"/>
              </a:rPr>
              <a:t>电场强度</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95245"/>
                                        </p:tgtEl>
                                        <p:attrNameLst>
                                          <p:attrName>style.visibility</p:attrName>
                                        </p:attrNameLst>
                                      </p:cBhvr>
                                      <p:to>
                                        <p:strVal val="visible"/>
                                      </p:to>
                                    </p:set>
                                    <p:anim calcmode="lin" valueType="num">
                                      <p:cBhvr>
                                        <p:cTn id="7" dur="500" fill="hold"/>
                                        <p:tgtEl>
                                          <p:spTgt spid="95245"/>
                                        </p:tgtEl>
                                        <p:attrNameLst>
                                          <p:attrName>ppt_w</p:attrName>
                                        </p:attrNameLst>
                                      </p:cBhvr>
                                      <p:tavLst>
                                        <p:tav tm="0">
                                          <p:val>
                                            <p:strVal val="4/3*#ppt_w"/>
                                          </p:val>
                                        </p:tav>
                                        <p:tav tm="100000">
                                          <p:val>
                                            <p:strVal val="#ppt_w"/>
                                          </p:val>
                                        </p:tav>
                                      </p:tavLst>
                                    </p:anim>
                                    <p:anim calcmode="lin" valueType="num">
                                      <p:cBhvr>
                                        <p:cTn id="8" dur="500" fill="hold"/>
                                        <p:tgtEl>
                                          <p:spTgt spid="95245"/>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5279"/>
                                        </p:tgtEl>
                                        <p:attrNameLst>
                                          <p:attrName>style.visibility</p:attrName>
                                        </p:attrNameLst>
                                      </p:cBhvr>
                                      <p:to>
                                        <p:strVal val="visible"/>
                                      </p:to>
                                    </p:set>
                                    <p:animEffect transition="in" filter="wipe(left)">
                                      <p:cBhvr>
                                        <p:cTn id="13" dur="500"/>
                                        <p:tgtEl>
                                          <p:spTgt spid="952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5241"/>
                                        </p:tgtEl>
                                        <p:attrNameLst>
                                          <p:attrName>style.visibility</p:attrName>
                                        </p:attrNameLst>
                                      </p:cBhvr>
                                      <p:to>
                                        <p:strVal val="visible"/>
                                      </p:to>
                                    </p:set>
                                    <p:anim calcmode="lin" valueType="num">
                                      <p:cBhvr additive="base">
                                        <p:cTn id="18" dur="500" fill="hold"/>
                                        <p:tgtEl>
                                          <p:spTgt spid="95241"/>
                                        </p:tgtEl>
                                        <p:attrNameLst>
                                          <p:attrName>ppt_x</p:attrName>
                                        </p:attrNameLst>
                                      </p:cBhvr>
                                      <p:tavLst>
                                        <p:tav tm="0">
                                          <p:val>
                                            <p:strVal val="0-#ppt_w/2"/>
                                          </p:val>
                                        </p:tav>
                                        <p:tav tm="100000">
                                          <p:val>
                                            <p:strVal val="#ppt_x"/>
                                          </p:val>
                                        </p:tav>
                                      </p:tavLst>
                                    </p:anim>
                                    <p:anim calcmode="lin" valueType="num">
                                      <p:cBhvr additive="base">
                                        <p:cTn id="19" dur="500" fill="hold"/>
                                        <p:tgtEl>
                                          <p:spTgt spid="9524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95242"/>
                                        </p:tgtEl>
                                        <p:attrNameLst>
                                          <p:attrName>style.visibility</p:attrName>
                                        </p:attrNameLst>
                                      </p:cBhvr>
                                      <p:to>
                                        <p:strVal val="visible"/>
                                      </p:to>
                                    </p:set>
                                    <p:animEffect transition="in" filter="box(out)">
                                      <p:cBhvr>
                                        <p:cTn id="24" dur="500"/>
                                        <p:tgtEl>
                                          <p:spTgt spid="9524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5250"/>
                                        </p:tgtEl>
                                        <p:attrNameLst>
                                          <p:attrName>style.visibility</p:attrName>
                                        </p:attrNameLst>
                                      </p:cBhvr>
                                      <p:to>
                                        <p:strVal val="visible"/>
                                      </p:to>
                                    </p:set>
                                    <p:anim calcmode="lin" valueType="num">
                                      <p:cBhvr additive="base">
                                        <p:cTn id="29" dur="500" fill="hold"/>
                                        <p:tgtEl>
                                          <p:spTgt spid="95250"/>
                                        </p:tgtEl>
                                        <p:attrNameLst>
                                          <p:attrName>ppt_x</p:attrName>
                                        </p:attrNameLst>
                                      </p:cBhvr>
                                      <p:tavLst>
                                        <p:tav tm="0">
                                          <p:val>
                                            <p:strVal val="0-#ppt_w/2"/>
                                          </p:val>
                                        </p:tav>
                                        <p:tav tm="100000">
                                          <p:val>
                                            <p:strVal val="#ppt_x"/>
                                          </p:val>
                                        </p:tav>
                                      </p:tavLst>
                                    </p:anim>
                                    <p:anim calcmode="lin" valueType="num">
                                      <p:cBhvr additive="base">
                                        <p:cTn id="30" dur="500" fill="hold"/>
                                        <p:tgtEl>
                                          <p:spTgt spid="9525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288" fill="hold" grpId="0" nodeType="clickEffect">
                                  <p:stCondLst>
                                    <p:cond delay="0"/>
                                  </p:stCondLst>
                                  <p:childTnLst>
                                    <p:set>
                                      <p:cBhvr>
                                        <p:cTn id="34" dur="1" fill="hold">
                                          <p:stCondLst>
                                            <p:cond delay="0"/>
                                          </p:stCondLst>
                                        </p:cTn>
                                        <p:tgtEl>
                                          <p:spTgt spid="95249"/>
                                        </p:tgtEl>
                                        <p:attrNameLst>
                                          <p:attrName>style.visibility</p:attrName>
                                        </p:attrNameLst>
                                      </p:cBhvr>
                                      <p:to>
                                        <p:strVal val="visible"/>
                                      </p:to>
                                    </p:set>
                                    <p:anim calcmode="lin" valueType="num">
                                      <p:cBhvr>
                                        <p:cTn id="35" dur="500" fill="hold"/>
                                        <p:tgtEl>
                                          <p:spTgt spid="95249"/>
                                        </p:tgtEl>
                                        <p:attrNameLst>
                                          <p:attrName>ppt_w</p:attrName>
                                        </p:attrNameLst>
                                      </p:cBhvr>
                                      <p:tavLst>
                                        <p:tav tm="0">
                                          <p:val>
                                            <p:strVal val="4/3*#ppt_w"/>
                                          </p:val>
                                        </p:tav>
                                        <p:tav tm="100000">
                                          <p:val>
                                            <p:strVal val="#ppt_w"/>
                                          </p:val>
                                        </p:tav>
                                      </p:tavLst>
                                    </p:anim>
                                    <p:anim calcmode="lin" valueType="num">
                                      <p:cBhvr>
                                        <p:cTn id="36" dur="500" fill="hold"/>
                                        <p:tgtEl>
                                          <p:spTgt spid="95249"/>
                                        </p:tgtEl>
                                        <p:attrNameLst>
                                          <p:attrName>ppt_h</p:attrName>
                                        </p:attrNameLst>
                                      </p:cBhvr>
                                      <p:tavLst>
                                        <p:tav tm="0">
                                          <p:val>
                                            <p:strVal val="4/3*#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9524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74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4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4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95251"/>
                                        </p:tgtEl>
                                        <p:attrNameLst>
                                          <p:attrName>style.visibility</p:attrName>
                                        </p:attrNameLst>
                                      </p:cBhvr>
                                      <p:to>
                                        <p:strVal val="visible"/>
                                      </p:to>
                                    </p:set>
                                    <p:anim calcmode="lin" valueType="num">
                                      <p:cBhvr additive="base">
                                        <p:cTn id="57" dur="500" fill="hold"/>
                                        <p:tgtEl>
                                          <p:spTgt spid="95251"/>
                                        </p:tgtEl>
                                        <p:attrNameLst>
                                          <p:attrName>ppt_x</p:attrName>
                                        </p:attrNameLst>
                                      </p:cBhvr>
                                      <p:tavLst>
                                        <p:tav tm="0">
                                          <p:val>
                                            <p:strVal val="0-#ppt_w/2"/>
                                          </p:val>
                                        </p:tav>
                                        <p:tav tm="100000">
                                          <p:val>
                                            <p:strVal val="#ppt_x"/>
                                          </p:val>
                                        </p:tav>
                                      </p:tavLst>
                                    </p:anim>
                                    <p:anim calcmode="lin" valueType="num">
                                      <p:cBhvr additive="base">
                                        <p:cTn id="58" dur="500" fill="hold"/>
                                        <p:tgtEl>
                                          <p:spTgt spid="9525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288" fill="hold" grpId="0" nodeType="clickEffect">
                                  <p:stCondLst>
                                    <p:cond delay="0"/>
                                  </p:stCondLst>
                                  <p:childTnLst>
                                    <p:set>
                                      <p:cBhvr>
                                        <p:cTn id="62" dur="1" fill="hold">
                                          <p:stCondLst>
                                            <p:cond delay="0"/>
                                          </p:stCondLst>
                                        </p:cTn>
                                        <p:tgtEl>
                                          <p:spTgt spid="95272"/>
                                        </p:tgtEl>
                                        <p:attrNameLst>
                                          <p:attrName>style.visibility</p:attrName>
                                        </p:attrNameLst>
                                      </p:cBhvr>
                                      <p:to>
                                        <p:strVal val="visible"/>
                                      </p:to>
                                    </p:set>
                                    <p:anim calcmode="lin" valueType="num">
                                      <p:cBhvr>
                                        <p:cTn id="63" dur="500" fill="hold"/>
                                        <p:tgtEl>
                                          <p:spTgt spid="95272"/>
                                        </p:tgtEl>
                                        <p:attrNameLst>
                                          <p:attrName>ppt_w</p:attrName>
                                        </p:attrNameLst>
                                      </p:cBhvr>
                                      <p:tavLst>
                                        <p:tav tm="0">
                                          <p:val>
                                            <p:strVal val="4/3*#ppt_w"/>
                                          </p:val>
                                        </p:tav>
                                        <p:tav tm="100000">
                                          <p:val>
                                            <p:strVal val="#ppt_w"/>
                                          </p:val>
                                        </p:tav>
                                      </p:tavLst>
                                    </p:anim>
                                    <p:anim calcmode="lin" valueType="num">
                                      <p:cBhvr>
                                        <p:cTn id="64" dur="500" fill="hold"/>
                                        <p:tgtEl>
                                          <p:spTgt spid="95272"/>
                                        </p:tgtEl>
                                        <p:attrNameLst>
                                          <p:attrName>ppt_h</p:attrName>
                                        </p:attrNameLst>
                                      </p:cBhvr>
                                      <p:tavLst>
                                        <p:tav tm="0">
                                          <p:val>
                                            <p:strVal val="4/3*#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nodeType="clickEffect">
                                  <p:stCondLst>
                                    <p:cond delay="0"/>
                                  </p:stCondLst>
                                  <p:childTnLst>
                                    <p:set>
                                      <p:cBhvr>
                                        <p:cTn id="68" dur="1" fill="hold">
                                          <p:stCondLst>
                                            <p:cond delay="0"/>
                                          </p:stCondLst>
                                        </p:cTn>
                                        <p:tgtEl>
                                          <p:spTgt spid="95252"/>
                                        </p:tgtEl>
                                        <p:attrNameLst>
                                          <p:attrName>style.visibility</p:attrName>
                                        </p:attrNameLst>
                                      </p:cBhvr>
                                      <p:to>
                                        <p:strVal val="visible"/>
                                      </p:to>
                                    </p:set>
                                    <p:animEffect transition="in" filter="strips(upRight)">
                                      <p:cBhvr>
                                        <p:cTn id="69" dur="500"/>
                                        <p:tgtEl>
                                          <p:spTgt spid="9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1" grpId="0" autoUpdateAnimBg="0"/>
      <p:bldP spid="95242" grpId="0" autoUpdateAnimBg="0"/>
      <p:bldP spid="95248" grpId="0" autoUpdateAnimBg="0"/>
      <p:bldP spid="95249" grpId="0" autoUpdateAnimBg="0"/>
      <p:bldP spid="95250" grpId="0" autoUpdateAnimBg="0"/>
      <p:bldP spid="95251" grpId="0" autoUpdateAnimBg="0"/>
      <p:bldP spid="95272" grpId="0" autoUpdateAnimBg="0"/>
      <p:bldP spid="952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4"/>
          <p:cNvSpPr txBox="1">
            <a:spLocks noChangeArrowheads="1"/>
          </p:cNvSpPr>
          <p:nvPr/>
        </p:nvSpPr>
        <p:spPr bwMode="auto">
          <a:xfrm>
            <a:off x="762000" y="533400"/>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dirty="0">
                <a:solidFill>
                  <a:schemeClr val="hlink"/>
                </a:solidFill>
                <a:latin typeface="Times New Roman" panose="02020603050405020304" pitchFamily="18" charset="0"/>
                <a:ea typeface="黑体" panose="02010609060101010101" pitchFamily="49" charset="-122"/>
              </a:rPr>
              <a:t>电场强度定义：</a:t>
            </a:r>
          </a:p>
        </p:txBody>
      </p:sp>
      <p:graphicFrame>
        <p:nvGraphicFramePr>
          <p:cNvPr id="96261" name="Object 5"/>
          <p:cNvGraphicFramePr>
            <a:graphicFrameLocks noChangeAspect="1"/>
          </p:cNvGraphicFramePr>
          <p:nvPr/>
        </p:nvGraphicFramePr>
        <p:xfrm>
          <a:off x="2819400" y="1447800"/>
          <a:ext cx="1295400" cy="1260475"/>
        </p:xfrm>
        <a:graphic>
          <a:graphicData uri="http://schemas.openxmlformats.org/presentationml/2006/ole">
            <mc:AlternateContent xmlns:mc="http://schemas.openxmlformats.org/markup-compatibility/2006">
              <mc:Choice xmlns:v="urn:schemas-microsoft-com:vml" Requires="v">
                <p:oleObj spid="_x0000_s18513" name="公式" r:id="rId4" imgW="445254" imgH="435619" progId="Equation.3">
                  <p:embed/>
                </p:oleObj>
              </mc:Choice>
              <mc:Fallback>
                <p:oleObj name="公式" r:id="rId4" imgW="445254" imgH="43561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447800"/>
                        <a:ext cx="1295400" cy="126047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96262" name="Text Box 6"/>
          <p:cNvSpPr txBox="1">
            <a:spLocks noChangeArrowheads="1"/>
          </p:cNvSpPr>
          <p:nvPr/>
        </p:nvSpPr>
        <p:spPr bwMode="auto">
          <a:xfrm>
            <a:off x="4859338" y="1844675"/>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单位：</a:t>
            </a:r>
            <a:r>
              <a:rPr kumimoji="1" lang="en-US" altLang="zh-CN" sz="2800" b="1">
                <a:latin typeface="Times New Roman" panose="02020603050405020304" pitchFamily="18" charset="0"/>
              </a:rPr>
              <a:t>N·C</a:t>
            </a:r>
            <a:r>
              <a:rPr kumimoji="1" lang="en-US" altLang="zh-CN" sz="2800" b="1" baseline="30000">
                <a:latin typeface="Times New Roman" panose="02020603050405020304" pitchFamily="18" charset="0"/>
              </a:rPr>
              <a:t>-1</a:t>
            </a:r>
            <a:endParaRPr kumimoji="1" lang="en-US" altLang="zh-CN" sz="2400" b="1">
              <a:latin typeface="Times New Roman" panose="02020603050405020304" pitchFamily="18" charset="0"/>
            </a:endParaRPr>
          </a:p>
        </p:txBody>
      </p:sp>
      <p:sp>
        <p:nvSpPr>
          <p:cNvPr id="96263" name="Text Box 7"/>
          <p:cNvSpPr txBox="1">
            <a:spLocks noChangeArrowheads="1"/>
          </p:cNvSpPr>
          <p:nvPr/>
        </p:nvSpPr>
        <p:spPr bwMode="auto">
          <a:xfrm>
            <a:off x="827088" y="3284538"/>
            <a:ext cx="601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dirty="0">
                <a:latin typeface="Times New Roman" panose="02020603050405020304" pitchFamily="18" charset="0"/>
              </a:rPr>
              <a:t>1. </a:t>
            </a:r>
            <a:r>
              <a:rPr kumimoji="1" lang="zh-CN" altLang="en-US" sz="2800" b="1" dirty="0">
                <a:latin typeface="Times New Roman" panose="02020603050405020304" pitchFamily="18" charset="0"/>
              </a:rPr>
              <a:t>电场强度的大小为 </a:t>
            </a:r>
            <a:r>
              <a:rPr kumimoji="1" lang="en-US" altLang="zh-CN" sz="2800" b="1" i="1" dirty="0">
                <a:latin typeface="Times New Roman" panose="02020603050405020304" pitchFamily="18" charset="0"/>
              </a:rPr>
              <a:t>F</a:t>
            </a:r>
            <a:r>
              <a:rPr kumimoji="1" lang="en-US" altLang="zh-CN" sz="2800" b="1" dirty="0">
                <a:latin typeface="Times New Roman" panose="02020603050405020304" pitchFamily="18" charset="0"/>
              </a:rPr>
              <a:t>/</a:t>
            </a:r>
            <a:r>
              <a:rPr kumimoji="1" lang="en-US" altLang="zh-CN" sz="2800" b="1" i="1" dirty="0">
                <a:latin typeface="Times New Roman" panose="02020603050405020304" pitchFamily="18" charset="0"/>
              </a:rPr>
              <a:t>q</a:t>
            </a:r>
            <a:r>
              <a:rPr kumimoji="1" lang="en-US" altLang="zh-CN" sz="2800" b="1" baseline="-25000" dirty="0">
                <a:latin typeface="Times New Roman" panose="02020603050405020304" pitchFamily="18" charset="0"/>
              </a:rPr>
              <a:t>0 </a:t>
            </a:r>
            <a:r>
              <a:rPr kumimoji="1" lang="zh-CN" altLang="en-US" sz="2800" b="1" dirty="0">
                <a:latin typeface="Times New Roman" panose="02020603050405020304" pitchFamily="18" charset="0"/>
              </a:rPr>
              <a:t>。</a:t>
            </a:r>
          </a:p>
        </p:txBody>
      </p:sp>
      <p:sp>
        <p:nvSpPr>
          <p:cNvPr id="96264" name="Text Box 8"/>
          <p:cNvSpPr txBox="1">
            <a:spLocks noChangeArrowheads="1"/>
          </p:cNvSpPr>
          <p:nvPr/>
        </p:nvSpPr>
        <p:spPr bwMode="auto">
          <a:xfrm>
            <a:off x="799567" y="3813066"/>
            <a:ext cx="7315200" cy="133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电场强度是矢量</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方向为正电荷在该处所                  </a:t>
            </a:r>
          </a:p>
          <a:p>
            <a:pPr eaLnBrk="1" hangingPunct="1">
              <a:lnSpc>
                <a:spcPct val="120000"/>
              </a:lnSpc>
              <a:spcBef>
                <a:spcPct val="50000"/>
              </a:spcBef>
              <a:buClrTx/>
              <a:buSzTx/>
              <a:buFontTx/>
              <a:buNone/>
            </a:pPr>
            <a:r>
              <a:rPr kumimoji="1" lang="zh-CN" altLang="en-US" sz="2800" b="1" dirty="0">
                <a:latin typeface="宋体" panose="02010600030101010101" pitchFamily="2" charset="-122"/>
              </a:rPr>
              <a:t>  受电场力的方向。</a:t>
            </a:r>
          </a:p>
        </p:txBody>
      </p:sp>
      <p:graphicFrame>
        <p:nvGraphicFramePr>
          <p:cNvPr id="96265" name="Object 9"/>
          <p:cNvGraphicFramePr>
            <a:graphicFrameLocks noChangeAspect="1"/>
          </p:cNvGraphicFramePr>
          <p:nvPr/>
        </p:nvGraphicFramePr>
        <p:xfrm>
          <a:off x="2987675" y="5084763"/>
          <a:ext cx="1371600" cy="633412"/>
        </p:xfrm>
        <a:graphic>
          <a:graphicData uri="http://schemas.openxmlformats.org/presentationml/2006/ole">
            <mc:AlternateContent xmlns:mc="http://schemas.openxmlformats.org/markup-compatibility/2006">
              <mc:Choice xmlns:v="urn:schemas-microsoft-com:vml" Requires="v">
                <p:oleObj spid="_x0000_s18514" name="公式" r:id="rId6" imgW="469138" imgH="205867" progId="Equation.3">
                  <p:embed/>
                </p:oleObj>
              </mc:Choice>
              <mc:Fallback>
                <p:oleObj name="公式" r:id="rId6" imgW="469138" imgH="205867"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5084763"/>
                        <a:ext cx="1371600" cy="63341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6" name="Text Box 10"/>
          <p:cNvSpPr txBox="1">
            <a:spLocks noChangeArrowheads="1"/>
          </p:cNvSpPr>
          <p:nvPr/>
        </p:nvSpPr>
        <p:spPr bwMode="auto">
          <a:xfrm>
            <a:off x="755650" y="2708275"/>
            <a:ext cx="14398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dirty="0">
                <a:solidFill>
                  <a:schemeClr val="hlink"/>
                </a:solidFill>
                <a:latin typeface="Times New Roman" panose="02020603050405020304" pitchFamily="18" charset="0"/>
                <a:ea typeface="黑体" panose="02010609060101010101" pitchFamily="49" charset="-122"/>
              </a:rPr>
              <a:t>结论：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 calcmode="lin" valueType="num">
                                      <p:cBhvr additive="base">
                                        <p:cTn id="7" dur="500" fill="hold"/>
                                        <p:tgtEl>
                                          <p:spTgt spid="96260"/>
                                        </p:tgtEl>
                                        <p:attrNameLst>
                                          <p:attrName>ppt_x</p:attrName>
                                        </p:attrNameLst>
                                      </p:cBhvr>
                                      <p:tavLst>
                                        <p:tav tm="0">
                                          <p:val>
                                            <p:strVal val="0-#ppt_w/2"/>
                                          </p:val>
                                        </p:tav>
                                        <p:tav tm="100000">
                                          <p:val>
                                            <p:strVal val="#ppt_x"/>
                                          </p:val>
                                        </p:tav>
                                      </p:tavLst>
                                    </p:anim>
                                    <p:anim calcmode="lin" valueType="num">
                                      <p:cBhvr additive="base">
                                        <p:cTn id="8" dur="500" fill="hold"/>
                                        <p:tgtEl>
                                          <p:spTgt spid="9626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96261"/>
                                        </p:tgtEl>
                                        <p:attrNameLst>
                                          <p:attrName>style.visibility</p:attrName>
                                        </p:attrNameLst>
                                      </p:cBhvr>
                                      <p:to>
                                        <p:strVal val="visible"/>
                                      </p:to>
                                    </p:set>
                                    <p:animEffect transition="in" filter="box(out)">
                                      <p:cBhvr>
                                        <p:cTn id="13" dur="500"/>
                                        <p:tgtEl>
                                          <p:spTgt spid="96261"/>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96262"/>
                                        </p:tgtEl>
                                        <p:attrNameLst>
                                          <p:attrName>style.visibility</p:attrName>
                                        </p:attrNameLst>
                                      </p:cBhvr>
                                      <p:to>
                                        <p:strVal val="visible"/>
                                      </p:to>
                                    </p:set>
                                    <p:animEffect transition="in" filter="strips(upRight)">
                                      <p:cBhvr>
                                        <p:cTn id="18" dur="500"/>
                                        <p:tgtEl>
                                          <p:spTgt spid="9626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6266"/>
                                        </p:tgtEl>
                                        <p:attrNameLst>
                                          <p:attrName>style.visibility</p:attrName>
                                        </p:attrNameLst>
                                      </p:cBhvr>
                                      <p:to>
                                        <p:strVal val="visible"/>
                                      </p:to>
                                    </p:set>
                                    <p:anim calcmode="lin" valueType="num">
                                      <p:cBhvr additive="base">
                                        <p:cTn id="23" dur="500" fill="hold"/>
                                        <p:tgtEl>
                                          <p:spTgt spid="96266"/>
                                        </p:tgtEl>
                                        <p:attrNameLst>
                                          <p:attrName>ppt_x</p:attrName>
                                        </p:attrNameLst>
                                      </p:cBhvr>
                                      <p:tavLst>
                                        <p:tav tm="0">
                                          <p:val>
                                            <p:strVal val="0-#ppt_w/2"/>
                                          </p:val>
                                        </p:tav>
                                        <p:tav tm="100000">
                                          <p:val>
                                            <p:strVal val="#ppt_x"/>
                                          </p:val>
                                        </p:tav>
                                      </p:tavLst>
                                    </p:anim>
                                    <p:anim calcmode="lin" valueType="num">
                                      <p:cBhvr additive="base">
                                        <p:cTn id="24" dur="500" fill="hold"/>
                                        <p:tgtEl>
                                          <p:spTgt spid="96266"/>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3" fill="hold" grpId="0" nodeType="clickEffect">
                                  <p:stCondLst>
                                    <p:cond delay="0"/>
                                  </p:stCondLst>
                                  <p:childTnLst>
                                    <p:set>
                                      <p:cBhvr>
                                        <p:cTn id="28" dur="1" fill="hold">
                                          <p:stCondLst>
                                            <p:cond delay="0"/>
                                          </p:stCondLst>
                                        </p:cTn>
                                        <p:tgtEl>
                                          <p:spTgt spid="96263"/>
                                        </p:tgtEl>
                                        <p:attrNameLst>
                                          <p:attrName>style.visibility</p:attrName>
                                        </p:attrNameLst>
                                      </p:cBhvr>
                                      <p:to>
                                        <p:strVal val="visible"/>
                                      </p:to>
                                    </p:set>
                                    <p:animEffect transition="in" filter="strips(upRight)">
                                      <p:cBhvr>
                                        <p:cTn id="29" dur="500"/>
                                        <p:tgtEl>
                                          <p:spTgt spid="9626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grpId="0" nodeType="clickEffect">
                                  <p:stCondLst>
                                    <p:cond delay="0"/>
                                  </p:stCondLst>
                                  <p:childTnLst>
                                    <p:set>
                                      <p:cBhvr>
                                        <p:cTn id="33" dur="1" fill="hold">
                                          <p:stCondLst>
                                            <p:cond delay="0"/>
                                          </p:stCondLst>
                                        </p:cTn>
                                        <p:tgtEl>
                                          <p:spTgt spid="96264"/>
                                        </p:tgtEl>
                                        <p:attrNameLst>
                                          <p:attrName>style.visibility</p:attrName>
                                        </p:attrNameLst>
                                      </p:cBhvr>
                                      <p:to>
                                        <p:strVal val="visible"/>
                                      </p:to>
                                    </p:set>
                                    <p:animEffect transition="in" filter="strips(upRight)">
                                      <p:cBhvr>
                                        <p:cTn id="34" dur="500"/>
                                        <p:tgtEl>
                                          <p:spTgt spid="962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96265"/>
                                        </p:tgtEl>
                                        <p:attrNameLst>
                                          <p:attrName>style.visibility</p:attrName>
                                        </p:attrNameLst>
                                      </p:cBhvr>
                                      <p:to>
                                        <p:strVal val="visible"/>
                                      </p:to>
                                    </p:set>
                                    <p:animEffect transition="in" filter="wipe(left)">
                                      <p:cBhvr>
                                        <p:cTn id="39" dur="500"/>
                                        <p:tgtEl>
                                          <p:spTgt spid="96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2" grpId="0" autoUpdateAnimBg="0"/>
      <p:bldP spid="96263" grpId="0" autoUpdateAnimBg="0"/>
      <p:bldP spid="96264" grpId="0" autoUpdateAnimBg="0"/>
      <p:bldP spid="9626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Grp="1" noChangeArrowheads="1"/>
          </p:cNvSpPr>
          <p:nvPr>
            <p:ph type="title"/>
          </p:nvPr>
        </p:nvSpPr>
        <p:spPr>
          <a:xfrm>
            <a:off x="468313" y="188913"/>
            <a:ext cx="6480175" cy="769937"/>
          </a:xfrm>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anchor="t" anchorCtr="0">
            <a:spAutoFit/>
          </a:bodyPr>
          <a:lstStyle/>
          <a:p>
            <a:pPr algn="l" eaLnBrk="1" hangingPunct="1">
              <a:spcBef>
                <a:spcPct val="50000"/>
              </a:spcBef>
              <a:defRPr/>
            </a:pPr>
            <a:r>
              <a:rPr lang="en-US" altLang="zh-CN" b="1" i="1" dirty="0">
                <a:latin typeface="黑体" pitchFamily="2" charset="-122"/>
                <a:ea typeface="黑体" pitchFamily="2" charset="-122"/>
                <a:cs typeface="Times New Roman" pitchFamily="18" charset="0"/>
              </a:rPr>
              <a:t>§</a:t>
            </a:r>
            <a:r>
              <a:rPr lang="en-US" altLang="zh-CN" sz="3600" b="1" i="1" dirty="0">
                <a:latin typeface="黑体" pitchFamily="2" charset="-122"/>
                <a:ea typeface="黑体" pitchFamily="2" charset="-122"/>
                <a:cs typeface="Times New Roman" pitchFamily="18" charset="0"/>
              </a:rPr>
              <a:t> </a:t>
            </a:r>
            <a:r>
              <a:rPr kumimoji="1" lang="en-US" altLang="zh-CN" i="1" dirty="0">
                <a:solidFill>
                  <a:schemeClr val="tx1"/>
                </a:solidFill>
                <a:effectLst/>
                <a:latin typeface="黑体" pitchFamily="2" charset="-122"/>
                <a:ea typeface="黑体" pitchFamily="2" charset="-122"/>
              </a:rPr>
              <a:t>7.4 </a:t>
            </a:r>
            <a:r>
              <a:rPr kumimoji="1" lang="zh-CN" altLang="en-US" i="1" dirty="0">
                <a:solidFill>
                  <a:schemeClr val="tx1"/>
                </a:solidFill>
                <a:effectLst/>
                <a:latin typeface="黑体" pitchFamily="2" charset="-122"/>
                <a:ea typeface="黑体" pitchFamily="2" charset="-122"/>
                <a:cs typeface="Times New Roman" pitchFamily="18" charset="0"/>
              </a:rPr>
              <a:t>电场强度的计算</a:t>
            </a:r>
          </a:p>
        </p:txBody>
      </p:sp>
      <p:sp>
        <p:nvSpPr>
          <p:cNvPr id="97285" name="Text Box 5"/>
          <p:cNvSpPr txBox="1">
            <a:spLocks noChangeArrowheads="1"/>
          </p:cNvSpPr>
          <p:nvPr/>
        </p:nvSpPr>
        <p:spPr bwMode="auto">
          <a:xfrm>
            <a:off x="539750" y="1484313"/>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FFFF00"/>
                </a:solidFill>
                <a:latin typeface="宋体" panose="02010600030101010101" pitchFamily="2" charset="-122"/>
              </a:rPr>
              <a:t>1</a:t>
            </a:r>
            <a:r>
              <a:rPr lang="zh-CN" altLang="en-US" sz="2800" b="1">
                <a:solidFill>
                  <a:srgbClr val="FFFF00"/>
                </a:solidFill>
                <a:latin typeface="宋体" panose="02010600030101010101" pitchFamily="2" charset="-122"/>
              </a:rPr>
              <a:t>．点电荷电场中的电场强度</a:t>
            </a:r>
          </a:p>
        </p:txBody>
      </p:sp>
      <p:graphicFrame>
        <p:nvGraphicFramePr>
          <p:cNvPr id="97313" name="Object 33"/>
          <p:cNvGraphicFramePr>
            <a:graphicFrameLocks noChangeAspect="1"/>
          </p:cNvGraphicFramePr>
          <p:nvPr/>
        </p:nvGraphicFramePr>
        <p:xfrm>
          <a:off x="611188" y="1916113"/>
          <a:ext cx="2514600" cy="1217612"/>
        </p:xfrm>
        <a:graphic>
          <a:graphicData uri="http://schemas.openxmlformats.org/presentationml/2006/ole">
            <mc:AlternateContent xmlns:mc="http://schemas.openxmlformats.org/markup-compatibility/2006">
              <mc:Choice xmlns:v="urn:schemas-microsoft-com:vml" Requires="v">
                <p:oleObj spid="_x0000_s19749" name="公式" r:id="rId3" imgW="866488" imgH="406985" progId="Equation.3">
                  <p:embed/>
                </p:oleObj>
              </mc:Choice>
              <mc:Fallback>
                <p:oleObj name="公式" r:id="rId3" imgW="866488" imgH="406985"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16113"/>
                        <a:ext cx="2514600" cy="12176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14" name="Object 34"/>
          <p:cNvGraphicFramePr>
            <a:graphicFrameLocks noChangeAspect="1"/>
          </p:cNvGraphicFramePr>
          <p:nvPr/>
        </p:nvGraphicFramePr>
        <p:xfrm>
          <a:off x="3635375" y="1916113"/>
          <a:ext cx="1252538" cy="1219200"/>
        </p:xfrm>
        <a:graphic>
          <a:graphicData uri="http://schemas.openxmlformats.org/presentationml/2006/ole">
            <mc:AlternateContent xmlns:mc="http://schemas.openxmlformats.org/markup-compatibility/2006">
              <mc:Choice xmlns:v="urn:schemas-microsoft-com:vml" Requires="v">
                <p:oleObj spid="_x0000_s19750" name="公式" r:id="rId5" imgW="445254" imgH="435619" progId="Equation.3">
                  <p:embed/>
                </p:oleObj>
              </mc:Choice>
              <mc:Fallback>
                <p:oleObj name="公式" r:id="rId5" imgW="445254" imgH="435619"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1916113"/>
                        <a:ext cx="1252538" cy="1219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15" name="Object 35"/>
          <p:cNvGraphicFramePr>
            <a:graphicFrameLocks noChangeAspect="1"/>
          </p:cNvGraphicFramePr>
          <p:nvPr/>
        </p:nvGraphicFramePr>
        <p:xfrm>
          <a:off x="1835150" y="3357563"/>
          <a:ext cx="2333625" cy="1146175"/>
        </p:xfrm>
        <a:graphic>
          <a:graphicData uri="http://schemas.openxmlformats.org/presentationml/2006/ole">
            <mc:AlternateContent xmlns:mc="http://schemas.openxmlformats.org/markup-compatibility/2006">
              <mc:Choice xmlns:v="urn:schemas-microsoft-com:vml" Requires="v">
                <p:oleObj spid="_x0000_s19751" name="公式" r:id="rId7" imgW="852103" imgH="406985" progId="Equation.3">
                  <p:embed/>
                </p:oleObj>
              </mc:Choice>
              <mc:Fallback>
                <p:oleObj name="公式" r:id="rId7" imgW="852103" imgH="406985"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357563"/>
                        <a:ext cx="2333625" cy="11461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76200" cmpd="tri">
                            <a:solidFill>
                              <a:srgbClr val="FF33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97316" name="Group 36"/>
          <p:cNvGrpSpPr>
            <a:grpSpLocks/>
          </p:cNvGrpSpPr>
          <p:nvPr/>
        </p:nvGrpSpPr>
        <p:grpSpPr bwMode="auto">
          <a:xfrm>
            <a:off x="539750" y="4281488"/>
            <a:ext cx="3959225" cy="2576512"/>
            <a:chOff x="384" y="2496"/>
            <a:chExt cx="2494" cy="1623"/>
          </a:xfrm>
        </p:grpSpPr>
        <p:sp>
          <p:nvSpPr>
            <p:cNvPr id="19497" name="Line 37"/>
            <p:cNvSpPr>
              <a:spLocks noChangeShapeType="1"/>
            </p:cNvSpPr>
            <p:nvPr/>
          </p:nvSpPr>
          <p:spPr bwMode="auto">
            <a:xfrm>
              <a:off x="779" y="2536"/>
              <a:ext cx="0" cy="1583"/>
            </a:xfrm>
            <a:prstGeom prst="line">
              <a:avLst/>
            </a:prstGeom>
            <a:noFill/>
            <a:ln w="28575">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8" name="Arc 38"/>
            <p:cNvSpPr>
              <a:spLocks/>
            </p:cNvSpPr>
            <p:nvPr/>
          </p:nvSpPr>
          <p:spPr bwMode="auto">
            <a:xfrm>
              <a:off x="896" y="2584"/>
              <a:ext cx="1324" cy="720"/>
            </a:xfrm>
            <a:custGeom>
              <a:avLst/>
              <a:gdLst>
                <a:gd name="T0" fmla="*/ 0 w 21593"/>
                <a:gd name="T1" fmla="*/ 0 h 21600"/>
                <a:gd name="T2" fmla="*/ 0 w 21593"/>
                <a:gd name="T3" fmla="*/ 0 h 21600"/>
                <a:gd name="T4" fmla="*/ 0 w 21593"/>
                <a:gd name="T5" fmla="*/ 0 h 21600"/>
                <a:gd name="T6" fmla="*/ 0 60000 65536"/>
                <a:gd name="T7" fmla="*/ 0 60000 65536"/>
                <a:gd name="T8" fmla="*/ 0 60000 65536"/>
              </a:gdLst>
              <a:ahLst/>
              <a:cxnLst>
                <a:cxn ang="T6">
                  <a:pos x="T0" y="T1"/>
                </a:cxn>
                <a:cxn ang="T7">
                  <a:pos x="T2" y="T3"/>
                </a:cxn>
                <a:cxn ang="T8">
                  <a:pos x="T4" y="T5"/>
                </a:cxn>
              </a:cxnLst>
              <a:rect l="0" t="0" r="r" b="b"/>
              <a:pathLst>
                <a:path w="21593" h="21600" fill="none" extrusionOk="0">
                  <a:moveTo>
                    <a:pt x="21593" y="21600"/>
                  </a:moveTo>
                  <a:cubicBezTo>
                    <a:pt x="9874" y="21600"/>
                    <a:pt x="292" y="12255"/>
                    <a:pt x="-1" y="540"/>
                  </a:cubicBezTo>
                </a:path>
                <a:path w="21593" h="21600" stroke="0" extrusionOk="0">
                  <a:moveTo>
                    <a:pt x="21593" y="21600"/>
                  </a:moveTo>
                  <a:cubicBezTo>
                    <a:pt x="9874" y="21600"/>
                    <a:pt x="292" y="12255"/>
                    <a:pt x="-1" y="540"/>
                  </a:cubicBezTo>
                  <a:lnTo>
                    <a:pt x="21593" y="0"/>
                  </a:lnTo>
                  <a:lnTo>
                    <a:pt x="21593" y="21600"/>
                  </a:lnTo>
                  <a:close/>
                </a:path>
              </a:pathLst>
            </a:custGeom>
            <a:noFill/>
            <a:ln w="38100" cap="rnd">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9" name="Oval 39"/>
            <p:cNvSpPr>
              <a:spLocks noChangeArrowheads="1"/>
            </p:cNvSpPr>
            <p:nvPr/>
          </p:nvSpPr>
          <p:spPr bwMode="auto">
            <a:xfrm>
              <a:off x="639" y="3212"/>
              <a:ext cx="232" cy="232"/>
            </a:xfrm>
            <a:prstGeom prst="ellipse">
              <a:avLst/>
            </a:prstGeom>
            <a:solidFill>
              <a:srgbClr val="CC0066"/>
            </a:solidFill>
            <a:ln w="127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500" name="Rectangle 40"/>
            <p:cNvSpPr>
              <a:spLocks noChangeArrowheads="1"/>
            </p:cNvSpPr>
            <p:nvPr/>
          </p:nvSpPr>
          <p:spPr bwMode="auto">
            <a:xfrm>
              <a:off x="625" y="3159"/>
              <a:ext cx="295" cy="41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19501" name="Line 41"/>
            <p:cNvSpPr>
              <a:spLocks noChangeShapeType="1"/>
            </p:cNvSpPr>
            <p:nvPr/>
          </p:nvSpPr>
          <p:spPr bwMode="auto">
            <a:xfrm>
              <a:off x="875" y="3352"/>
              <a:ext cx="1728" cy="0"/>
            </a:xfrm>
            <a:prstGeom prst="line">
              <a:avLst/>
            </a:prstGeom>
            <a:noFill/>
            <a:ln w="28575">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02" name="Rectangle 42"/>
            <p:cNvSpPr>
              <a:spLocks noChangeArrowheads="1"/>
            </p:cNvSpPr>
            <p:nvPr/>
          </p:nvSpPr>
          <p:spPr bwMode="auto">
            <a:xfrm>
              <a:off x="384" y="2496"/>
              <a:ext cx="318" cy="41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19503" name="Rectangle 43"/>
            <p:cNvSpPr>
              <a:spLocks noChangeArrowheads="1"/>
            </p:cNvSpPr>
            <p:nvPr/>
          </p:nvSpPr>
          <p:spPr bwMode="auto">
            <a:xfrm>
              <a:off x="2641" y="3168"/>
              <a:ext cx="237" cy="41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r</a:t>
              </a:r>
            </a:p>
          </p:txBody>
        </p:sp>
      </p:grpSp>
      <p:grpSp>
        <p:nvGrpSpPr>
          <p:cNvPr id="97324" name="Group 44"/>
          <p:cNvGrpSpPr>
            <a:grpSpLocks/>
          </p:cNvGrpSpPr>
          <p:nvPr/>
        </p:nvGrpSpPr>
        <p:grpSpPr bwMode="auto">
          <a:xfrm>
            <a:off x="4643438" y="4281488"/>
            <a:ext cx="3949700" cy="2576512"/>
            <a:chOff x="2928" y="2448"/>
            <a:chExt cx="2488" cy="1623"/>
          </a:xfrm>
        </p:grpSpPr>
        <p:sp>
          <p:nvSpPr>
            <p:cNvPr id="19490" name="Line 45"/>
            <p:cNvSpPr>
              <a:spLocks noChangeShapeType="1"/>
            </p:cNvSpPr>
            <p:nvPr/>
          </p:nvSpPr>
          <p:spPr bwMode="auto">
            <a:xfrm>
              <a:off x="3323" y="2488"/>
              <a:ext cx="0" cy="1583"/>
            </a:xfrm>
            <a:prstGeom prst="line">
              <a:avLst/>
            </a:prstGeom>
            <a:noFill/>
            <a:ln w="28575">
              <a:solidFill>
                <a:schemeClr val="hlink"/>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1" name="Arc 46"/>
            <p:cNvSpPr>
              <a:spLocks/>
            </p:cNvSpPr>
            <p:nvPr/>
          </p:nvSpPr>
          <p:spPr bwMode="auto">
            <a:xfrm rot="10800000">
              <a:off x="3439" y="3303"/>
              <a:ext cx="1324" cy="720"/>
            </a:xfrm>
            <a:custGeom>
              <a:avLst/>
              <a:gdLst>
                <a:gd name="T0" fmla="*/ 0 w 21593"/>
                <a:gd name="T1" fmla="*/ 0 h 21600"/>
                <a:gd name="T2" fmla="*/ 0 w 21593"/>
                <a:gd name="T3" fmla="*/ 0 h 21600"/>
                <a:gd name="T4" fmla="*/ 0 w 21593"/>
                <a:gd name="T5" fmla="*/ 0 h 21600"/>
                <a:gd name="T6" fmla="*/ 0 60000 65536"/>
                <a:gd name="T7" fmla="*/ 0 60000 65536"/>
                <a:gd name="T8" fmla="*/ 0 60000 65536"/>
              </a:gdLst>
              <a:ahLst/>
              <a:cxnLst>
                <a:cxn ang="T6">
                  <a:pos x="T0" y="T1"/>
                </a:cxn>
                <a:cxn ang="T7">
                  <a:pos x="T2" y="T3"/>
                </a:cxn>
                <a:cxn ang="T8">
                  <a:pos x="T4" y="T5"/>
                </a:cxn>
              </a:cxnLst>
              <a:rect l="0" t="0" r="r" b="b"/>
              <a:pathLst>
                <a:path w="21593" h="21600" fill="none" extrusionOk="0">
                  <a:moveTo>
                    <a:pt x="21593" y="540"/>
                  </a:moveTo>
                  <a:cubicBezTo>
                    <a:pt x="21300" y="12255"/>
                    <a:pt x="11718" y="21599"/>
                    <a:pt x="0" y="21600"/>
                  </a:cubicBezTo>
                </a:path>
                <a:path w="21593" h="21600" stroke="0" extrusionOk="0">
                  <a:moveTo>
                    <a:pt x="21593" y="540"/>
                  </a:moveTo>
                  <a:cubicBezTo>
                    <a:pt x="21300" y="12255"/>
                    <a:pt x="11718" y="21599"/>
                    <a:pt x="0" y="21600"/>
                  </a:cubicBezTo>
                  <a:lnTo>
                    <a:pt x="0" y="0"/>
                  </a:lnTo>
                  <a:lnTo>
                    <a:pt x="21593" y="540"/>
                  </a:lnTo>
                  <a:close/>
                </a:path>
              </a:pathLst>
            </a:custGeom>
            <a:noFill/>
            <a:ln w="28575" cap="rnd">
              <a:solidFill>
                <a:schemeClr val="hlink"/>
              </a:solidFill>
              <a:round/>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2" name="Oval 47"/>
            <p:cNvSpPr>
              <a:spLocks noChangeArrowheads="1"/>
            </p:cNvSpPr>
            <p:nvPr/>
          </p:nvSpPr>
          <p:spPr bwMode="auto">
            <a:xfrm>
              <a:off x="3183" y="3164"/>
              <a:ext cx="232" cy="232"/>
            </a:xfrm>
            <a:prstGeom prst="ellipse">
              <a:avLst/>
            </a:prstGeom>
            <a:solidFill>
              <a:schemeClr val="hlink"/>
            </a:solidFill>
            <a:ln>
              <a:noFill/>
            </a:ln>
            <a:effectLst/>
            <a:extLst>
              <a:ext uri="{91240B29-F687-4F45-9708-019B960494DF}">
                <a14:hiddenLine xmlns:a14="http://schemas.microsoft.com/office/drawing/2010/main" w="1270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493" name="Line 48"/>
            <p:cNvSpPr>
              <a:spLocks noChangeShapeType="1"/>
            </p:cNvSpPr>
            <p:nvPr/>
          </p:nvSpPr>
          <p:spPr bwMode="auto">
            <a:xfrm>
              <a:off x="3227" y="3304"/>
              <a:ext cx="144" cy="0"/>
            </a:xfrm>
            <a:prstGeom prst="line">
              <a:avLst/>
            </a:prstGeom>
            <a:noFill/>
            <a:ln w="508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4" name="Line 49"/>
            <p:cNvSpPr>
              <a:spLocks noChangeShapeType="1"/>
            </p:cNvSpPr>
            <p:nvPr/>
          </p:nvSpPr>
          <p:spPr bwMode="auto">
            <a:xfrm>
              <a:off x="3419" y="3256"/>
              <a:ext cx="1728" cy="0"/>
            </a:xfrm>
            <a:prstGeom prst="line">
              <a:avLst/>
            </a:prstGeom>
            <a:noFill/>
            <a:ln w="28575">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5" name="Rectangle 50"/>
            <p:cNvSpPr>
              <a:spLocks noChangeArrowheads="1"/>
            </p:cNvSpPr>
            <p:nvPr/>
          </p:nvSpPr>
          <p:spPr bwMode="auto">
            <a:xfrm>
              <a:off x="2928" y="2448"/>
              <a:ext cx="312" cy="40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19496" name="Rectangle 51"/>
            <p:cNvSpPr>
              <a:spLocks noChangeArrowheads="1"/>
            </p:cNvSpPr>
            <p:nvPr/>
          </p:nvSpPr>
          <p:spPr bwMode="auto">
            <a:xfrm>
              <a:off x="5185" y="3072"/>
              <a:ext cx="231" cy="40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r</a:t>
              </a:r>
            </a:p>
          </p:txBody>
        </p:sp>
      </p:grpSp>
      <p:grpSp>
        <p:nvGrpSpPr>
          <p:cNvPr id="19465" name="Group 56"/>
          <p:cNvGrpSpPr>
            <a:grpSpLocks/>
          </p:cNvGrpSpPr>
          <p:nvPr/>
        </p:nvGrpSpPr>
        <p:grpSpPr bwMode="auto">
          <a:xfrm>
            <a:off x="5614988" y="1484313"/>
            <a:ext cx="3529012" cy="2808287"/>
            <a:chOff x="3537" y="935"/>
            <a:chExt cx="2223" cy="1769"/>
          </a:xfrm>
        </p:grpSpPr>
        <p:grpSp>
          <p:nvGrpSpPr>
            <p:cNvPr id="19466" name="Group 55"/>
            <p:cNvGrpSpPr>
              <a:grpSpLocks/>
            </p:cNvGrpSpPr>
            <p:nvPr/>
          </p:nvGrpSpPr>
          <p:grpSpPr bwMode="auto">
            <a:xfrm>
              <a:off x="3537" y="935"/>
              <a:ext cx="2223" cy="1769"/>
              <a:chOff x="3537" y="935"/>
              <a:chExt cx="2223" cy="1769"/>
            </a:xfrm>
          </p:grpSpPr>
          <p:grpSp>
            <p:nvGrpSpPr>
              <p:cNvPr id="19468" name="Group 32"/>
              <p:cNvGrpSpPr>
                <a:grpSpLocks/>
              </p:cNvGrpSpPr>
              <p:nvPr/>
            </p:nvGrpSpPr>
            <p:grpSpPr bwMode="auto">
              <a:xfrm>
                <a:off x="3537" y="935"/>
                <a:ext cx="2223" cy="1769"/>
                <a:chOff x="3016" y="1207"/>
                <a:chExt cx="2223" cy="1769"/>
              </a:xfrm>
            </p:grpSpPr>
            <p:sp>
              <p:nvSpPr>
                <p:cNvPr id="19470" name="Rectangle 31"/>
                <p:cNvSpPr>
                  <a:spLocks noChangeArrowheads="1"/>
                </p:cNvSpPr>
                <p:nvPr/>
              </p:nvSpPr>
              <p:spPr bwMode="auto">
                <a:xfrm>
                  <a:off x="3016" y="1207"/>
                  <a:ext cx="2223" cy="1769"/>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9471" name="Object 25"/>
                <p:cNvGraphicFramePr>
                  <a:graphicFrameLocks noChangeAspect="1"/>
                </p:cNvGraphicFramePr>
                <p:nvPr/>
              </p:nvGraphicFramePr>
              <p:xfrm>
                <a:off x="3787" y="2523"/>
                <a:ext cx="258" cy="363"/>
              </p:xfrm>
              <a:graphic>
                <a:graphicData uri="http://schemas.openxmlformats.org/presentationml/2006/ole">
                  <mc:AlternateContent xmlns:mc="http://schemas.openxmlformats.org/markup-compatibility/2006">
                    <mc:Choice xmlns:v="urn:schemas-microsoft-com:vml" Requires="v">
                      <p:oleObj spid="_x0000_s19752" name="公式" r:id="rId9" imgW="129329" imgH="191482" progId="Equation.3">
                        <p:embed/>
                      </p:oleObj>
                    </mc:Choice>
                    <mc:Fallback>
                      <p:oleObj name="公式" r:id="rId9" imgW="129329" imgH="191482" progId="Equation.3">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7" y="2523"/>
                              <a:ext cx="25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2" name="AutoShape 7"/>
                <p:cNvSpPr>
                  <a:spLocks noChangeAspect="1" noChangeArrowheads="1"/>
                </p:cNvSpPr>
                <p:nvPr/>
              </p:nvSpPr>
              <p:spPr bwMode="auto">
                <a:xfrm>
                  <a:off x="3152" y="1480"/>
                  <a:ext cx="2020"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473" name="Line 8"/>
                <p:cNvSpPr>
                  <a:spLocks noChangeShapeType="1"/>
                </p:cNvSpPr>
                <p:nvPr/>
              </p:nvSpPr>
              <p:spPr bwMode="auto">
                <a:xfrm flipV="1">
                  <a:off x="3606" y="1692"/>
                  <a:ext cx="978" cy="25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474" name="Oval 9"/>
                <p:cNvSpPr>
                  <a:spLocks noChangeArrowheads="1"/>
                </p:cNvSpPr>
                <p:nvPr/>
              </p:nvSpPr>
              <p:spPr bwMode="auto">
                <a:xfrm>
                  <a:off x="3463" y="1884"/>
                  <a:ext cx="155" cy="155"/>
                </a:xfrm>
                <a:prstGeom prst="ellipse">
                  <a:avLst/>
                </a:prstGeom>
                <a:gradFill rotWithShape="1">
                  <a:gsLst>
                    <a:gs pos="0">
                      <a:srgbClr val="FFFFFF"/>
                    </a:gs>
                    <a:gs pos="100000">
                      <a:srgbClr val="993366"/>
                    </a:gs>
                  </a:gsLst>
                  <a:path path="shape">
                    <a:fillToRect l="50000" t="50000" r="50000" b="50000"/>
                  </a:path>
                </a:gra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475" name="Text Box 10"/>
                <p:cNvSpPr txBox="1">
                  <a:spLocks noChangeArrowheads="1"/>
                </p:cNvSpPr>
                <p:nvPr/>
              </p:nvSpPr>
              <p:spPr bwMode="auto">
                <a:xfrm>
                  <a:off x="3385" y="1762"/>
                  <a:ext cx="46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700">
                      <a:latin typeface="Times New Roman" panose="02020603050405020304" pitchFamily="18" charset="0"/>
                    </a:rPr>
                    <a:t>+</a:t>
                  </a:r>
                  <a:endParaRPr kumimoji="1" lang="en-US" altLang="zh-CN" sz="2400">
                    <a:latin typeface="Times New Roman" panose="02020603050405020304" pitchFamily="18" charset="0"/>
                  </a:endParaRPr>
                </a:p>
              </p:txBody>
            </p:sp>
            <p:sp>
              <p:nvSpPr>
                <p:cNvPr id="19476" name="Line 11"/>
                <p:cNvSpPr>
                  <a:spLocks noChangeAspect="1" noChangeShapeType="1"/>
                </p:cNvSpPr>
                <p:nvPr/>
              </p:nvSpPr>
              <p:spPr bwMode="auto">
                <a:xfrm flipV="1">
                  <a:off x="4561" y="1591"/>
                  <a:ext cx="455" cy="113"/>
                </a:xfrm>
                <a:prstGeom prst="line">
                  <a:avLst/>
                </a:prstGeom>
                <a:noFill/>
                <a:ln w="19050">
                  <a:solidFill>
                    <a:schemeClr val="hlink"/>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477" name="Line 12"/>
                <p:cNvSpPr>
                  <a:spLocks noChangeShapeType="1"/>
                </p:cNvSpPr>
                <p:nvPr/>
              </p:nvSpPr>
              <p:spPr bwMode="auto">
                <a:xfrm flipV="1">
                  <a:off x="3684" y="2448"/>
                  <a:ext cx="617" cy="163"/>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478" name="Oval 13"/>
                <p:cNvSpPr>
                  <a:spLocks noChangeArrowheads="1"/>
                </p:cNvSpPr>
                <p:nvPr/>
              </p:nvSpPr>
              <p:spPr bwMode="auto">
                <a:xfrm>
                  <a:off x="3540" y="2544"/>
                  <a:ext cx="156" cy="155"/>
                </a:xfrm>
                <a:prstGeom prst="ellipse">
                  <a:avLst/>
                </a:prstGeom>
                <a:gradFill rotWithShape="1">
                  <a:gsLst>
                    <a:gs pos="0">
                      <a:srgbClr val="FFFFFF"/>
                    </a:gs>
                    <a:gs pos="100000">
                      <a:srgbClr val="993366"/>
                    </a:gs>
                  </a:gsLst>
                  <a:path path="shape">
                    <a:fillToRect l="50000" t="50000" r="50000" b="50000"/>
                  </a:path>
                </a:gradFill>
                <a:ln w="9525">
                  <a:solidFill>
                    <a:srgbClr val="8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479" name="Text Box 14"/>
                <p:cNvSpPr txBox="1">
                  <a:spLocks noChangeArrowheads="1"/>
                </p:cNvSpPr>
                <p:nvPr/>
              </p:nvSpPr>
              <p:spPr bwMode="auto">
                <a:xfrm>
                  <a:off x="3476" y="2422"/>
                  <a:ext cx="46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kumimoji="1" lang="en-US" altLang="zh-CN" sz="700">
                      <a:latin typeface="Times New Roman" panose="02020603050405020304" pitchFamily="18" charset="0"/>
                    </a:rPr>
                    <a:t>-</a:t>
                  </a:r>
                  <a:endParaRPr kumimoji="1" lang="en-US" altLang="zh-CN" sz="2400">
                    <a:latin typeface="Times New Roman" panose="02020603050405020304" pitchFamily="18" charset="0"/>
                  </a:endParaRPr>
                </a:p>
              </p:txBody>
            </p:sp>
            <p:sp>
              <p:nvSpPr>
                <p:cNvPr id="19480" name="Line 15"/>
                <p:cNvSpPr>
                  <a:spLocks noChangeAspect="1" noChangeShapeType="1"/>
                </p:cNvSpPr>
                <p:nvPr/>
              </p:nvSpPr>
              <p:spPr bwMode="auto">
                <a:xfrm flipV="1">
                  <a:off x="4280" y="2347"/>
                  <a:ext cx="401" cy="99"/>
                </a:xfrm>
                <a:prstGeom prst="line">
                  <a:avLst/>
                </a:prstGeom>
                <a:noFill/>
                <a:ln w="19050">
                  <a:solidFill>
                    <a:schemeClr val="hlink"/>
                  </a:solidFill>
                  <a:round/>
                  <a:headEnd type="stealth" w="med" len="lg"/>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481" name="Line 16"/>
                <p:cNvSpPr>
                  <a:spLocks noChangeShapeType="1"/>
                </p:cNvSpPr>
                <p:nvPr/>
              </p:nvSpPr>
              <p:spPr bwMode="auto">
                <a:xfrm flipV="1">
                  <a:off x="3624" y="1861"/>
                  <a:ext cx="318" cy="85"/>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482" name="Line 17"/>
                <p:cNvSpPr>
                  <a:spLocks noChangeShapeType="1"/>
                </p:cNvSpPr>
                <p:nvPr/>
              </p:nvSpPr>
              <p:spPr bwMode="auto">
                <a:xfrm flipV="1">
                  <a:off x="3700" y="2523"/>
                  <a:ext cx="318" cy="8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19483"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0" y="1742"/>
                  <a:ext cx="219"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4"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1" y="2384"/>
                  <a:ext cx="2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5" name="Picture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3" y="1661"/>
                  <a:ext cx="16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6"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6" y="2341"/>
                  <a:ext cx="18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87" name="Object 27"/>
                <p:cNvGraphicFramePr>
                  <a:graphicFrameLocks noChangeAspect="1"/>
                </p:cNvGraphicFramePr>
                <p:nvPr/>
              </p:nvGraphicFramePr>
              <p:xfrm>
                <a:off x="3651" y="1888"/>
                <a:ext cx="239" cy="337"/>
              </p:xfrm>
              <a:graphic>
                <a:graphicData uri="http://schemas.openxmlformats.org/presentationml/2006/ole">
                  <mc:AlternateContent xmlns:mc="http://schemas.openxmlformats.org/markup-compatibility/2006">
                    <mc:Choice xmlns:v="urn:schemas-microsoft-com:vml" Requires="v">
                      <p:oleObj spid="_x0000_s19753" name="公式" r:id="rId15" imgW="129329" imgH="191482" progId="Equation.3">
                        <p:embed/>
                      </p:oleObj>
                    </mc:Choice>
                    <mc:Fallback>
                      <p:oleObj name="公式" r:id="rId15" imgW="129329" imgH="191482"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1" y="1888"/>
                              <a:ext cx="239"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8" name="Object 28"/>
                <p:cNvGraphicFramePr>
                  <a:graphicFrameLocks noChangeAspect="1"/>
                </p:cNvGraphicFramePr>
                <p:nvPr/>
              </p:nvGraphicFramePr>
              <p:xfrm>
                <a:off x="4286" y="2115"/>
                <a:ext cx="217" cy="272"/>
              </p:xfrm>
              <a:graphic>
                <a:graphicData uri="http://schemas.openxmlformats.org/presentationml/2006/ole">
                  <mc:AlternateContent xmlns:mc="http://schemas.openxmlformats.org/markup-compatibility/2006">
                    <mc:Choice xmlns:v="urn:schemas-microsoft-com:vml" Requires="v">
                      <p:oleObj spid="_x0000_s19754" name="公式" r:id="rId17" imgW="129329" imgH="167598" progId="Equation.3">
                        <p:embed/>
                      </p:oleObj>
                    </mc:Choice>
                    <mc:Fallback>
                      <p:oleObj name="公式" r:id="rId17" imgW="129329" imgH="167598"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6" y="2115"/>
                              <a:ext cx="21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9" name="Object 30"/>
                <p:cNvGraphicFramePr>
                  <a:graphicFrameLocks noChangeAspect="1"/>
                </p:cNvGraphicFramePr>
                <p:nvPr/>
              </p:nvGraphicFramePr>
              <p:xfrm>
                <a:off x="4785" y="1298"/>
                <a:ext cx="217" cy="272"/>
              </p:xfrm>
              <a:graphic>
                <a:graphicData uri="http://schemas.openxmlformats.org/presentationml/2006/ole">
                  <mc:AlternateContent xmlns:mc="http://schemas.openxmlformats.org/markup-compatibility/2006">
                    <mc:Choice xmlns:v="urn:schemas-microsoft-com:vml" Requires="v">
                      <p:oleObj spid="_x0000_s19755" name="公式" r:id="rId19" imgW="129329" imgH="167598" progId="Equation.3">
                        <p:embed/>
                      </p:oleObj>
                    </mc:Choice>
                    <mc:Fallback>
                      <p:oleObj name="公式" r:id="rId19" imgW="129329" imgH="167598" progId="Equation.3">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5" y="1298"/>
                              <a:ext cx="21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469" name="Text Box 52"/>
              <p:cNvSpPr txBox="1">
                <a:spLocks noChangeArrowheads="1"/>
              </p:cNvSpPr>
              <p:nvPr/>
            </p:nvSpPr>
            <p:spPr bwMode="auto">
              <a:xfrm>
                <a:off x="4468" y="1298"/>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r</a:t>
                </a:r>
              </a:p>
            </p:txBody>
          </p:sp>
        </p:grpSp>
        <p:sp>
          <p:nvSpPr>
            <p:cNvPr id="19467" name="Text Box 53"/>
            <p:cNvSpPr txBox="1">
              <a:spLocks noChangeArrowheads="1"/>
            </p:cNvSpPr>
            <p:nvPr/>
          </p:nvSpPr>
          <p:spPr bwMode="auto">
            <a:xfrm>
              <a:off x="4377" y="2024"/>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r</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wipe(left)">
                                      <p:cBhvr>
                                        <p:cTn id="7" dur="500"/>
                                        <p:tgtEl>
                                          <p:spTgt spid="97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285"/>
                                        </p:tgtEl>
                                        <p:attrNameLst>
                                          <p:attrName>style.visibility</p:attrName>
                                        </p:attrNameLst>
                                      </p:cBhvr>
                                      <p:to>
                                        <p:strVal val="visible"/>
                                      </p:to>
                                    </p:set>
                                    <p:animEffect transition="in" filter="wipe(left)">
                                      <p:cBhvr>
                                        <p:cTn id="12" dur="500"/>
                                        <p:tgtEl>
                                          <p:spTgt spid="972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97313"/>
                                        </p:tgtEl>
                                        <p:attrNameLst>
                                          <p:attrName>style.visibility</p:attrName>
                                        </p:attrNameLst>
                                      </p:cBhvr>
                                      <p:to>
                                        <p:strVal val="visible"/>
                                      </p:to>
                                    </p:set>
                                    <p:animEffect transition="in" filter="strips(upRight)">
                                      <p:cBhvr>
                                        <p:cTn id="17" dur="500"/>
                                        <p:tgtEl>
                                          <p:spTgt spid="973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97314"/>
                                        </p:tgtEl>
                                        <p:attrNameLst>
                                          <p:attrName>style.visibility</p:attrName>
                                        </p:attrNameLst>
                                      </p:cBhvr>
                                      <p:to>
                                        <p:strVal val="visible"/>
                                      </p:to>
                                    </p:set>
                                    <p:animEffect transition="in" filter="strips(upRight)">
                                      <p:cBhvr>
                                        <p:cTn id="22" dur="500"/>
                                        <p:tgtEl>
                                          <p:spTgt spid="973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97315"/>
                                        </p:tgtEl>
                                        <p:attrNameLst>
                                          <p:attrName>style.visibility</p:attrName>
                                        </p:attrNameLst>
                                      </p:cBhvr>
                                      <p:to>
                                        <p:strVal val="visible"/>
                                      </p:to>
                                    </p:set>
                                    <p:animEffect transition="in" filter="strips(upRight)">
                                      <p:cBhvr>
                                        <p:cTn id="27" dur="500"/>
                                        <p:tgtEl>
                                          <p:spTgt spid="973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7316"/>
                                        </p:tgtEl>
                                        <p:attrNameLst>
                                          <p:attrName>style.visibility</p:attrName>
                                        </p:attrNameLst>
                                      </p:cBhvr>
                                      <p:to>
                                        <p:strVal val="visible"/>
                                      </p:to>
                                    </p:set>
                                    <p:animEffect transition="in" filter="wipe(left)">
                                      <p:cBhvr>
                                        <p:cTn id="32" dur="500"/>
                                        <p:tgtEl>
                                          <p:spTgt spid="973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7324"/>
                                        </p:tgtEl>
                                        <p:attrNameLst>
                                          <p:attrName>style.visibility</p:attrName>
                                        </p:attrNameLst>
                                      </p:cBhvr>
                                      <p:to>
                                        <p:strVal val="visible"/>
                                      </p:to>
                                    </p:set>
                                    <p:animEffect transition="in" filter="wipe(left)">
                                      <p:cBhvr>
                                        <p:cTn id="37" dur="500"/>
                                        <p:tgtEl>
                                          <p:spTgt spid="97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685800" y="609600"/>
            <a:ext cx="7126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2</a:t>
            </a:r>
            <a:r>
              <a:rPr kumimoji="1" lang="zh-CN" altLang="en-US" b="1">
                <a:solidFill>
                  <a:srgbClr val="FFFF00"/>
                </a:solidFill>
                <a:latin typeface="宋体" panose="02010600030101010101" pitchFamily="2" charset="-122"/>
              </a:rPr>
              <a:t>、点电荷系电场中的电场强度</a:t>
            </a:r>
            <a:endParaRPr kumimoji="1" lang="zh-CN" altLang="en-US" b="1" baseline="-25000">
              <a:solidFill>
                <a:srgbClr val="FFFF00"/>
              </a:solidFill>
              <a:latin typeface="宋体" panose="02010600030101010101" pitchFamily="2" charset="-122"/>
            </a:endParaRPr>
          </a:p>
        </p:txBody>
      </p:sp>
      <p:graphicFrame>
        <p:nvGraphicFramePr>
          <p:cNvPr id="101409" name="Object 33"/>
          <p:cNvGraphicFramePr>
            <a:graphicFrameLocks noChangeAspect="1"/>
          </p:cNvGraphicFramePr>
          <p:nvPr/>
        </p:nvGraphicFramePr>
        <p:xfrm>
          <a:off x="971550" y="1412875"/>
          <a:ext cx="3384550" cy="639763"/>
        </p:xfrm>
        <a:graphic>
          <a:graphicData uri="http://schemas.openxmlformats.org/presentationml/2006/ole">
            <mc:AlternateContent xmlns:mc="http://schemas.openxmlformats.org/markup-compatibility/2006">
              <mc:Choice xmlns:v="urn:schemas-microsoft-com:vml" Requires="v">
                <p:oleObj spid="_x0000_s21011" name="公式" r:id="rId3" imgW="1244703" imgH="215502" progId="Equation.3">
                  <p:embed/>
                </p:oleObj>
              </mc:Choice>
              <mc:Fallback>
                <p:oleObj name="公式" r:id="rId3" imgW="1244703" imgH="215502"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12875"/>
                        <a:ext cx="3384550" cy="6397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10" name="Object 34"/>
          <p:cNvGraphicFramePr>
            <a:graphicFrameLocks noChangeAspect="1"/>
          </p:cNvGraphicFramePr>
          <p:nvPr>
            <p:extLst>
              <p:ext uri="{D42A27DB-BD31-4B8C-83A1-F6EECF244321}">
                <p14:modId xmlns:p14="http://schemas.microsoft.com/office/powerpoint/2010/main" val="2950195572"/>
              </p:ext>
            </p:extLst>
          </p:nvPr>
        </p:nvGraphicFramePr>
        <p:xfrm>
          <a:off x="777081" y="2109788"/>
          <a:ext cx="4327525" cy="1225550"/>
        </p:xfrm>
        <a:graphic>
          <a:graphicData uri="http://schemas.openxmlformats.org/presentationml/2006/ole">
            <mc:AlternateContent xmlns:mc="http://schemas.openxmlformats.org/markup-compatibility/2006">
              <mc:Choice xmlns:v="urn:schemas-microsoft-com:vml" Requires="v">
                <p:oleObj spid="_x0000_s21012" name="公式" r:id="rId5" imgW="1663560" imgH="457200" progId="Equation.3">
                  <p:embed/>
                </p:oleObj>
              </mc:Choice>
              <mc:Fallback>
                <p:oleObj name="公式" r:id="rId5" imgW="1663560" imgH="457200" progId="Equation.3">
                  <p:embed/>
                  <p:pic>
                    <p:nvPicPr>
                      <p:cNvPr id="0" name="Object 34"/>
                      <p:cNvPicPr>
                        <a:picLocks noChangeAspect="1" noChangeArrowheads="1"/>
                      </p:cNvPicPr>
                      <p:nvPr/>
                    </p:nvPicPr>
                    <p:blipFill>
                      <a:blip r:embed="rId6"/>
                      <a:srcRect/>
                      <a:stretch>
                        <a:fillRect/>
                      </a:stretch>
                    </p:blipFill>
                    <p:spPr bwMode="auto">
                      <a:xfrm>
                        <a:off x="777081" y="2109788"/>
                        <a:ext cx="4327525" cy="1225550"/>
                      </a:xfrm>
                      <a:prstGeom prst="rect">
                        <a:avLst/>
                      </a:prstGeom>
                      <a:solidFill>
                        <a:schemeClr val="tx1"/>
                      </a:solidFill>
                      <a:ln>
                        <a:noFill/>
                      </a:ln>
                      <a:effectLst/>
                    </p:spPr>
                  </p:pic>
                </p:oleObj>
              </mc:Fallback>
            </mc:AlternateContent>
          </a:graphicData>
        </a:graphic>
      </p:graphicFrame>
      <p:sp>
        <p:nvSpPr>
          <p:cNvPr id="101411" name="Text Box 35"/>
          <p:cNvSpPr txBox="1">
            <a:spLocks noChangeArrowheads="1"/>
          </p:cNvSpPr>
          <p:nvPr/>
        </p:nvSpPr>
        <p:spPr bwMode="auto">
          <a:xfrm>
            <a:off x="684213" y="4581525"/>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chemeClr val="hlink"/>
                </a:solidFill>
                <a:latin typeface="Times New Roman" panose="02020603050405020304" pitchFamily="18" charset="0"/>
                <a:ea typeface="黑体" panose="02010609060101010101" pitchFamily="49" charset="-122"/>
              </a:rPr>
              <a:t>电场强度叠加原理：</a:t>
            </a:r>
            <a:endParaRPr kumimoji="1" lang="zh-CN" altLang="en-US" sz="2800" baseline="-25000">
              <a:solidFill>
                <a:schemeClr val="hlink"/>
              </a:solidFill>
              <a:latin typeface="Times New Roman" panose="02020603050405020304" pitchFamily="18" charset="0"/>
              <a:ea typeface="黑体" panose="02010609060101010101" pitchFamily="49" charset="-122"/>
            </a:endParaRPr>
          </a:p>
        </p:txBody>
      </p:sp>
      <p:sp>
        <p:nvSpPr>
          <p:cNvPr id="101412" name="Text Box 36"/>
          <p:cNvSpPr txBox="1">
            <a:spLocks noChangeArrowheads="1"/>
          </p:cNvSpPr>
          <p:nvPr/>
        </p:nvSpPr>
        <p:spPr bwMode="auto">
          <a:xfrm>
            <a:off x="682625" y="5013325"/>
            <a:ext cx="756126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a:solidFill>
                  <a:srgbClr val="FFFFCC"/>
                </a:solidFill>
                <a:latin typeface="宋体" panose="02010600030101010101" pitchFamily="2" charset="-122"/>
              </a:rPr>
              <a:t>    </a:t>
            </a:r>
            <a:r>
              <a:rPr kumimoji="1" lang="zh-CN" altLang="en-US" sz="2800" b="1">
                <a:solidFill>
                  <a:srgbClr val="FFFFCC"/>
                </a:solidFill>
                <a:latin typeface="宋体" panose="02010600030101010101" pitchFamily="2" charset="-122"/>
              </a:rPr>
              <a:t>点电荷系电场中某点的电场强度等于各点电荷单独存在时在该点电场强度的矢量和。</a:t>
            </a:r>
          </a:p>
        </p:txBody>
      </p:sp>
      <p:graphicFrame>
        <p:nvGraphicFramePr>
          <p:cNvPr id="101413" name="Object 37"/>
          <p:cNvGraphicFramePr>
            <a:graphicFrameLocks noChangeAspect="1"/>
          </p:cNvGraphicFramePr>
          <p:nvPr/>
        </p:nvGraphicFramePr>
        <p:xfrm>
          <a:off x="900113" y="3644900"/>
          <a:ext cx="3384550" cy="627063"/>
        </p:xfrm>
        <a:graphic>
          <a:graphicData uri="http://schemas.openxmlformats.org/presentationml/2006/ole">
            <mc:AlternateContent xmlns:mc="http://schemas.openxmlformats.org/markup-compatibility/2006">
              <mc:Choice xmlns:v="urn:schemas-microsoft-com:vml" Requires="v">
                <p:oleObj spid="_x0000_s21013" name="公式" r:id="rId7" imgW="1273473" imgH="215502" progId="Equation.3">
                  <p:embed/>
                </p:oleObj>
              </mc:Choice>
              <mc:Fallback>
                <p:oleObj name="公式" r:id="rId7" imgW="1273473" imgH="215502"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644900"/>
                        <a:ext cx="3384550" cy="627063"/>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0488" name="Text Box 40"/>
          <p:cNvSpPr txBox="1">
            <a:spLocks noChangeArrowheads="1"/>
          </p:cNvSpPr>
          <p:nvPr/>
        </p:nvSpPr>
        <p:spPr bwMode="auto">
          <a:xfrm>
            <a:off x="5580063" y="2565400"/>
            <a:ext cx="5762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grpSp>
        <p:nvGrpSpPr>
          <p:cNvPr id="101420" name="Group 44"/>
          <p:cNvGrpSpPr>
            <a:grpSpLocks/>
          </p:cNvGrpSpPr>
          <p:nvPr/>
        </p:nvGrpSpPr>
        <p:grpSpPr bwMode="auto">
          <a:xfrm>
            <a:off x="5292725" y="1484313"/>
            <a:ext cx="3240088" cy="3311525"/>
            <a:chOff x="3334" y="935"/>
            <a:chExt cx="2041" cy="2086"/>
          </a:xfrm>
        </p:grpSpPr>
        <p:grpSp>
          <p:nvGrpSpPr>
            <p:cNvPr id="20491" name="Group 38"/>
            <p:cNvGrpSpPr>
              <a:grpSpLocks/>
            </p:cNvGrpSpPr>
            <p:nvPr/>
          </p:nvGrpSpPr>
          <p:grpSpPr bwMode="auto">
            <a:xfrm>
              <a:off x="3334" y="935"/>
              <a:ext cx="2041" cy="2086"/>
              <a:chOff x="3334" y="935"/>
              <a:chExt cx="2041" cy="2086"/>
            </a:xfrm>
          </p:grpSpPr>
          <p:sp>
            <p:nvSpPr>
              <p:cNvPr id="20495" name="Rectangle 31"/>
              <p:cNvSpPr>
                <a:spLocks noChangeArrowheads="1"/>
              </p:cNvSpPr>
              <p:nvPr/>
            </p:nvSpPr>
            <p:spPr bwMode="auto">
              <a:xfrm>
                <a:off x="3334" y="935"/>
                <a:ext cx="2041" cy="2086"/>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381" name="Oval 5"/>
              <p:cNvSpPr>
                <a:spLocks noChangeArrowheads="1"/>
              </p:cNvSpPr>
              <p:nvPr/>
            </p:nvSpPr>
            <p:spPr bwMode="auto">
              <a:xfrm>
                <a:off x="3697" y="1796"/>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1382" name="Oval 6"/>
              <p:cNvSpPr>
                <a:spLocks noChangeArrowheads="1"/>
              </p:cNvSpPr>
              <p:nvPr/>
            </p:nvSpPr>
            <p:spPr bwMode="auto">
              <a:xfrm>
                <a:off x="3924" y="2250"/>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1383" name="Oval 7"/>
              <p:cNvSpPr>
                <a:spLocks noChangeArrowheads="1"/>
              </p:cNvSpPr>
              <p:nvPr/>
            </p:nvSpPr>
            <p:spPr bwMode="auto">
              <a:xfrm>
                <a:off x="4423" y="2567"/>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1384" name="Oval 8"/>
              <p:cNvSpPr>
                <a:spLocks noChangeArrowheads="1"/>
              </p:cNvSpPr>
              <p:nvPr/>
            </p:nvSpPr>
            <p:spPr bwMode="auto">
              <a:xfrm>
                <a:off x="3878" y="2613"/>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1385" name="Oval 9"/>
              <p:cNvSpPr>
                <a:spLocks noChangeArrowheads="1"/>
              </p:cNvSpPr>
              <p:nvPr/>
            </p:nvSpPr>
            <p:spPr bwMode="auto">
              <a:xfrm>
                <a:off x="3561" y="2159"/>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0501" name="Line 10"/>
              <p:cNvSpPr>
                <a:spLocks noChangeShapeType="1"/>
              </p:cNvSpPr>
              <p:nvPr/>
            </p:nvSpPr>
            <p:spPr bwMode="auto">
              <a:xfrm>
                <a:off x="3742" y="1842"/>
                <a:ext cx="68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2" name="Line 11"/>
              <p:cNvSpPr>
                <a:spLocks noChangeShapeType="1"/>
              </p:cNvSpPr>
              <p:nvPr/>
            </p:nvSpPr>
            <p:spPr bwMode="auto">
              <a:xfrm flipV="1">
                <a:off x="3969" y="1842"/>
                <a:ext cx="454" cy="4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3" name="Line 12"/>
              <p:cNvSpPr>
                <a:spLocks noChangeShapeType="1"/>
              </p:cNvSpPr>
              <p:nvPr/>
            </p:nvSpPr>
            <p:spPr bwMode="auto">
              <a:xfrm flipV="1">
                <a:off x="3606" y="1842"/>
                <a:ext cx="817" cy="3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4" name="Line 13"/>
              <p:cNvSpPr>
                <a:spLocks noChangeShapeType="1"/>
              </p:cNvSpPr>
              <p:nvPr/>
            </p:nvSpPr>
            <p:spPr bwMode="auto">
              <a:xfrm flipV="1">
                <a:off x="3924" y="1842"/>
                <a:ext cx="499" cy="81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5" name="Line 14"/>
              <p:cNvSpPr>
                <a:spLocks noChangeShapeType="1"/>
              </p:cNvSpPr>
              <p:nvPr/>
            </p:nvSpPr>
            <p:spPr bwMode="auto">
              <a:xfrm flipH="1" flipV="1">
                <a:off x="4423" y="1842"/>
                <a:ext cx="45" cy="77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6" name="Line 15"/>
              <p:cNvSpPr>
                <a:spLocks noChangeShapeType="1"/>
              </p:cNvSpPr>
              <p:nvPr/>
            </p:nvSpPr>
            <p:spPr bwMode="auto">
              <a:xfrm flipH="1" flipV="1">
                <a:off x="4387" y="1397"/>
                <a:ext cx="32" cy="44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7" name="Line 16"/>
              <p:cNvSpPr>
                <a:spLocks noChangeShapeType="1"/>
              </p:cNvSpPr>
              <p:nvPr/>
            </p:nvSpPr>
            <p:spPr bwMode="auto">
              <a:xfrm>
                <a:off x="4423" y="1842"/>
                <a:ext cx="544"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8" name="Line 17"/>
              <p:cNvSpPr>
                <a:spLocks noChangeShapeType="1"/>
              </p:cNvSpPr>
              <p:nvPr/>
            </p:nvSpPr>
            <p:spPr bwMode="auto">
              <a:xfrm flipV="1">
                <a:off x="4423" y="1660"/>
                <a:ext cx="408" cy="18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9" name="Line 18"/>
              <p:cNvSpPr>
                <a:spLocks noChangeShapeType="1"/>
              </p:cNvSpPr>
              <p:nvPr/>
            </p:nvSpPr>
            <p:spPr bwMode="auto">
              <a:xfrm flipV="1">
                <a:off x="4423" y="1479"/>
                <a:ext cx="363" cy="363"/>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0" name="Line 19"/>
              <p:cNvSpPr>
                <a:spLocks noChangeShapeType="1"/>
              </p:cNvSpPr>
              <p:nvPr/>
            </p:nvSpPr>
            <p:spPr bwMode="auto">
              <a:xfrm flipV="1">
                <a:off x="4423" y="1479"/>
                <a:ext cx="226" cy="363"/>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1" name="Line 20"/>
              <p:cNvSpPr>
                <a:spLocks noChangeShapeType="1"/>
              </p:cNvSpPr>
              <p:nvPr/>
            </p:nvSpPr>
            <p:spPr bwMode="auto">
              <a:xfrm flipV="1">
                <a:off x="4423" y="1252"/>
                <a:ext cx="680" cy="599"/>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2" name="Oval 22"/>
              <p:cNvSpPr>
                <a:spLocks noChangeArrowheads="1"/>
              </p:cNvSpPr>
              <p:nvPr/>
            </p:nvSpPr>
            <p:spPr bwMode="auto">
              <a:xfrm>
                <a:off x="4395" y="1824"/>
                <a:ext cx="45" cy="4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513" name="Object 23"/>
              <p:cNvGraphicFramePr>
                <a:graphicFrameLocks noChangeAspect="1"/>
              </p:cNvGraphicFramePr>
              <p:nvPr/>
            </p:nvGraphicFramePr>
            <p:xfrm>
              <a:off x="3924" y="1569"/>
              <a:ext cx="174" cy="295"/>
            </p:xfrm>
            <a:graphic>
              <a:graphicData uri="http://schemas.openxmlformats.org/presentationml/2006/ole">
                <mc:AlternateContent xmlns:mc="http://schemas.openxmlformats.org/markup-compatibility/2006">
                  <mc:Choice xmlns:v="urn:schemas-microsoft-com:vml" Requires="v">
                    <p:oleObj spid="_x0000_s21014" name="公式" r:id="rId9" imgW="100559" imgH="191482" progId="Equation.3">
                      <p:embed/>
                    </p:oleObj>
                  </mc:Choice>
                  <mc:Fallback>
                    <p:oleObj name="公式" r:id="rId9" imgW="100559" imgH="191482"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 y="1569"/>
                            <a:ext cx="17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4" name="Object 24"/>
              <p:cNvGraphicFramePr>
                <a:graphicFrameLocks noChangeAspect="1"/>
              </p:cNvGraphicFramePr>
              <p:nvPr/>
            </p:nvGraphicFramePr>
            <p:xfrm>
              <a:off x="3788" y="1806"/>
              <a:ext cx="191" cy="295"/>
            </p:xfrm>
            <a:graphic>
              <a:graphicData uri="http://schemas.openxmlformats.org/presentationml/2006/ole">
                <mc:AlternateContent xmlns:mc="http://schemas.openxmlformats.org/markup-compatibility/2006">
                  <mc:Choice xmlns:v="urn:schemas-microsoft-com:vml" Requires="v">
                    <p:oleObj spid="_x0000_s21015" name="公式" r:id="rId11" imgW="114944" imgH="191482" progId="Equation.3">
                      <p:embed/>
                    </p:oleObj>
                  </mc:Choice>
                  <mc:Fallback>
                    <p:oleObj name="公式" r:id="rId11" imgW="114944" imgH="191482"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8" y="1806"/>
                            <a:ext cx="191"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5" name="Object 25"/>
              <p:cNvGraphicFramePr>
                <a:graphicFrameLocks noChangeAspect="1"/>
              </p:cNvGraphicFramePr>
              <p:nvPr/>
            </p:nvGraphicFramePr>
            <p:xfrm>
              <a:off x="4441" y="2159"/>
              <a:ext cx="209" cy="295"/>
            </p:xfrm>
            <a:graphic>
              <a:graphicData uri="http://schemas.openxmlformats.org/presentationml/2006/ole">
                <mc:AlternateContent xmlns:mc="http://schemas.openxmlformats.org/markup-compatibility/2006">
                  <mc:Choice xmlns:v="urn:schemas-microsoft-com:vml" Requires="v">
                    <p:oleObj spid="_x0000_s21016" name="公式" r:id="rId13" imgW="129329" imgH="191482" progId="Equation.3">
                      <p:embed/>
                    </p:oleObj>
                  </mc:Choice>
                  <mc:Fallback>
                    <p:oleObj name="公式" r:id="rId13" imgW="129329" imgH="191482"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1" y="2159"/>
                            <a:ext cx="20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6" name="Object 26"/>
              <p:cNvGraphicFramePr>
                <a:graphicFrameLocks noChangeAspect="1"/>
              </p:cNvGraphicFramePr>
              <p:nvPr/>
            </p:nvGraphicFramePr>
            <p:xfrm>
              <a:off x="4922" y="1751"/>
              <a:ext cx="233" cy="299"/>
            </p:xfrm>
            <a:graphic>
              <a:graphicData uri="http://schemas.openxmlformats.org/presentationml/2006/ole">
                <mc:AlternateContent xmlns:mc="http://schemas.openxmlformats.org/markup-compatibility/2006">
                  <mc:Choice xmlns:v="urn:schemas-microsoft-com:vml" Requires="v">
                    <p:oleObj spid="_x0000_s21017" name="公式" r:id="rId15" imgW="153213" imgH="205867" progId="Equation.3">
                      <p:embed/>
                    </p:oleObj>
                  </mc:Choice>
                  <mc:Fallback>
                    <p:oleObj name="公式" r:id="rId15" imgW="153213" imgH="205867"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22" y="1751"/>
                            <a:ext cx="23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7" name="Object 27"/>
              <p:cNvGraphicFramePr>
                <a:graphicFrameLocks noChangeAspect="1"/>
              </p:cNvGraphicFramePr>
              <p:nvPr/>
            </p:nvGraphicFramePr>
            <p:xfrm>
              <a:off x="4786" y="1524"/>
              <a:ext cx="249" cy="299"/>
            </p:xfrm>
            <a:graphic>
              <a:graphicData uri="http://schemas.openxmlformats.org/presentationml/2006/ole">
                <mc:AlternateContent xmlns:mc="http://schemas.openxmlformats.org/markup-compatibility/2006">
                  <mc:Choice xmlns:v="urn:schemas-microsoft-com:vml" Requires="v">
                    <p:oleObj spid="_x0000_s21018" name="公式" r:id="rId17" imgW="167598" imgH="205867" progId="Equation.3">
                      <p:embed/>
                    </p:oleObj>
                  </mc:Choice>
                  <mc:Fallback>
                    <p:oleObj name="公式" r:id="rId17" imgW="167598" imgH="205867"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6" y="1524"/>
                            <a:ext cx="24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8" name="Object 28"/>
              <p:cNvGraphicFramePr>
                <a:graphicFrameLocks noChangeAspect="1"/>
              </p:cNvGraphicFramePr>
              <p:nvPr/>
            </p:nvGraphicFramePr>
            <p:xfrm>
              <a:off x="4133" y="1252"/>
              <a:ext cx="266" cy="299"/>
            </p:xfrm>
            <a:graphic>
              <a:graphicData uri="http://schemas.openxmlformats.org/presentationml/2006/ole">
                <mc:AlternateContent xmlns:mc="http://schemas.openxmlformats.org/markup-compatibility/2006">
                  <mc:Choice xmlns:v="urn:schemas-microsoft-com:vml" Requires="v">
                    <p:oleObj spid="_x0000_s21019" name="公式" r:id="rId19" imgW="177097" imgH="205867" progId="Equation.3">
                      <p:embed/>
                    </p:oleObj>
                  </mc:Choice>
                  <mc:Fallback>
                    <p:oleObj name="公式" r:id="rId19" imgW="177097" imgH="205867"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33" y="1252"/>
                            <a:ext cx="266"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9" name="Object 29"/>
              <p:cNvGraphicFramePr>
                <a:graphicFrameLocks noChangeAspect="1"/>
              </p:cNvGraphicFramePr>
              <p:nvPr/>
            </p:nvGraphicFramePr>
            <p:xfrm>
              <a:off x="4876" y="1070"/>
              <a:ext cx="215" cy="269"/>
            </p:xfrm>
            <a:graphic>
              <a:graphicData uri="http://schemas.openxmlformats.org/presentationml/2006/ole">
                <mc:AlternateContent xmlns:mc="http://schemas.openxmlformats.org/markup-compatibility/2006">
                  <mc:Choice xmlns:v="urn:schemas-microsoft-com:vml" Requires="v">
                    <p:oleObj spid="_x0000_s21020" name="公式" r:id="rId21" imgW="129329" imgH="167598" progId="Equation.3">
                      <p:embed/>
                    </p:oleObj>
                  </mc:Choice>
                  <mc:Fallback>
                    <p:oleObj name="公式" r:id="rId21" imgW="129329" imgH="167598"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76" y="1070"/>
                            <a:ext cx="21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0" name="Object 30"/>
              <p:cNvGraphicFramePr>
                <a:graphicFrameLocks noChangeAspect="1"/>
              </p:cNvGraphicFramePr>
              <p:nvPr/>
            </p:nvGraphicFramePr>
            <p:xfrm>
              <a:off x="4423" y="1842"/>
              <a:ext cx="216" cy="233"/>
            </p:xfrm>
            <a:graphic>
              <a:graphicData uri="http://schemas.openxmlformats.org/presentationml/2006/ole">
                <mc:AlternateContent xmlns:mc="http://schemas.openxmlformats.org/markup-compatibility/2006">
                  <mc:Choice xmlns:v="urn:schemas-microsoft-com:vml" Requires="v">
                    <p:oleObj spid="_x0000_s21021" name="公式" r:id="rId23" imgW="129329" imgH="138828" progId="Equation.3">
                      <p:embed/>
                    </p:oleObj>
                  </mc:Choice>
                  <mc:Fallback>
                    <p:oleObj name="公式" r:id="rId23" imgW="129329" imgH="138828"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3" y="1842"/>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492" name="Object 41"/>
            <p:cNvGraphicFramePr>
              <a:graphicFrameLocks noChangeAspect="1"/>
            </p:cNvGraphicFramePr>
            <p:nvPr/>
          </p:nvGraphicFramePr>
          <p:xfrm>
            <a:off x="3470" y="1570"/>
            <a:ext cx="248" cy="351"/>
          </p:xfrm>
          <a:graphic>
            <a:graphicData uri="http://schemas.openxmlformats.org/presentationml/2006/ole">
              <mc:AlternateContent xmlns:mc="http://schemas.openxmlformats.org/markup-compatibility/2006">
                <mc:Choice xmlns:v="urn:schemas-microsoft-com:vml" Requires="v">
                  <p:oleObj spid="_x0000_s21022" name="公式" r:id="rId25" imgW="129329" imgH="191482" progId="Equation.3">
                    <p:embed/>
                  </p:oleObj>
                </mc:Choice>
                <mc:Fallback>
                  <p:oleObj name="公式" r:id="rId25" imgW="129329" imgH="191482"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0" y="1570"/>
                          <a:ext cx="24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3" name="Object 42"/>
            <p:cNvGraphicFramePr>
              <a:graphicFrameLocks noChangeAspect="1"/>
            </p:cNvGraphicFramePr>
            <p:nvPr/>
          </p:nvGraphicFramePr>
          <p:xfrm>
            <a:off x="3334" y="2069"/>
            <a:ext cx="290" cy="351"/>
          </p:xfrm>
          <a:graphic>
            <a:graphicData uri="http://schemas.openxmlformats.org/presentationml/2006/ole">
              <mc:AlternateContent xmlns:mc="http://schemas.openxmlformats.org/markup-compatibility/2006">
                <mc:Choice xmlns:v="urn:schemas-microsoft-com:vml" Requires="v">
                  <p:oleObj spid="_x0000_s21023" name="公式" r:id="rId27" imgW="153213" imgH="191482" progId="Equation.3">
                    <p:embed/>
                  </p:oleObj>
                </mc:Choice>
                <mc:Fallback>
                  <p:oleObj name="公式" r:id="rId27" imgW="153213" imgH="191482" progId="Equation.3">
                    <p:embed/>
                    <p:pic>
                      <p:nvPicPr>
                        <p:cNvPr id="0" name="Object 4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34" y="2069"/>
                          <a:ext cx="29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4" name="Object 43"/>
            <p:cNvGraphicFramePr>
              <a:graphicFrameLocks noChangeAspect="1"/>
            </p:cNvGraphicFramePr>
            <p:nvPr/>
          </p:nvGraphicFramePr>
          <p:xfrm>
            <a:off x="4332" y="2568"/>
            <a:ext cx="289" cy="371"/>
          </p:xfrm>
          <a:graphic>
            <a:graphicData uri="http://schemas.openxmlformats.org/presentationml/2006/ole">
              <mc:AlternateContent xmlns:mc="http://schemas.openxmlformats.org/markup-compatibility/2006">
                <mc:Choice xmlns:v="urn:schemas-microsoft-com:vml" Requires="v">
                  <p:oleObj spid="_x0000_s21024" name="公式" r:id="rId29" imgW="153213" imgH="205867" progId="Equation.3">
                    <p:embed/>
                  </p:oleObj>
                </mc:Choice>
                <mc:Fallback>
                  <p:oleObj name="公式" r:id="rId29" imgW="153213" imgH="205867" progId="Equation.3">
                    <p:embed/>
                    <p:pic>
                      <p:nvPicPr>
                        <p:cNvPr id="0" name="Object 4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32" y="2568"/>
                          <a:ext cx="289"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1421" name="Freeform 45"/>
          <p:cNvSpPr>
            <a:spLocks/>
          </p:cNvSpPr>
          <p:nvPr/>
        </p:nvSpPr>
        <p:spPr bwMode="auto">
          <a:xfrm>
            <a:off x="5614988" y="2924175"/>
            <a:ext cx="1549400" cy="1381125"/>
          </a:xfrm>
          <a:custGeom>
            <a:avLst/>
            <a:gdLst>
              <a:gd name="T0" fmla="*/ 2147483647 w 976"/>
              <a:gd name="T1" fmla="*/ 0 h 870"/>
              <a:gd name="T2" fmla="*/ 2147483647 w 976"/>
              <a:gd name="T3" fmla="*/ 2147483647 h 870"/>
              <a:gd name="T4" fmla="*/ 2147483647 w 976"/>
              <a:gd name="T5" fmla="*/ 2147483647 h 870"/>
              <a:gd name="T6" fmla="*/ 2147483647 w 976"/>
              <a:gd name="T7" fmla="*/ 2147483647 h 870"/>
              <a:gd name="T8" fmla="*/ 2147483647 w 976"/>
              <a:gd name="T9" fmla="*/ 2147483647 h 870"/>
              <a:gd name="T10" fmla="*/ 2147483647 w 976"/>
              <a:gd name="T11" fmla="*/ 2147483647 h 870"/>
              <a:gd name="T12" fmla="*/ 2147483647 w 976"/>
              <a:gd name="T13" fmla="*/ 2147483647 h 8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6" h="870">
                <a:moveTo>
                  <a:pt x="205" y="0"/>
                </a:moveTo>
                <a:cubicBezTo>
                  <a:pt x="125" y="15"/>
                  <a:pt x="46" y="30"/>
                  <a:pt x="23" y="91"/>
                </a:cubicBezTo>
                <a:cubicBezTo>
                  <a:pt x="0" y="152"/>
                  <a:pt x="24" y="318"/>
                  <a:pt x="69" y="363"/>
                </a:cubicBezTo>
                <a:cubicBezTo>
                  <a:pt x="114" y="408"/>
                  <a:pt x="228" y="348"/>
                  <a:pt x="296" y="363"/>
                </a:cubicBezTo>
                <a:cubicBezTo>
                  <a:pt x="364" y="378"/>
                  <a:pt x="462" y="379"/>
                  <a:pt x="477" y="454"/>
                </a:cubicBezTo>
                <a:cubicBezTo>
                  <a:pt x="492" y="529"/>
                  <a:pt x="303" y="764"/>
                  <a:pt x="386" y="817"/>
                </a:cubicBezTo>
                <a:cubicBezTo>
                  <a:pt x="469" y="870"/>
                  <a:pt x="885" y="780"/>
                  <a:pt x="976" y="772"/>
                </a:cubicBezTo>
              </a:path>
            </a:pathLst>
          </a:custGeom>
          <a:noFill/>
          <a:ln w="28575" cap="flat">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4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101409"/>
                                        </p:tgtEl>
                                        <p:attrNameLst>
                                          <p:attrName>style.visibility</p:attrName>
                                        </p:attrNameLst>
                                      </p:cBhvr>
                                      <p:to>
                                        <p:strVal val="visible"/>
                                      </p:to>
                                    </p:set>
                                    <p:animEffect transition="in" filter="box(out)">
                                      <p:cBhvr>
                                        <p:cTn id="15" dur="500"/>
                                        <p:tgtEl>
                                          <p:spTgt spid="10140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101410"/>
                                        </p:tgtEl>
                                        <p:attrNameLst>
                                          <p:attrName>style.visibility</p:attrName>
                                        </p:attrNameLst>
                                      </p:cBhvr>
                                      <p:to>
                                        <p:strVal val="visible"/>
                                      </p:to>
                                    </p:set>
                                    <p:animEffect transition="in" filter="box(out)">
                                      <p:cBhvr>
                                        <p:cTn id="20" dur="500"/>
                                        <p:tgtEl>
                                          <p:spTgt spid="1014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101413"/>
                                        </p:tgtEl>
                                        <p:attrNameLst>
                                          <p:attrName>style.visibility</p:attrName>
                                        </p:attrNameLst>
                                      </p:cBhvr>
                                      <p:to>
                                        <p:strVal val="visible"/>
                                      </p:to>
                                    </p:set>
                                    <p:animEffect transition="in" filter="box(out)">
                                      <p:cBhvr>
                                        <p:cTn id="25" dur="500"/>
                                        <p:tgtEl>
                                          <p:spTgt spid="1014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1411"/>
                                        </p:tgtEl>
                                        <p:attrNameLst>
                                          <p:attrName>style.visibility</p:attrName>
                                        </p:attrNameLst>
                                      </p:cBhvr>
                                      <p:to>
                                        <p:strVal val="visible"/>
                                      </p:to>
                                    </p:set>
                                    <p:anim calcmode="lin" valueType="num">
                                      <p:cBhvr additive="base">
                                        <p:cTn id="30" dur="500" fill="hold"/>
                                        <p:tgtEl>
                                          <p:spTgt spid="101411"/>
                                        </p:tgtEl>
                                        <p:attrNameLst>
                                          <p:attrName>ppt_x</p:attrName>
                                        </p:attrNameLst>
                                      </p:cBhvr>
                                      <p:tavLst>
                                        <p:tav tm="0">
                                          <p:val>
                                            <p:strVal val="0-#ppt_w/2"/>
                                          </p:val>
                                        </p:tav>
                                        <p:tav tm="100000">
                                          <p:val>
                                            <p:strVal val="#ppt_x"/>
                                          </p:val>
                                        </p:tav>
                                      </p:tavLst>
                                    </p:anim>
                                    <p:anim calcmode="lin" valueType="num">
                                      <p:cBhvr additive="base">
                                        <p:cTn id="31" dur="500" fill="hold"/>
                                        <p:tgtEl>
                                          <p:spTgt spid="101411"/>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01412"/>
                                        </p:tgtEl>
                                        <p:attrNameLst>
                                          <p:attrName>style.visibility</p:attrName>
                                        </p:attrNameLst>
                                      </p:cBhvr>
                                      <p:to>
                                        <p:strVal val="visible"/>
                                      </p:to>
                                    </p:set>
                                    <p:animEffect transition="in" filter="box(out)">
                                      <p:cBhvr>
                                        <p:cTn id="36" dur="500"/>
                                        <p:tgtEl>
                                          <p:spTgt spid="10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1" grpId="0" autoUpdateAnimBg="0"/>
      <p:bldP spid="101412" grpId="0" autoUpdateAnimBg="0"/>
      <p:bldP spid="1014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457200" y="152400"/>
            <a:ext cx="7848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800" b="1" dirty="0">
                <a:solidFill>
                  <a:srgbClr val="FFFF00"/>
                </a:solidFill>
                <a:latin typeface="Bookman Old Style" panose="02050604050505020204" pitchFamily="18" charset="0"/>
              </a:rPr>
              <a:t>电磁学</a:t>
            </a:r>
            <a:r>
              <a:rPr kumimoji="1" lang="en-US" altLang="zh-CN" sz="2800" b="1" dirty="0">
                <a:solidFill>
                  <a:srgbClr val="FFFF00"/>
                </a:solidFill>
                <a:latin typeface="Bookman Old Style" panose="02050604050505020204" pitchFamily="18" charset="0"/>
              </a:rPr>
              <a:t>——</a:t>
            </a:r>
            <a:r>
              <a:rPr kumimoji="1" lang="zh-CN" altLang="en-US" sz="2800" b="1" dirty="0">
                <a:solidFill>
                  <a:srgbClr val="FFFF00"/>
                </a:solidFill>
                <a:latin typeface="Bookman Old Style" panose="02050604050505020204" pitchFamily="18" charset="0"/>
              </a:rPr>
              <a:t>研究电磁现象的规律的学科。</a:t>
            </a:r>
          </a:p>
          <a:p>
            <a:pPr>
              <a:spcBef>
                <a:spcPct val="50000"/>
              </a:spcBef>
              <a:buClrTx/>
              <a:buSzTx/>
              <a:buFontTx/>
              <a:buNone/>
            </a:pPr>
            <a:r>
              <a:rPr kumimoji="1" lang="en-US" altLang="zh-CN" sz="2800" b="1" dirty="0">
                <a:solidFill>
                  <a:srgbClr val="FFFF00"/>
                </a:solidFill>
                <a:latin typeface="Bookman Old Style" panose="02050604050505020204" pitchFamily="18" charset="0"/>
              </a:rPr>
              <a:t>1</a:t>
            </a:r>
            <a:r>
              <a:rPr kumimoji="1" lang="zh-CN" altLang="en-US" sz="2800" b="1" dirty="0">
                <a:solidFill>
                  <a:srgbClr val="FFFF00"/>
                </a:solidFill>
                <a:latin typeface="Bookman Old Style" panose="02050604050505020204" pitchFamily="18" charset="0"/>
              </a:rPr>
              <a:t>，公元前</a:t>
            </a:r>
            <a:r>
              <a:rPr kumimoji="1" lang="en-US" altLang="zh-CN" sz="2800" b="1" dirty="0">
                <a:solidFill>
                  <a:srgbClr val="FFFF00"/>
                </a:solidFill>
                <a:latin typeface="Bookman Old Style" panose="02050604050505020204" pitchFamily="18" charset="0"/>
              </a:rPr>
              <a:t>6</a:t>
            </a:r>
            <a:r>
              <a:rPr kumimoji="1" lang="zh-CN" altLang="en-US" sz="2800" b="1" dirty="0">
                <a:solidFill>
                  <a:srgbClr val="FFFF00"/>
                </a:solidFill>
                <a:latin typeface="Bookman Old Style" panose="02050604050505020204" pitchFamily="18" charset="0"/>
              </a:rPr>
              <a:t>世纪，人们发现被摩擦过的琥珀能吸引轻物体</a:t>
            </a:r>
          </a:p>
          <a:p>
            <a:pPr>
              <a:spcBef>
                <a:spcPct val="50000"/>
              </a:spcBef>
              <a:buClrTx/>
              <a:buSzTx/>
              <a:buFontTx/>
              <a:buNone/>
            </a:pPr>
            <a:r>
              <a:rPr kumimoji="1" lang="en-US" altLang="zh-CN" sz="2800" b="1" dirty="0">
                <a:solidFill>
                  <a:srgbClr val="FFFF00"/>
                </a:solidFill>
                <a:latin typeface="Bookman Old Style" panose="02050604050505020204" pitchFamily="18" charset="0"/>
              </a:rPr>
              <a:t>2</a:t>
            </a:r>
            <a:r>
              <a:rPr kumimoji="1" lang="zh-CN" altLang="en-US" sz="2800" b="1" dirty="0">
                <a:solidFill>
                  <a:srgbClr val="FFFF00"/>
                </a:solidFill>
                <a:latin typeface="Bookman Old Style" panose="02050604050505020204" pitchFamily="18" charset="0"/>
              </a:rPr>
              <a:t>，定量研究－</a:t>
            </a:r>
            <a:r>
              <a:rPr kumimoji="1" lang="en-US" altLang="zh-CN" sz="2800" b="1" dirty="0">
                <a:solidFill>
                  <a:srgbClr val="FFFF00"/>
                </a:solidFill>
                <a:latin typeface="Bookman Old Style" panose="02050604050505020204" pitchFamily="18" charset="0"/>
              </a:rPr>
              <a:t>1785</a:t>
            </a:r>
            <a:r>
              <a:rPr kumimoji="1" lang="zh-CN" altLang="en-US" sz="2800" b="1" dirty="0">
                <a:solidFill>
                  <a:srgbClr val="FFFF00"/>
                </a:solidFill>
                <a:latin typeface="Bookman Old Style" panose="02050604050505020204" pitchFamily="18" charset="0"/>
              </a:rPr>
              <a:t>年，库仑研究电荷之间的相互作用。经泊松、高斯研究</a:t>
            </a:r>
            <a:r>
              <a:rPr kumimoji="1" lang="zh-CN" altLang="en-US" sz="2800" b="1" dirty="0">
                <a:solidFill>
                  <a:srgbClr val="FFFF00"/>
                </a:solidFill>
                <a:latin typeface="Bookman Old Style" panose="02050604050505020204" pitchFamily="18" charset="0"/>
                <a:sym typeface="Wingdings" panose="05000000000000000000" pitchFamily="2" charset="2"/>
              </a:rPr>
              <a:t>静电场</a:t>
            </a:r>
          </a:p>
          <a:p>
            <a:pPr>
              <a:spcBef>
                <a:spcPct val="50000"/>
              </a:spcBef>
              <a:buClrTx/>
              <a:buSzTx/>
              <a:buFontTx/>
              <a:buNone/>
            </a:pPr>
            <a:r>
              <a:rPr kumimoji="1" lang="en-US" altLang="zh-CN" sz="2800" b="1" dirty="0">
                <a:solidFill>
                  <a:srgbClr val="FFFF00"/>
                </a:solidFill>
                <a:latin typeface="Bookman Old Style" panose="02050604050505020204" pitchFamily="18" charset="0"/>
                <a:sym typeface="Wingdings" panose="05000000000000000000" pitchFamily="2" charset="2"/>
              </a:rPr>
              <a:t>3</a:t>
            </a:r>
            <a:r>
              <a:rPr kumimoji="1" lang="zh-CN" altLang="en-US" sz="2800" b="1" dirty="0">
                <a:solidFill>
                  <a:srgbClr val="FFFF00"/>
                </a:solidFill>
                <a:latin typeface="Bookman Old Style" panose="02050604050505020204" pitchFamily="18" charset="0"/>
                <a:sym typeface="Wingdings" panose="05000000000000000000" pitchFamily="2" charset="2"/>
              </a:rPr>
              <a:t>，</a:t>
            </a:r>
            <a:r>
              <a:rPr kumimoji="1" lang="en-US" altLang="zh-CN" sz="2800" b="1" dirty="0">
                <a:solidFill>
                  <a:srgbClr val="FFFF00"/>
                </a:solidFill>
                <a:latin typeface="Bookman Old Style" panose="02050604050505020204" pitchFamily="18" charset="0"/>
                <a:sym typeface="Wingdings" panose="05000000000000000000" pitchFamily="2" charset="2"/>
              </a:rPr>
              <a:t>1786</a:t>
            </a:r>
            <a:r>
              <a:rPr kumimoji="1" lang="zh-CN" altLang="en-US" sz="2800" b="1" dirty="0">
                <a:solidFill>
                  <a:srgbClr val="FFFF00"/>
                </a:solidFill>
                <a:latin typeface="Bookman Old Style" panose="02050604050505020204" pitchFamily="18" charset="0"/>
                <a:sym typeface="Wingdings" panose="05000000000000000000" pitchFamily="2" charset="2"/>
              </a:rPr>
              <a:t>发现电流，后经伏特、欧姆、法拉第电流的规律</a:t>
            </a:r>
          </a:p>
          <a:p>
            <a:pPr>
              <a:spcBef>
                <a:spcPct val="50000"/>
              </a:spcBef>
              <a:buClrTx/>
              <a:buSzTx/>
              <a:buFontTx/>
              <a:buNone/>
            </a:pPr>
            <a:endParaRPr kumimoji="1" lang="en-US" altLang="zh-CN" sz="2800" b="1" dirty="0">
              <a:solidFill>
                <a:srgbClr val="FFFF00"/>
              </a:solidFill>
              <a:latin typeface="Bookman Old Style" panose="02050604050505020204" pitchFamily="18" charset="0"/>
            </a:endParaRPr>
          </a:p>
        </p:txBody>
      </p:sp>
      <p:sp>
        <p:nvSpPr>
          <p:cNvPr id="262147" name="Text Box 3"/>
          <p:cNvSpPr txBox="1">
            <a:spLocks noChangeArrowheads="1"/>
          </p:cNvSpPr>
          <p:nvPr/>
        </p:nvSpPr>
        <p:spPr bwMode="auto">
          <a:xfrm>
            <a:off x="492939" y="4045773"/>
            <a:ext cx="822960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1" dirty="0">
                <a:solidFill>
                  <a:srgbClr val="FFFF00"/>
                </a:solidFill>
                <a:latin typeface="Ebrima" pitchFamily="2" charset="0"/>
                <a:ea typeface="Ebrima" pitchFamily="2" charset="0"/>
                <a:cs typeface="Ebrima" pitchFamily="2" charset="0"/>
              </a:rPr>
              <a:t>4</a:t>
            </a:r>
            <a:r>
              <a:rPr kumimoji="1" lang="zh-CN" altLang="en-US" sz="2800" b="1" dirty="0">
                <a:solidFill>
                  <a:srgbClr val="FFFF00"/>
                </a:solidFill>
                <a:latin typeface="宋体" panose="02010600030101010101" pitchFamily="2" charset="-122"/>
              </a:rPr>
              <a:t>，</a:t>
            </a:r>
            <a:r>
              <a:rPr kumimoji="1" lang="en-US" altLang="zh-CN" sz="2800" b="1" dirty="0">
                <a:solidFill>
                  <a:srgbClr val="FFFF00"/>
                </a:solidFill>
                <a:latin typeface="宋体" panose="02010600030101010101" pitchFamily="2" charset="-122"/>
              </a:rPr>
              <a:t>1820</a:t>
            </a:r>
            <a:r>
              <a:rPr kumimoji="1" lang="zh-CN" altLang="en-US" sz="2800" b="1" dirty="0">
                <a:solidFill>
                  <a:srgbClr val="FFFF00"/>
                </a:solidFill>
                <a:latin typeface="宋体" panose="02010600030101010101" pitchFamily="2" charset="-122"/>
              </a:rPr>
              <a:t>年，奥斯特的电流的磁效应使人们认识到电磁是相互联系的。</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6">
                                            <p:txEl>
                                              <p:pRg st="0" end="0"/>
                                            </p:txEl>
                                          </p:spTgt>
                                        </p:tgtEl>
                                        <p:attrNameLst>
                                          <p:attrName>style.visibility</p:attrName>
                                        </p:attrNameLst>
                                      </p:cBhvr>
                                      <p:to>
                                        <p:strVal val="visible"/>
                                      </p:to>
                                    </p:set>
                                    <p:animEffect transition="in" filter="wipe(left)">
                                      <p:cBhvr>
                                        <p:cTn id="7" dur="500"/>
                                        <p:tgtEl>
                                          <p:spTgt spid="262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6">
                                            <p:txEl>
                                              <p:pRg st="1" end="1"/>
                                            </p:txEl>
                                          </p:spTgt>
                                        </p:tgtEl>
                                        <p:attrNameLst>
                                          <p:attrName>style.visibility</p:attrName>
                                        </p:attrNameLst>
                                      </p:cBhvr>
                                      <p:to>
                                        <p:strVal val="visible"/>
                                      </p:to>
                                    </p:set>
                                    <p:animEffect transition="in" filter="wipe(left)">
                                      <p:cBhvr>
                                        <p:cTn id="12" dur="500"/>
                                        <p:tgtEl>
                                          <p:spTgt spid="262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6">
                                            <p:txEl>
                                              <p:pRg st="2" end="2"/>
                                            </p:txEl>
                                          </p:spTgt>
                                        </p:tgtEl>
                                        <p:attrNameLst>
                                          <p:attrName>style.visibility</p:attrName>
                                        </p:attrNameLst>
                                      </p:cBhvr>
                                      <p:to>
                                        <p:strVal val="visible"/>
                                      </p:to>
                                    </p:set>
                                    <p:animEffect transition="in" filter="wipe(left)">
                                      <p:cBhvr>
                                        <p:cTn id="17" dur="500"/>
                                        <p:tgtEl>
                                          <p:spTgt spid="2621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46">
                                            <p:txEl>
                                              <p:pRg st="3" end="3"/>
                                            </p:txEl>
                                          </p:spTgt>
                                        </p:tgtEl>
                                        <p:attrNameLst>
                                          <p:attrName>style.visibility</p:attrName>
                                        </p:attrNameLst>
                                      </p:cBhvr>
                                      <p:to>
                                        <p:strVal val="visible"/>
                                      </p:to>
                                    </p:set>
                                    <p:animEffect transition="in" filter="wipe(left)">
                                      <p:cBhvr>
                                        <p:cTn id="22" dur="500"/>
                                        <p:tgtEl>
                                          <p:spTgt spid="26214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2147">
                                            <p:txEl>
                                              <p:pRg st="0" end="0"/>
                                            </p:txEl>
                                          </p:spTgt>
                                        </p:tgtEl>
                                        <p:attrNameLst>
                                          <p:attrName>style.visibility</p:attrName>
                                        </p:attrNameLst>
                                      </p:cBhvr>
                                      <p:to>
                                        <p:strVal val="visible"/>
                                      </p:to>
                                    </p:set>
                                    <p:animEffect transition="in" filter="wipe(left)">
                                      <p:cBhvr>
                                        <p:cTn id="27" dur="500"/>
                                        <p:tgtEl>
                                          <p:spTgt spid="262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build="p" autoUpdateAnimBg="0"/>
      <p:bldP spid="26214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Text Box 6"/>
          <p:cNvSpPr txBox="1">
            <a:spLocks noChangeArrowheads="1"/>
          </p:cNvSpPr>
          <p:nvPr/>
        </p:nvSpPr>
        <p:spPr bwMode="auto">
          <a:xfrm>
            <a:off x="468313" y="908050"/>
            <a:ext cx="4105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t>各点电荷的电场强度：</a:t>
            </a:r>
          </a:p>
        </p:txBody>
      </p:sp>
      <p:grpSp>
        <p:nvGrpSpPr>
          <p:cNvPr id="102410" name="Group 10"/>
          <p:cNvGrpSpPr>
            <a:grpSpLocks/>
          </p:cNvGrpSpPr>
          <p:nvPr/>
        </p:nvGrpSpPr>
        <p:grpSpPr bwMode="auto">
          <a:xfrm>
            <a:off x="1042988" y="1989138"/>
            <a:ext cx="7345362" cy="1079500"/>
            <a:chOff x="793" y="1303"/>
            <a:chExt cx="4491" cy="630"/>
          </a:xfrm>
        </p:grpSpPr>
        <p:graphicFrame>
          <p:nvGraphicFramePr>
            <p:cNvPr id="21510" name="Object 4"/>
            <p:cNvGraphicFramePr>
              <a:graphicFrameLocks noChangeAspect="1"/>
            </p:cNvGraphicFramePr>
            <p:nvPr/>
          </p:nvGraphicFramePr>
          <p:xfrm>
            <a:off x="2426" y="1303"/>
            <a:ext cx="1371" cy="630"/>
          </p:xfrm>
          <a:graphic>
            <a:graphicData uri="http://schemas.openxmlformats.org/presentationml/2006/ole">
              <mc:AlternateContent xmlns:mc="http://schemas.openxmlformats.org/markup-compatibility/2006">
                <mc:Choice xmlns:v="urn:schemas-microsoft-com:vml" Requires="v">
                  <p:oleObj spid="_x0000_s21618" name="公式" r:id="rId3" imgW="914392" imgH="406985" progId="Equation.3">
                    <p:embed/>
                  </p:oleObj>
                </mc:Choice>
                <mc:Fallback>
                  <p:oleObj name="公式" r:id="rId3" imgW="914392" imgH="4069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 y="1303"/>
                          <a:ext cx="1371" cy="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5"/>
            <p:cNvGraphicFramePr>
              <a:graphicFrameLocks noChangeAspect="1"/>
            </p:cNvGraphicFramePr>
            <p:nvPr/>
          </p:nvGraphicFramePr>
          <p:xfrm>
            <a:off x="793" y="1303"/>
            <a:ext cx="1315" cy="630"/>
          </p:xfrm>
          <a:graphic>
            <a:graphicData uri="http://schemas.openxmlformats.org/presentationml/2006/ole">
              <mc:AlternateContent xmlns:mc="http://schemas.openxmlformats.org/markup-compatibility/2006">
                <mc:Choice xmlns:v="urn:schemas-microsoft-com:vml" Requires="v">
                  <p:oleObj spid="_x0000_s21619" name="公式" r:id="rId5" imgW="876123" imgH="406985" progId="Equation.3">
                    <p:embed/>
                  </p:oleObj>
                </mc:Choice>
                <mc:Fallback>
                  <p:oleObj name="公式" r:id="rId5" imgW="876123" imgH="4069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1303"/>
                          <a:ext cx="1315" cy="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7"/>
            <p:cNvSpPr txBox="1">
              <a:spLocks noChangeArrowheads="1"/>
            </p:cNvSpPr>
            <p:nvPr/>
          </p:nvSpPr>
          <p:spPr bwMode="auto">
            <a:xfrm>
              <a:off x="4059" y="1394"/>
              <a:ext cx="1225"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t>……</a:t>
              </a:r>
            </a:p>
          </p:txBody>
        </p:sp>
      </p:grpSp>
      <p:sp>
        <p:nvSpPr>
          <p:cNvPr id="102408" name="Rectangle 8"/>
          <p:cNvSpPr>
            <a:spLocks noChangeArrowheads="1"/>
          </p:cNvSpPr>
          <p:nvPr/>
        </p:nvSpPr>
        <p:spPr bwMode="auto">
          <a:xfrm>
            <a:off x="611188" y="3644900"/>
            <a:ext cx="4752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FFFF00"/>
                </a:solidFill>
              </a:rPr>
              <a:t>点电荷系的电场强度：</a:t>
            </a:r>
          </a:p>
        </p:txBody>
      </p:sp>
      <p:graphicFrame>
        <p:nvGraphicFramePr>
          <p:cNvPr id="102409" name="Object 9"/>
          <p:cNvGraphicFramePr>
            <a:graphicFrameLocks noChangeAspect="1"/>
          </p:cNvGraphicFramePr>
          <p:nvPr/>
        </p:nvGraphicFramePr>
        <p:xfrm>
          <a:off x="2484438" y="4437063"/>
          <a:ext cx="3816350" cy="1098550"/>
        </p:xfrm>
        <a:graphic>
          <a:graphicData uri="http://schemas.openxmlformats.org/presentationml/2006/ole">
            <mc:AlternateContent xmlns:mc="http://schemas.openxmlformats.org/markup-compatibility/2006">
              <mc:Choice xmlns:v="urn:schemas-microsoft-com:vml" Requires="v">
                <p:oleObj spid="_x0000_s21620" name="公式" r:id="rId7" imgW="1474590" imgH="406985" progId="Equation.3">
                  <p:embed/>
                </p:oleObj>
              </mc:Choice>
              <mc:Fallback>
                <p:oleObj name="公式" r:id="rId7" imgW="1474590" imgH="406985"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4437063"/>
                        <a:ext cx="3816350"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6"/>
                                        </p:tgtEl>
                                        <p:attrNameLst>
                                          <p:attrName>style.visibility</p:attrName>
                                        </p:attrNameLst>
                                      </p:cBhvr>
                                      <p:to>
                                        <p:strVal val="visible"/>
                                      </p:to>
                                    </p:set>
                                    <p:animEffect transition="in" filter="wipe(left)">
                                      <p:cBhvr>
                                        <p:cTn id="7" dur="500"/>
                                        <p:tgtEl>
                                          <p:spTgt spid="102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410"/>
                                        </p:tgtEl>
                                        <p:attrNameLst>
                                          <p:attrName>style.visibility</p:attrName>
                                        </p:attrNameLst>
                                      </p:cBhvr>
                                      <p:to>
                                        <p:strVal val="visible"/>
                                      </p:to>
                                    </p:set>
                                    <p:animEffect transition="in" filter="wipe(left)">
                                      <p:cBhvr>
                                        <p:cTn id="12" dur="500"/>
                                        <p:tgtEl>
                                          <p:spTgt spid="102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8"/>
                                        </p:tgtEl>
                                        <p:attrNameLst>
                                          <p:attrName>style.visibility</p:attrName>
                                        </p:attrNameLst>
                                      </p:cBhvr>
                                      <p:to>
                                        <p:strVal val="visible"/>
                                      </p:to>
                                    </p:set>
                                    <p:animEffect transition="in" filter="wipe(left)">
                                      <p:cBhvr>
                                        <p:cTn id="17" dur="500"/>
                                        <p:tgtEl>
                                          <p:spTgt spid="1024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2409"/>
                                        </p:tgtEl>
                                        <p:attrNameLst>
                                          <p:attrName>style.visibility</p:attrName>
                                        </p:attrNameLst>
                                      </p:cBhvr>
                                      <p:to>
                                        <p:strVal val="visible"/>
                                      </p:to>
                                    </p:set>
                                    <p:animEffect transition="in" filter="wipe(left)">
                                      <p:cBhvr>
                                        <p:cTn id="22" dur="500"/>
                                        <p:tgtEl>
                                          <p:spTgt spid="102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p:bldP spid="10240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48" name="Group 24"/>
          <p:cNvGrpSpPr>
            <a:grpSpLocks/>
          </p:cNvGrpSpPr>
          <p:nvPr/>
        </p:nvGrpSpPr>
        <p:grpSpPr bwMode="auto">
          <a:xfrm>
            <a:off x="6011863" y="2276475"/>
            <a:ext cx="1487487" cy="1174750"/>
            <a:chOff x="3379" y="1253"/>
            <a:chExt cx="937" cy="740"/>
          </a:xfrm>
        </p:grpSpPr>
        <p:sp>
          <p:nvSpPr>
            <p:cNvPr id="22545" name="Freeform 5"/>
            <p:cNvSpPr>
              <a:spLocks/>
            </p:cNvSpPr>
            <p:nvPr/>
          </p:nvSpPr>
          <p:spPr bwMode="auto">
            <a:xfrm>
              <a:off x="3379" y="1253"/>
              <a:ext cx="937" cy="740"/>
            </a:xfrm>
            <a:custGeom>
              <a:avLst/>
              <a:gdLst>
                <a:gd name="T0" fmla="*/ 98 w 937"/>
                <a:gd name="T1" fmla="*/ 45 h 740"/>
                <a:gd name="T2" fmla="*/ 597 w 937"/>
                <a:gd name="T3" fmla="*/ 45 h 740"/>
                <a:gd name="T4" fmla="*/ 914 w 937"/>
                <a:gd name="T5" fmla="*/ 317 h 740"/>
                <a:gd name="T6" fmla="*/ 733 w 937"/>
                <a:gd name="T7" fmla="*/ 680 h 740"/>
                <a:gd name="T8" fmla="*/ 415 w 937"/>
                <a:gd name="T9" fmla="*/ 680 h 740"/>
                <a:gd name="T10" fmla="*/ 279 w 937"/>
                <a:gd name="T11" fmla="*/ 453 h 740"/>
                <a:gd name="T12" fmla="*/ 98 w 937"/>
                <a:gd name="T13" fmla="*/ 363 h 740"/>
                <a:gd name="T14" fmla="*/ 7 w 937"/>
                <a:gd name="T15" fmla="*/ 181 h 740"/>
                <a:gd name="T16" fmla="*/ 98 w 937"/>
                <a:gd name="T17" fmla="*/ 45 h 7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7" h="740">
                  <a:moveTo>
                    <a:pt x="98" y="45"/>
                  </a:moveTo>
                  <a:cubicBezTo>
                    <a:pt x="196" y="22"/>
                    <a:pt x="461" y="0"/>
                    <a:pt x="597" y="45"/>
                  </a:cubicBezTo>
                  <a:cubicBezTo>
                    <a:pt x="733" y="90"/>
                    <a:pt x="891" y="211"/>
                    <a:pt x="914" y="317"/>
                  </a:cubicBezTo>
                  <a:cubicBezTo>
                    <a:pt x="937" y="423"/>
                    <a:pt x="816" y="620"/>
                    <a:pt x="733" y="680"/>
                  </a:cubicBezTo>
                  <a:cubicBezTo>
                    <a:pt x="650" y="740"/>
                    <a:pt x="490" y="718"/>
                    <a:pt x="415" y="680"/>
                  </a:cubicBezTo>
                  <a:cubicBezTo>
                    <a:pt x="340" y="642"/>
                    <a:pt x="332" y="506"/>
                    <a:pt x="279" y="453"/>
                  </a:cubicBezTo>
                  <a:cubicBezTo>
                    <a:pt x="226" y="400"/>
                    <a:pt x="143" y="408"/>
                    <a:pt x="98" y="363"/>
                  </a:cubicBezTo>
                  <a:cubicBezTo>
                    <a:pt x="53" y="318"/>
                    <a:pt x="7" y="234"/>
                    <a:pt x="7" y="181"/>
                  </a:cubicBezTo>
                  <a:cubicBezTo>
                    <a:pt x="7" y="128"/>
                    <a:pt x="0" y="68"/>
                    <a:pt x="98" y="45"/>
                  </a:cubicBezTo>
                  <a:close/>
                </a:path>
              </a:pathLst>
            </a:custGeom>
            <a:gradFill rotWithShape="1">
              <a:gsLst>
                <a:gs pos="0">
                  <a:srgbClr val="FF5050"/>
                </a:gs>
                <a:gs pos="100000">
                  <a:srgbClr val="762525"/>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6" name="Arc 14"/>
            <p:cNvSpPr>
              <a:spLocks/>
            </p:cNvSpPr>
            <p:nvPr/>
          </p:nvSpPr>
          <p:spPr bwMode="auto">
            <a:xfrm rot="-1753683">
              <a:off x="3659" y="1516"/>
              <a:ext cx="583" cy="178"/>
            </a:xfrm>
            <a:custGeom>
              <a:avLst/>
              <a:gdLst>
                <a:gd name="T0" fmla="*/ 0 w 42754"/>
                <a:gd name="T1" fmla="*/ 0 h 28370"/>
                <a:gd name="T2" fmla="*/ 0 w 42754"/>
                <a:gd name="T3" fmla="*/ 0 h 28370"/>
                <a:gd name="T4" fmla="*/ 0 w 42754"/>
                <a:gd name="T5" fmla="*/ 0 h 28370"/>
                <a:gd name="T6" fmla="*/ 0 60000 65536"/>
                <a:gd name="T7" fmla="*/ 0 60000 65536"/>
                <a:gd name="T8" fmla="*/ 0 60000 65536"/>
              </a:gdLst>
              <a:ahLst/>
              <a:cxnLst>
                <a:cxn ang="T6">
                  <a:pos x="T0" y="T1"/>
                </a:cxn>
                <a:cxn ang="T7">
                  <a:pos x="T2" y="T3"/>
                </a:cxn>
                <a:cxn ang="T8">
                  <a:pos x="T4" y="T5"/>
                </a:cxn>
              </a:cxnLst>
              <a:rect l="0" t="0" r="r" b="b"/>
              <a:pathLst>
                <a:path w="42754" h="28370" fill="none" extrusionOk="0">
                  <a:moveTo>
                    <a:pt x="41665" y="0"/>
                  </a:moveTo>
                  <a:cubicBezTo>
                    <a:pt x="42386" y="2184"/>
                    <a:pt x="42754" y="4469"/>
                    <a:pt x="42754" y="6770"/>
                  </a:cubicBezTo>
                  <a:cubicBezTo>
                    <a:pt x="42754" y="18699"/>
                    <a:pt x="33083" y="28370"/>
                    <a:pt x="21154" y="28370"/>
                  </a:cubicBezTo>
                  <a:cubicBezTo>
                    <a:pt x="10907" y="28370"/>
                    <a:pt x="2071" y="21171"/>
                    <a:pt x="0" y="11136"/>
                  </a:cubicBezTo>
                </a:path>
                <a:path w="42754" h="28370" stroke="0" extrusionOk="0">
                  <a:moveTo>
                    <a:pt x="41665" y="0"/>
                  </a:moveTo>
                  <a:cubicBezTo>
                    <a:pt x="42386" y="2184"/>
                    <a:pt x="42754" y="4469"/>
                    <a:pt x="42754" y="6770"/>
                  </a:cubicBezTo>
                  <a:cubicBezTo>
                    <a:pt x="42754" y="18699"/>
                    <a:pt x="33083" y="28370"/>
                    <a:pt x="21154" y="28370"/>
                  </a:cubicBezTo>
                  <a:cubicBezTo>
                    <a:pt x="10907" y="28370"/>
                    <a:pt x="2071" y="21171"/>
                    <a:pt x="0" y="11136"/>
                  </a:cubicBezTo>
                  <a:lnTo>
                    <a:pt x="21154" y="6770"/>
                  </a:lnTo>
                  <a:lnTo>
                    <a:pt x="41665" y="0"/>
                  </a:lnTo>
                  <a:close/>
                </a:path>
              </a:pathLst>
            </a:custGeom>
            <a:noFill/>
            <a:ln w="9525">
              <a:solidFill>
                <a:schemeClr val="tx1"/>
              </a:solidFill>
              <a:round/>
              <a:headEnd/>
              <a:tailEnd/>
            </a:ln>
            <a:effectLst/>
            <a:extLst>
              <a:ext uri="{909E8E84-426E-40DD-AFC4-6F175D3DCCD1}">
                <a14:hiddenFill xmlns:a14="http://schemas.microsoft.com/office/drawing/2010/main">
                  <a:gradFill rotWithShape="1">
                    <a:gsLst>
                      <a:gs pos="0">
                        <a:srgbClr val="FF5050"/>
                      </a:gs>
                      <a:gs pos="100000">
                        <a:srgbClr val="762525"/>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31" name="Text Box 4"/>
          <p:cNvSpPr txBox="1">
            <a:spLocks noChangeArrowheads="1"/>
          </p:cNvSpPr>
          <p:nvPr/>
        </p:nvSpPr>
        <p:spPr bwMode="auto">
          <a:xfrm>
            <a:off x="611188" y="549275"/>
            <a:ext cx="763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3</a:t>
            </a:r>
            <a:r>
              <a:rPr kumimoji="1" lang="zh-CN" altLang="en-US" b="1">
                <a:solidFill>
                  <a:srgbClr val="FFFF00"/>
                </a:solidFill>
                <a:latin typeface="宋体" panose="02010600030101010101" pitchFamily="2" charset="-122"/>
              </a:rPr>
              <a:t>．连续分布电荷电场中的电场强度 </a:t>
            </a:r>
          </a:p>
        </p:txBody>
      </p:sp>
      <p:grpSp>
        <p:nvGrpSpPr>
          <p:cNvPr id="103449" name="Group 25"/>
          <p:cNvGrpSpPr>
            <a:grpSpLocks/>
          </p:cNvGrpSpPr>
          <p:nvPr/>
        </p:nvGrpSpPr>
        <p:grpSpPr bwMode="auto">
          <a:xfrm>
            <a:off x="6443663" y="2349500"/>
            <a:ext cx="604837" cy="461963"/>
            <a:chOff x="3633" y="1298"/>
            <a:chExt cx="381" cy="291"/>
          </a:xfrm>
        </p:grpSpPr>
        <p:sp>
          <p:nvSpPr>
            <p:cNvPr id="22543" name="Oval 16"/>
            <p:cNvSpPr>
              <a:spLocks noChangeArrowheads="1"/>
            </p:cNvSpPr>
            <p:nvPr/>
          </p:nvSpPr>
          <p:spPr bwMode="auto">
            <a:xfrm rot="1953461">
              <a:off x="3878" y="1434"/>
              <a:ext cx="136" cy="91"/>
            </a:xfrm>
            <a:prstGeom prst="ellipse">
              <a:avLst/>
            </a:prstGeom>
            <a:solidFill>
              <a:srgbClr val="FF5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2544" name="Object 19"/>
            <p:cNvGraphicFramePr>
              <a:graphicFrameLocks noChangeAspect="1"/>
            </p:cNvGraphicFramePr>
            <p:nvPr/>
          </p:nvGraphicFramePr>
          <p:xfrm>
            <a:off x="3633" y="1298"/>
            <a:ext cx="291" cy="291"/>
          </p:xfrm>
          <a:graphic>
            <a:graphicData uri="http://schemas.openxmlformats.org/presentationml/2006/ole">
              <mc:AlternateContent xmlns:mc="http://schemas.openxmlformats.org/markup-compatibility/2006">
                <mc:Choice xmlns:v="urn:schemas-microsoft-com:vml" Requires="v">
                  <p:oleObj spid="_x0000_s22722" name="公式" r:id="rId3" imgW="177097" imgH="177097" progId="Equation.3">
                    <p:embed/>
                  </p:oleObj>
                </mc:Choice>
                <mc:Fallback>
                  <p:oleObj name="公式" r:id="rId3" imgW="177097" imgH="177097"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 y="1298"/>
                          <a:ext cx="29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3450" name="Group 26"/>
          <p:cNvGrpSpPr>
            <a:grpSpLocks/>
          </p:cNvGrpSpPr>
          <p:nvPr/>
        </p:nvGrpSpPr>
        <p:grpSpPr bwMode="auto">
          <a:xfrm>
            <a:off x="6905625" y="1604963"/>
            <a:ext cx="1411288" cy="1081087"/>
            <a:chOff x="3941" y="799"/>
            <a:chExt cx="889" cy="681"/>
          </a:xfrm>
        </p:grpSpPr>
        <p:sp>
          <p:nvSpPr>
            <p:cNvPr id="22539" name="Line 17"/>
            <p:cNvSpPr>
              <a:spLocks noChangeShapeType="1"/>
            </p:cNvSpPr>
            <p:nvPr/>
          </p:nvSpPr>
          <p:spPr bwMode="auto">
            <a:xfrm flipV="1">
              <a:off x="3941" y="1207"/>
              <a:ext cx="481" cy="273"/>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540" name="Object 18"/>
            <p:cNvGraphicFramePr>
              <a:graphicFrameLocks noChangeAspect="1"/>
            </p:cNvGraphicFramePr>
            <p:nvPr/>
          </p:nvGraphicFramePr>
          <p:xfrm>
            <a:off x="4395" y="1217"/>
            <a:ext cx="216" cy="233"/>
          </p:xfrm>
          <a:graphic>
            <a:graphicData uri="http://schemas.openxmlformats.org/presentationml/2006/ole">
              <mc:AlternateContent xmlns:mc="http://schemas.openxmlformats.org/markup-compatibility/2006">
                <mc:Choice xmlns:v="urn:schemas-microsoft-com:vml" Requires="v">
                  <p:oleObj spid="_x0000_s22723" name="公式" r:id="rId5" imgW="129329" imgH="138828" progId="Equation.3">
                    <p:embed/>
                  </p:oleObj>
                </mc:Choice>
                <mc:Fallback>
                  <p:oleObj name="公式" r:id="rId5" imgW="129329" imgH="138828"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 y="1217"/>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1" name="Line 20"/>
            <p:cNvSpPr>
              <a:spLocks noChangeShapeType="1"/>
            </p:cNvSpPr>
            <p:nvPr/>
          </p:nvSpPr>
          <p:spPr bwMode="auto">
            <a:xfrm flipV="1">
              <a:off x="4422" y="981"/>
              <a:ext cx="408" cy="226"/>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542" name="Object 21"/>
            <p:cNvGraphicFramePr>
              <a:graphicFrameLocks noChangeAspect="1"/>
            </p:cNvGraphicFramePr>
            <p:nvPr/>
          </p:nvGraphicFramePr>
          <p:xfrm>
            <a:off x="4513" y="799"/>
            <a:ext cx="299" cy="266"/>
          </p:xfrm>
          <a:graphic>
            <a:graphicData uri="http://schemas.openxmlformats.org/presentationml/2006/ole">
              <mc:AlternateContent xmlns:mc="http://schemas.openxmlformats.org/markup-compatibility/2006">
                <mc:Choice xmlns:v="urn:schemas-microsoft-com:vml" Requires="v">
                  <p:oleObj spid="_x0000_s22724" name="公式" r:id="rId7" imgW="205867" imgH="177097" progId="Equation.3">
                    <p:embed/>
                  </p:oleObj>
                </mc:Choice>
                <mc:Fallback>
                  <p:oleObj name="公式" r:id="rId7" imgW="205867" imgH="177097"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 y="799"/>
                          <a:ext cx="299"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3451" name="Object 27"/>
          <p:cNvGraphicFramePr>
            <a:graphicFrameLocks noChangeAspect="1"/>
          </p:cNvGraphicFramePr>
          <p:nvPr/>
        </p:nvGraphicFramePr>
        <p:xfrm>
          <a:off x="1476375" y="2133600"/>
          <a:ext cx="2736850" cy="1289050"/>
        </p:xfrm>
        <a:graphic>
          <a:graphicData uri="http://schemas.openxmlformats.org/presentationml/2006/ole">
            <mc:AlternateContent xmlns:mc="http://schemas.openxmlformats.org/markup-compatibility/2006">
              <mc:Choice xmlns:v="urn:schemas-microsoft-com:vml" Requires="v">
                <p:oleObj spid="_x0000_s22725" name="公式" r:id="rId9" imgW="890508" imgH="406985" progId="Equation.3">
                  <p:embed/>
                </p:oleObj>
              </mc:Choice>
              <mc:Fallback>
                <p:oleObj name="公式" r:id="rId9" imgW="890508" imgH="406985"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2133600"/>
                        <a:ext cx="2736850" cy="12890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52" name="Text Box 28"/>
          <p:cNvSpPr txBox="1">
            <a:spLocks noChangeArrowheads="1"/>
          </p:cNvSpPr>
          <p:nvPr/>
        </p:nvSpPr>
        <p:spPr bwMode="auto">
          <a:xfrm>
            <a:off x="611188" y="1341438"/>
            <a:ext cx="4321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宋体" panose="02010600030101010101" pitchFamily="2" charset="-122"/>
              </a:rPr>
              <a:t>电荷元</a:t>
            </a:r>
            <a:r>
              <a:rPr kumimoji="1" lang="en-US" altLang="zh-CN" sz="2800" b="1">
                <a:latin typeface="Times New Roman" panose="02020603050405020304" pitchFamily="18" charset="0"/>
              </a:rPr>
              <a:t>d</a:t>
            </a:r>
            <a:r>
              <a:rPr kumimoji="1" lang="en-US" altLang="zh-CN" sz="2800" b="1" i="1">
                <a:latin typeface="Times New Roman" panose="02020603050405020304" pitchFamily="18" charset="0"/>
              </a:rPr>
              <a:t>q</a:t>
            </a:r>
            <a:r>
              <a:rPr kumimoji="1" lang="zh-CN" altLang="en-US" sz="2800" b="1">
                <a:latin typeface="宋体" panose="02010600030101010101" pitchFamily="2" charset="-122"/>
              </a:rPr>
              <a:t>在</a:t>
            </a:r>
            <a:r>
              <a:rPr kumimoji="1" lang="en-US" altLang="zh-CN" sz="2800" b="1" i="1">
                <a:latin typeface="Times New Roman" panose="02020603050405020304" pitchFamily="18" charset="0"/>
              </a:rPr>
              <a:t>P</a:t>
            </a:r>
            <a:r>
              <a:rPr kumimoji="1" lang="zh-CN" altLang="en-US" sz="2800" b="1">
                <a:latin typeface="宋体" panose="02010600030101010101" pitchFamily="2" charset="-122"/>
              </a:rPr>
              <a:t>点的场强：</a:t>
            </a:r>
          </a:p>
        </p:txBody>
      </p:sp>
      <p:sp>
        <p:nvSpPr>
          <p:cNvPr id="103453" name="Text Box 29"/>
          <p:cNvSpPr txBox="1">
            <a:spLocks noChangeArrowheads="1"/>
          </p:cNvSpPr>
          <p:nvPr/>
        </p:nvSpPr>
        <p:spPr bwMode="auto">
          <a:xfrm>
            <a:off x="395288" y="3357563"/>
            <a:ext cx="403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宋体" panose="02010600030101010101" pitchFamily="2" charset="-122"/>
              </a:rPr>
              <a:t>带电体在</a:t>
            </a:r>
            <a:r>
              <a:rPr kumimoji="1" lang="en-US" altLang="zh-CN" sz="2800" b="1" i="1">
                <a:latin typeface="Times New Roman" panose="02020603050405020304" pitchFamily="18" charset="0"/>
              </a:rPr>
              <a:t>P</a:t>
            </a:r>
            <a:r>
              <a:rPr kumimoji="1" lang="zh-CN" altLang="en-US" sz="2800" b="1">
                <a:latin typeface="宋体" panose="02010600030101010101" pitchFamily="2" charset="-122"/>
              </a:rPr>
              <a:t>点的场强：</a:t>
            </a:r>
          </a:p>
        </p:txBody>
      </p:sp>
      <p:graphicFrame>
        <p:nvGraphicFramePr>
          <p:cNvPr id="103454" name="Object 30"/>
          <p:cNvGraphicFramePr>
            <a:graphicFrameLocks noChangeAspect="1"/>
          </p:cNvGraphicFramePr>
          <p:nvPr/>
        </p:nvGraphicFramePr>
        <p:xfrm>
          <a:off x="1835150" y="4005263"/>
          <a:ext cx="6027738" cy="1139825"/>
        </p:xfrm>
        <a:graphic>
          <a:graphicData uri="http://schemas.openxmlformats.org/presentationml/2006/ole">
            <mc:AlternateContent xmlns:mc="http://schemas.openxmlformats.org/markup-compatibility/2006">
              <mc:Choice xmlns:v="urn:schemas-microsoft-com:vml" Requires="v">
                <p:oleObj spid="_x0000_s22726" name="公式" r:id="rId11" imgW="2250155" imgH="406985" progId="Equation.3">
                  <p:embed/>
                </p:oleObj>
              </mc:Choice>
              <mc:Fallback>
                <p:oleObj name="公式" r:id="rId11" imgW="2250155" imgH="406985"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4005263"/>
                        <a:ext cx="6027738" cy="113982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22538" name="Text Box 63"/>
          <p:cNvSpPr txBox="1">
            <a:spLocks noChangeArrowheads="1"/>
          </p:cNvSpPr>
          <p:nvPr/>
        </p:nvSpPr>
        <p:spPr bwMode="auto">
          <a:xfrm>
            <a:off x="250825" y="5300663"/>
            <a:ext cx="87852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dirty="0">
                <a:latin typeface="黑体" panose="02010609060101010101" pitchFamily="49" charset="-122"/>
                <a:ea typeface="黑体" panose="02010609060101010101" pitchFamily="49" charset="-122"/>
              </a:rPr>
              <a:t>矢量积分，计算时首先将电荷元的电场强度矢量沿各坐标轴进行分解，然后对电荷元沿各坐标轴方向的电场强度分量分别求标量积分，最后求出合电场强度</a:t>
            </a:r>
            <a:r>
              <a:rPr lang="en-US" altLang="zh-CN" sz="2800" b="1" dirty="0">
                <a:latin typeface="黑体" panose="02010609060101010101" pitchFamily="49" charset="-122"/>
                <a:ea typeface="黑体" panose="02010609060101010101" pitchFamily="49" charset="-122"/>
              </a:rPr>
              <a:t>E.</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3448"/>
                                        </p:tgtEl>
                                        <p:attrNameLst>
                                          <p:attrName>style.visibility</p:attrName>
                                        </p:attrNameLst>
                                      </p:cBhvr>
                                      <p:to>
                                        <p:strVal val="visible"/>
                                      </p:to>
                                    </p:set>
                                    <p:animEffect transition="in" filter="fade">
                                      <p:cBhvr>
                                        <p:cTn id="7" dur="2000"/>
                                        <p:tgtEl>
                                          <p:spTgt spid="1034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3449"/>
                                        </p:tgtEl>
                                        <p:attrNameLst>
                                          <p:attrName>style.visibility</p:attrName>
                                        </p:attrNameLst>
                                      </p:cBhvr>
                                      <p:to>
                                        <p:strVal val="visible"/>
                                      </p:to>
                                    </p:set>
                                    <p:animEffect transition="in" filter="fade">
                                      <p:cBhvr>
                                        <p:cTn id="12" dur="2000"/>
                                        <p:tgtEl>
                                          <p:spTgt spid="1034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03450"/>
                                        </p:tgtEl>
                                        <p:attrNameLst>
                                          <p:attrName>style.visibility</p:attrName>
                                        </p:attrNameLst>
                                      </p:cBhvr>
                                      <p:to>
                                        <p:strVal val="visible"/>
                                      </p:to>
                                    </p:set>
                                    <p:animEffect transition="in" filter="wipe(down)">
                                      <p:cBhvr>
                                        <p:cTn id="17" dur="500"/>
                                        <p:tgtEl>
                                          <p:spTgt spid="1034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03452"/>
                                        </p:tgtEl>
                                        <p:attrNameLst>
                                          <p:attrName>style.visibility</p:attrName>
                                        </p:attrNameLst>
                                      </p:cBhvr>
                                      <p:to>
                                        <p:strVal val="visible"/>
                                      </p:to>
                                    </p:set>
                                    <p:anim calcmode="lin" valueType="num">
                                      <p:cBhvr additive="base">
                                        <p:cTn id="22" dur="500" fill="hold"/>
                                        <p:tgtEl>
                                          <p:spTgt spid="103452"/>
                                        </p:tgtEl>
                                        <p:attrNameLst>
                                          <p:attrName>ppt_x</p:attrName>
                                        </p:attrNameLst>
                                      </p:cBhvr>
                                      <p:tavLst>
                                        <p:tav tm="0">
                                          <p:val>
                                            <p:strVal val="0-#ppt_w/2"/>
                                          </p:val>
                                        </p:tav>
                                        <p:tav tm="100000">
                                          <p:val>
                                            <p:strVal val="#ppt_x"/>
                                          </p:val>
                                        </p:tav>
                                      </p:tavLst>
                                    </p:anim>
                                    <p:anim calcmode="lin" valueType="num">
                                      <p:cBhvr additive="base">
                                        <p:cTn id="23" dur="500" fill="hold"/>
                                        <p:tgtEl>
                                          <p:spTgt spid="103452"/>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103451"/>
                                        </p:tgtEl>
                                        <p:attrNameLst>
                                          <p:attrName>style.visibility</p:attrName>
                                        </p:attrNameLst>
                                      </p:cBhvr>
                                      <p:to>
                                        <p:strVal val="visible"/>
                                      </p:to>
                                    </p:set>
                                    <p:animEffect transition="in" filter="strips(upRight)">
                                      <p:cBhvr>
                                        <p:cTn id="28" dur="500"/>
                                        <p:tgtEl>
                                          <p:spTgt spid="10345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3453"/>
                                        </p:tgtEl>
                                        <p:attrNameLst>
                                          <p:attrName>style.visibility</p:attrName>
                                        </p:attrNameLst>
                                      </p:cBhvr>
                                      <p:to>
                                        <p:strVal val="visible"/>
                                      </p:to>
                                    </p:set>
                                    <p:anim calcmode="lin" valueType="num">
                                      <p:cBhvr additive="base">
                                        <p:cTn id="33" dur="500" fill="hold"/>
                                        <p:tgtEl>
                                          <p:spTgt spid="103453"/>
                                        </p:tgtEl>
                                        <p:attrNameLst>
                                          <p:attrName>ppt_x</p:attrName>
                                        </p:attrNameLst>
                                      </p:cBhvr>
                                      <p:tavLst>
                                        <p:tav tm="0">
                                          <p:val>
                                            <p:strVal val="0-#ppt_w/2"/>
                                          </p:val>
                                        </p:tav>
                                        <p:tav tm="100000">
                                          <p:val>
                                            <p:strVal val="#ppt_x"/>
                                          </p:val>
                                        </p:tav>
                                      </p:tavLst>
                                    </p:anim>
                                    <p:anim calcmode="lin" valueType="num">
                                      <p:cBhvr additive="base">
                                        <p:cTn id="34" dur="500" fill="hold"/>
                                        <p:tgtEl>
                                          <p:spTgt spid="103453"/>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p:cTn id="38" dur="1" fill="hold">
                                          <p:stCondLst>
                                            <p:cond delay="0"/>
                                          </p:stCondLst>
                                        </p:cTn>
                                        <p:tgtEl>
                                          <p:spTgt spid="103454"/>
                                        </p:tgtEl>
                                        <p:attrNameLst>
                                          <p:attrName>style.visibility</p:attrName>
                                        </p:attrNameLst>
                                      </p:cBhvr>
                                      <p:to>
                                        <p:strVal val="visible"/>
                                      </p:to>
                                    </p:set>
                                    <p:animEffect transition="in" filter="strips(upRight)">
                                      <p:cBhvr>
                                        <p:cTn id="39" dur="500"/>
                                        <p:tgtEl>
                                          <p:spTgt spid="10345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52" grpId="0" autoUpdateAnimBg="0"/>
      <p:bldP spid="103453" grpId="0" autoUpdateAnimBg="0"/>
      <p:bldP spid="225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898" name="Group 2"/>
          <p:cNvGrpSpPr>
            <a:grpSpLocks/>
          </p:cNvGrpSpPr>
          <p:nvPr/>
        </p:nvGrpSpPr>
        <p:grpSpPr bwMode="auto">
          <a:xfrm>
            <a:off x="457200" y="1828800"/>
            <a:ext cx="2597150" cy="623888"/>
            <a:chOff x="86" y="508"/>
            <a:chExt cx="1636" cy="393"/>
          </a:xfrm>
        </p:grpSpPr>
        <p:sp>
          <p:nvSpPr>
            <p:cNvPr id="23581" name="Rectangle 3"/>
            <p:cNvSpPr>
              <a:spLocks noChangeArrowheads="1"/>
            </p:cNvSpPr>
            <p:nvPr/>
          </p:nvSpPr>
          <p:spPr bwMode="auto">
            <a:xfrm>
              <a:off x="1286" y="536"/>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00"/>
                  </a:solidFill>
                  <a:latin typeface="楷体_GB2312" pitchFamily="49" charset="-122"/>
                  <a:ea typeface="楷体_GB2312" pitchFamily="49" charset="-122"/>
                </a:rPr>
                <a:t>d</a:t>
              </a:r>
            </a:p>
          </p:txBody>
        </p:sp>
        <p:sp>
          <p:nvSpPr>
            <p:cNvPr id="23582" name="Rectangle 4"/>
            <p:cNvSpPr>
              <a:spLocks noChangeArrowheads="1"/>
            </p:cNvSpPr>
            <p:nvPr/>
          </p:nvSpPr>
          <p:spPr bwMode="auto">
            <a:xfrm>
              <a:off x="1478" y="50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楷体_GB2312" pitchFamily="49" charset="-122"/>
                  <a:ea typeface="楷体_GB2312" pitchFamily="49" charset="-122"/>
                </a:rPr>
                <a:t>q</a:t>
              </a:r>
            </a:p>
          </p:txBody>
        </p:sp>
        <p:sp>
          <p:nvSpPr>
            <p:cNvPr id="23583" name="Rectangle 5"/>
            <p:cNvSpPr>
              <a:spLocks noChangeArrowheads="1"/>
            </p:cNvSpPr>
            <p:nvPr/>
          </p:nvSpPr>
          <p:spPr bwMode="auto">
            <a:xfrm>
              <a:off x="86" y="527"/>
              <a:ext cx="11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dirty="0">
                  <a:solidFill>
                    <a:srgbClr val="FFFF00"/>
                  </a:solidFill>
                  <a:latin typeface="楷体_GB2312" pitchFamily="49" charset="-122"/>
                  <a:ea typeface="楷体_GB2312" pitchFamily="49" charset="-122"/>
                </a:rPr>
                <a:t>电荷元：</a:t>
              </a:r>
            </a:p>
          </p:txBody>
        </p:sp>
      </p:grpSp>
      <p:sp>
        <p:nvSpPr>
          <p:cNvPr id="208902" name="Rectangle 6"/>
          <p:cNvSpPr>
            <a:spLocks noChangeArrowheads="1"/>
          </p:cNvSpPr>
          <p:nvPr/>
        </p:nvSpPr>
        <p:spPr bwMode="auto">
          <a:xfrm>
            <a:off x="3886200" y="2743200"/>
            <a:ext cx="198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rgbClr val="FFFF00"/>
                </a:solidFill>
                <a:latin typeface="楷体_GB2312" pitchFamily="49" charset="-122"/>
                <a:ea typeface="楷体_GB2312" pitchFamily="49" charset="-122"/>
              </a:rPr>
              <a:t>面电荷</a:t>
            </a:r>
          </a:p>
        </p:txBody>
      </p:sp>
      <p:sp>
        <p:nvSpPr>
          <p:cNvPr id="208910" name="Oval 14"/>
          <p:cNvSpPr>
            <a:spLocks noChangeArrowheads="1"/>
          </p:cNvSpPr>
          <p:nvPr/>
        </p:nvSpPr>
        <p:spPr bwMode="auto">
          <a:xfrm>
            <a:off x="6477000" y="4876800"/>
            <a:ext cx="2438400" cy="1524000"/>
          </a:xfrm>
          <a:prstGeom prst="ellipse">
            <a:avLst/>
          </a:prstGeom>
          <a:gradFill rotWithShape="0">
            <a:gsLst>
              <a:gs pos="0">
                <a:srgbClr val="FF9900"/>
              </a:gs>
              <a:gs pos="100000">
                <a:srgbClr val="000000"/>
              </a:gs>
            </a:gsLst>
            <a:path path="shape">
              <a:fillToRect l="50000" t="50000" r="50000" b="50000"/>
            </a:path>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8911" name="Rectangle 15"/>
          <p:cNvSpPr>
            <a:spLocks noChangeArrowheads="1"/>
          </p:cNvSpPr>
          <p:nvPr/>
        </p:nvSpPr>
        <p:spPr bwMode="auto">
          <a:xfrm>
            <a:off x="6553200" y="2743200"/>
            <a:ext cx="1979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rgbClr val="FFFF00"/>
                </a:solidFill>
                <a:latin typeface="楷体_GB2312" pitchFamily="49" charset="-122"/>
                <a:ea typeface="楷体_GB2312" pitchFamily="49" charset="-122"/>
              </a:rPr>
              <a:t>体电荷</a:t>
            </a:r>
          </a:p>
        </p:txBody>
      </p:sp>
      <p:sp>
        <p:nvSpPr>
          <p:cNvPr id="208920" name="Rectangle 24"/>
          <p:cNvSpPr>
            <a:spLocks noChangeArrowheads="1"/>
          </p:cNvSpPr>
          <p:nvPr/>
        </p:nvSpPr>
        <p:spPr bwMode="auto">
          <a:xfrm>
            <a:off x="533400" y="2743200"/>
            <a:ext cx="26701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dirty="0">
                <a:solidFill>
                  <a:srgbClr val="FFFF00"/>
                </a:solidFill>
                <a:latin typeface="楷体_GB2312" pitchFamily="49" charset="-122"/>
                <a:ea typeface="楷体_GB2312" pitchFamily="49" charset="-122"/>
              </a:rPr>
              <a:t>线电荷</a:t>
            </a:r>
          </a:p>
          <a:p>
            <a:pPr>
              <a:spcBef>
                <a:spcPct val="0"/>
              </a:spcBef>
              <a:buClrTx/>
              <a:buSzTx/>
              <a:buFontTx/>
              <a:buNone/>
            </a:pPr>
            <a:endParaRPr kumimoji="1" lang="en-US" altLang="zh-CN" b="1" dirty="0">
              <a:solidFill>
                <a:srgbClr val="FFFF00"/>
              </a:solidFill>
              <a:latin typeface="楷体_GB2312" pitchFamily="49" charset="-122"/>
              <a:ea typeface="楷体_GB2312" pitchFamily="49" charset="-122"/>
            </a:endParaRPr>
          </a:p>
        </p:txBody>
      </p:sp>
      <p:sp>
        <p:nvSpPr>
          <p:cNvPr id="208928" name="Text Box 32"/>
          <p:cNvSpPr txBox="1">
            <a:spLocks noChangeArrowheads="1"/>
          </p:cNvSpPr>
          <p:nvPr/>
        </p:nvSpPr>
        <p:spPr bwMode="auto">
          <a:xfrm>
            <a:off x="381000" y="966788"/>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dirty="0">
                <a:solidFill>
                  <a:srgbClr val="FFFF00"/>
                </a:solidFill>
                <a:latin typeface="楷体_GB2312" pitchFamily="49" charset="-122"/>
                <a:ea typeface="楷体_GB2312" pitchFamily="49" charset="-122"/>
              </a:rPr>
              <a:t>三种带电形式：</a:t>
            </a:r>
          </a:p>
        </p:txBody>
      </p:sp>
      <p:grpSp>
        <p:nvGrpSpPr>
          <p:cNvPr id="23560" name="Group 33"/>
          <p:cNvGrpSpPr>
            <a:grpSpLocks/>
          </p:cNvGrpSpPr>
          <p:nvPr/>
        </p:nvGrpSpPr>
        <p:grpSpPr bwMode="auto">
          <a:xfrm>
            <a:off x="0" y="4572000"/>
            <a:ext cx="9144000" cy="2286000"/>
            <a:chOff x="0" y="2736"/>
            <a:chExt cx="5760" cy="1440"/>
          </a:xfrm>
        </p:grpSpPr>
        <p:sp>
          <p:nvSpPr>
            <p:cNvPr id="23564" name="Rectangle 34"/>
            <p:cNvSpPr>
              <a:spLocks noChangeArrowheads="1"/>
            </p:cNvSpPr>
            <p:nvPr/>
          </p:nvSpPr>
          <p:spPr bwMode="auto">
            <a:xfrm>
              <a:off x="0" y="2736"/>
              <a:ext cx="5760" cy="1440"/>
            </a:xfrm>
            <a:prstGeom prst="rect">
              <a:avLst/>
            </a:prstGeom>
            <a:solidFill>
              <a:srgbClr val="CC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565" name="Freeform 35"/>
            <p:cNvSpPr>
              <a:spLocks/>
            </p:cNvSpPr>
            <p:nvPr/>
          </p:nvSpPr>
          <p:spPr bwMode="auto">
            <a:xfrm>
              <a:off x="2352" y="3024"/>
              <a:ext cx="1271" cy="1053"/>
            </a:xfrm>
            <a:custGeom>
              <a:avLst/>
              <a:gdLst>
                <a:gd name="T0" fmla="*/ 265 w 958"/>
                <a:gd name="T1" fmla="*/ 370 h 830"/>
                <a:gd name="T2" fmla="*/ 529 w 958"/>
                <a:gd name="T3" fmla="*/ 185 h 830"/>
                <a:gd name="T4" fmla="*/ 706 w 958"/>
                <a:gd name="T5" fmla="*/ 96 h 830"/>
                <a:gd name="T6" fmla="*/ 884 w 958"/>
                <a:gd name="T7" fmla="*/ 0 h 830"/>
                <a:gd name="T8" fmla="*/ 1056 w 958"/>
                <a:gd name="T9" fmla="*/ 0 h 830"/>
                <a:gd name="T10" fmla="*/ 1295 w 958"/>
                <a:gd name="T11" fmla="*/ 0 h 830"/>
                <a:gd name="T12" fmla="*/ 1470 w 958"/>
                <a:gd name="T13" fmla="*/ 0 h 830"/>
                <a:gd name="T14" fmla="*/ 1644 w 958"/>
                <a:gd name="T15" fmla="*/ 0 h 830"/>
                <a:gd name="T16" fmla="*/ 1822 w 958"/>
                <a:gd name="T17" fmla="*/ 0 h 830"/>
                <a:gd name="T18" fmla="*/ 1999 w 958"/>
                <a:gd name="T19" fmla="*/ 0 h 830"/>
                <a:gd name="T20" fmla="*/ 2230 w 958"/>
                <a:gd name="T21" fmla="*/ 48 h 830"/>
                <a:gd name="T22" fmla="*/ 2587 w 958"/>
                <a:gd name="T23" fmla="*/ 96 h 830"/>
                <a:gd name="T24" fmla="*/ 2932 w 958"/>
                <a:gd name="T25" fmla="*/ 96 h 830"/>
                <a:gd name="T26" fmla="*/ 3288 w 958"/>
                <a:gd name="T27" fmla="*/ 143 h 830"/>
                <a:gd name="T28" fmla="*/ 3464 w 958"/>
                <a:gd name="T29" fmla="*/ 185 h 830"/>
                <a:gd name="T30" fmla="*/ 3641 w 958"/>
                <a:gd name="T31" fmla="*/ 282 h 830"/>
                <a:gd name="T32" fmla="*/ 3759 w 958"/>
                <a:gd name="T33" fmla="*/ 469 h 830"/>
                <a:gd name="T34" fmla="*/ 3875 w 958"/>
                <a:gd name="T35" fmla="*/ 610 h 830"/>
                <a:gd name="T36" fmla="*/ 3875 w 958"/>
                <a:gd name="T37" fmla="*/ 754 h 830"/>
                <a:gd name="T38" fmla="*/ 3936 w 958"/>
                <a:gd name="T39" fmla="*/ 894 h 830"/>
                <a:gd name="T40" fmla="*/ 3936 w 958"/>
                <a:gd name="T41" fmla="*/ 1080 h 830"/>
                <a:gd name="T42" fmla="*/ 3936 w 958"/>
                <a:gd name="T43" fmla="*/ 1223 h 830"/>
                <a:gd name="T44" fmla="*/ 3875 w 958"/>
                <a:gd name="T45" fmla="*/ 1408 h 830"/>
                <a:gd name="T46" fmla="*/ 3821 w 958"/>
                <a:gd name="T47" fmla="*/ 1599 h 830"/>
                <a:gd name="T48" fmla="*/ 3821 w 958"/>
                <a:gd name="T49" fmla="*/ 1738 h 830"/>
                <a:gd name="T50" fmla="*/ 3759 w 958"/>
                <a:gd name="T51" fmla="*/ 1880 h 830"/>
                <a:gd name="T52" fmla="*/ 3582 w 958"/>
                <a:gd name="T53" fmla="*/ 2067 h 830"/>
                <a:gd name="T54" fmla="*/ 3464 w 958"/>
                <a:gd name="T55" fmla="*/ 2210 h 830"/>
                <a:gd name="T56" fmla="*/ 3408 w 958"/>
                <a:gd name="T57" fmla="*/ 2350 h 830"/>
                <a:gd name="T58" fmla="*/ 3174 w 958"/>
                <a:gd name="T59" fmla="*/ 2442 h 830"/>
                <a:gd name="T60" fmla="*/ 2932 w 958"/>
                <a:gd name="T61" fmla="*/ 2536 h 830"/>
                <a:gd name="T62" fmla="*/ 2466 w 958"/>
                <a:gd name="T63" fmla="*/ 2630 h 830"/>
                <a:gd name="T64" fmla="*/ 2230 w 958"/>
                <a:gd name="T65" fmla="*/ 2726 h 830"/>
                <a:gd name="T66" fmla="*/ 1999 w 958"/>
                <a:gd name="T67" fmla="*/ 2726 h 830"/>
                <a:gd name="T68" fmla="*/ 1822 w 958"/>
                <a:gd name="T69" fmla="*/ 2726 h 830"/>
                <a:gd name="T70" fmla="*/ 1351 w 958"/>
                <a:gd name="T71" fmla="*/ 2726 h 830"/>
                <a:gd name="T72" fmla="*/ 1120 w 958"/>
                <a:gd name="T73" fmla="*/ 2726 h 830"/>
                <a:gd name="T74" fmla="*/ 942 w 958"/>
                <a:gd name="T75" fmla="*/ 2630 h 830"/>
                <a:gd name="T76" fmla="*/ 766 w 958"/>
                <a:gd name="T77" fmla="*/ 2536 h 830"/>
                <a:gd name="T78" fmla="*/ 588 w 958"/>
                <a:gd name="T79" fmla="*/ 2442 h 830"/>
                <a:gd name="T80" fmla="*/ 474 w 958"/>
                <a:gd name="T81" fmla="*/ 2301 h 830"/>
                <a:gd name="T82" fmla="*/ 236 w 958"/>
                <a:gd name="T83" fmla="*/ 2210 h 830"/>
                <a:gd name="T84" fmla="*/ 117 w 958"/>
                <a:gd name="T85" fmla="*/ 2067 h 830"/>
                <a:gd name="T86" fmla="*/ 64 w 958"/>
                <a:gd name="T87" fmla="*/ 1925 h 830"/>
                <a:gd name="T88" fmla="*/ 0 w 958"/>
                <a:gd name="T89" fmla="*/ 1785 h 830"/>
                <a:gd name="T90" fmla="*/ 0 w 958"/>
                <a:gd name="T91" fmla="*/ 1642 h 830"/>
                <a:gd name="T92" fmla="*/ 0 w 958"/>
                <a:gd name="T93" fmla="*/ 1503 h 830"/>
                <a:gd name="T94" fmla="*/ 0 w 958"/>
                <a:gd name="T95" fmla="*/ 1366 h 830"/>
                <a:gd name="T96" fmla="*/ 0 w 958"/>
                <a:gd name="T97" fmla="*/ 1223 h 830"/>
                <a:gd name="T98" fmla="*/ 64 w 958"/>
                <a:gd name="T99" fmla="*/ 1080 h 830"/>
                <a:gd name="T100" fmla="*/ 64 w 958"/>
                <a:gd name="T101" fmla="*/ 941 h 830"/>
                <a:gd name="T102" fmla="*/ 117 w 958"/>
                <a:gd name="T103" fmla="*/ 798 h 830"/>
                <a:gd name="T104" fmla="*/ 117 w 958"/>
                <a:gd name="T105" fmla="*/ 658 h 830"/>
                <a:gd name="T106" fmla="*/ 265 w 958"/>
                <a:gd name="T107" fmla="*/ 370 h 830"/>
                <a:gd name="T108" fmla="*/ 529 w 958"/>
                <a:gd name="T109" fmla="*/ 329 h 830"/>
                <a:gd name="T110" fmla="*/ 265 w 958"/>
                <a:gd name="T111" fmla="*/ 370 h 830"/>
                <a:gd name="T112" fmla="*/ 265 w 958"/>
                <a:gd name="T113" fmla="*/ 370 h 8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8" h="830">
                  <a:moveTo>
                    <a:pt x="65" y="113"/>
                  </a:moveTo>
                  <a:lnTo>
                    <a:pt x="129" y="57"/>
                  </a:lnTo>
                  <a:lnTo>
                    <a:pt x="172" y="29"/>
                  </a:lnTo>
                  <a:lnTo>
                    <a:pt x="215" y="0"/>
                  </a:lnTo>
                  <a:lnTo>
                    <a:pt x="257" y="0"/>
                  </a:lnTo>
                  <a:lnTo>
                    <a:pt x="315" y="0"/>
                  </a:lnTo>
                  <a:lnTo>
                    <a:pt x="357" y="0"/>
                  </a:lnTo>
                  <a:lnTo>
                    <a:pt x="400" y="0"/>
                  </a:lnTo>
                  <a:lnTo>
                    <a:pt x="443" y="0"/>
                  </a:lnTo>
                  <a:lnTo>
                    <a:pt x="486" y="0"/>
                  </a:lnTo>
                  <a:lnTo>
                    <a:pt x="543" y="15"/>
                  </a:lnTo>
                  <a:lnTo>
                    <a:pt x="629" y="29"/>
                  </a:lnTo>
                  <a:lnTo>
                    <a:pt x="714" y="29"/>
                  </a:lnTo>
                  <a:lnTo>
                    <a:pt x="800" y="43"/>
                  </a:lnTo>
                  <a:lnTo>
                    <a:pt x="843" y="57"/>
                  </a:lnTo>
                  <a:lnTo>
                    <a:pt x="886" y="86"/>
                  </a:lnTo>
                  <a:lnTo>
                    <a:pt x="914" y="143"/>
                  </a:lnTo>
                  <a:lnTo>
                    <a:pt x="943" y="186"/>
                  </a:lnTo>
                  <a:lnTo>
                    <a:pt x="943" y="229"/>
                  </a:lnTo>
                  <a:lnTo>
                    <a:pt x="957" y="272"/>
                  </a:lnTo>
                  <a:lnTo>
                    <a:pt x="957" y="329"/>
                  </a:lnTo>
                  <a:lnTo>
                    <a:pt x="957" y="372"/>
                  </a:lnTo>
                  <a:lnTo>
                    <a:pt x="943" y="429"/>
                  </a:lnTo>
                  <a:lnTo>
                    <a:pt x="929" y="486"/>
                  </a:lnTo>
                  <a:lnTo>
                    <a:pt x="929" y="529"/>
                  </a:lnTo>
                  <a:lnTo>
                    <a:pt x="914" y="572"/>
                  </a:lnTo>
                  <a:lnTo>
                    <a:pt x="871" y="629"/>
                  </a:lnTo>
                  <a:lnTo>
                    <a:pt x="843" y="672"/>
                  </a:lnTo>
                  <a:lnTo>
                    <a:pt x="829" y="715"/>
                  </a:lnTo>
                  <a:lnTo>
                    <a:pt x="772" y="743"/>
                  </a:lnTo>
                  <a:lnTo>
                    <a:pt x="714" y="772"/>
                  </a:lnTo>
                  <a:lnTo>
                    <a:pt x="600" y="800"/>
                  </a:lnTo>
                  <a:lnTo>
                    <a:pt x="543" y="829"/>
                  </a:lnTo>
                  <a:lnTo>
                    <a:pt x="486" y="829"/>
                  </a:lnTo>
                  <a:lnTo>
                    <a:pt x="443" y="829"/>
                  </a:lnTo>
                  <a:lnTo>
                    <a:pt x="329" y="829"/>
                  </a:lnTo>
                  <a:lnTo>
                    <a:pt x="272" y="829"/>
                  </a:lnTo>
                  <a:lnTo>
                    <a:pt x="229" y="800"/>
                  </a:lnTo>
                  <a:lnTo>
                    <a:pt x="186" y="772"/>
                  </a:lnTo>
                  <a:lnTo>
                    <a:pt x="143" y="743"/>
                  </a:lnTo>
                  <a:lnTo>
                    <a:pt x="115" y="700"/>
                  </a:lnTo>
                  <a:lnTo>
                    <a:pt x="57" y="672"/>
                  </a:lnTo>
                  <a:lnTo>
                    <a:pt x="29" y="629"/>
                  </a:lnTo>
                  <a:lnTo>
                    <a:pt x="15" y="586"/>
                  </a:lnTo>
                  <a:lnTo>
                    <a:pt x="0" y="543"/>
                  </a:lnTo>
                  <a:lnTo>
                    <a:pt x="0" y="500"/>
                  </a:lnTo>
                  <a:lnTo>
                    <a:pt x="0" y="457"/>
                  </a:lnTo>
                  <a:lnTo>
                    <a:pt x="0" y="415"/>
                  </a:lnTo>
                  <a:lnTo>
                    <a:pt x="0" y="372"/>
                  </a:lnTo>
                  <a:lnTo>
                    <a:pt x="15" y="329"/>
                  </a:lnTo>
                  <a:lnTo>
                    <a:pt x="15" y="286"/>
                  </a:lnTo>
                  <a:lnTo>
                    <a:pt x="29" y="243"/>
                  </a:lnTo>
                  <a:lnTo>
                    <a:pt x="29" y="200"/>
                  </a:lnTo>
                  <a:lnTo>
                    <a:pt x="65" y="113"/>
                  </a:lnTo>
                  <a:lnTo>
                    <a:pt x="129" y="100"/>
                  </a:lnTo>
                  <a:lnTo>
                    <a:pt x="65" y="113"/>
                  </a:lnTo>
                </a:path>
              </a:pathLst>
            </a:custGeom>
            <a:solidFill>
              <a:schemeClr val="accent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566" name="Group 36"/>
            <p:cNvGrpSpPr>
              <a:grpSpLocks/>
            </p:cNvGrpSpPr>
            <p:nvPr/>
          </p:nvGrpSpPr>
          <p:grpSpPr bwMode="auto">
            <a:xfrm>
              <a:off x="2688" y="3298"/>
              <a:ext cx="864" cy="404"/>
              <a:chOff x="2832" y="3298"/>
              <a:chExt cx="864" cy="404"/>
            </a:xfrm>
          </p:grpSpPr>
          <p:sp>
            <p:nvSpPr>
              <p:cNvPr id="23578" name="Oval 37"/>
              <p:cNvSpPr>
                <a:spLocks noChangeArrowheads="1"/>
              </p:cNvSpPr>
              <p:nvPr/>
            </p:nvSpPr>
            <p:spPr bwMode="auto">
              <a:xfrm>
                <a:off x="2832" y="3416"/>
                <a:ext cx="292" cy="233"/>
              </a:xfrm>
              <a:prstGeom prst="ellipse">
                <a:avLst/>
              </a:prstGeom>
              <a:solidFill>
                <a:srgbClr val="FF0066"/>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579" name="Rectangle 38"/>
              <p:cNvSpPr>
                <a:spLocks noChangeArrowheads="1"/>
              </p:cNvSpPr>
              <p:nvPr/>
            </p:nvSpPr>
            <p:spPr bwMode="auto">
              <a:xfrm>
                <a:off x="3342" y="3298"/>
                <a:ext cx="35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s</a:t>
                </a:r>
              </a:p>
            </p:txBody>
          </p:sp>
          <p:sp>
            <p:nvSpPr>
              <p:cNvPr id="23580" name="Rectangle 39"/>
              <p:cNvSpPr>
                <a:spLocks noChangeArrowheads="1"/>
              </p:cNvSpPr>
              <p:nvPr/>
            </p:nvSpPr>
            <p:spPr bwMode="auto">
              <a:xfrm>
                <a:off x="3142" y="3298"/>
                <a:ext cx="31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d</a:t>
                </a:r>
              </a:p>
            </p:txBody>
          </p:sp>
        </p:grpSp>
        <p:sp>
          <p:nvSpPr>
            <p:cNvPr id="23567" name="Arc 40"/>
            <p:cNvSpPr>
              <a:spLocks/>
            </p:cNvSpPr>
            <p:nvPr/>
          </p:nvSpPr>
          <p:spPr bwMode="auto">
            <a:xfrm>
              <a:off x="288" y="3408"/>
              <a:ext cx="1488"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lnTo>
                    <a:pt x="0" y="21600"/>
                  </a:lnTo>
                  <a:close/>
                </a:path>
              </a:pathLst>
            </a:custGeom>
            <a:noFill/>
            <a:ln w="25400" cap="rnd">
              <a:solidFill>
                <a:srgbClr val="0000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568" name="Group 41"/>
            <p:cNvGrpSpPr>
              <a:grpSpLocks/>
            </p:cNvGrpSpPr>
            <p:nvPr/>
          </p:nvGrpSpPr>
          <p:grpSpPr bwMode="auto">
            <a:xfrm>
              <a:off x="901" y="3022"/>
              <a:ext cx="875" cy="866"/>
              <a:chOff x="901" y="3022"/>
              <a:chExt cx="875" cy="866"/>
            </a:xfrm>
          </p:grpSpPr>
          <p:sp>
            <p:nvSpPr>
              <p:cNvPr id="23573" name="Line 42"/>
              <p:cNvSpPr>
                <a:spLocks noChangeShapeType="1"/>
              </p:cNvSpPr>
              <p:nvPr/>
            </p:nvSpPr>
            <p:spPr bwMode="auto">
              <a:xfrm>
                <a:off x="1008" y="3407"/>
                <a:ext cx="0" cy="96"/>
              </a:xfrm>
              <a:prstGeom prst="line">
                <a:avLst/>
              </a:prstGeom>
              <a:noFill/>
              <a:ln w="12700">
                <a:solidFill>
                  <a:srgbClr val="CC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4" name="Line 43"/>
              <p:cNvSpPr>
                <a:spLocks noChangeShapeType="1"/>
              </p:cNvSpPr>
              <p:nvPr/>
            </p:nvSpPr>
            <p:spPr bwMode="auto">
              <a:xfrm>
                <a:off x="1199" y="3407"/>
                <a:ext cx="0" cy="96"/>
              </a:xfrm>
              <a:prstGeom prst="line">
                <a:avLst/>
              </a:prstGeom>
              <a:noFill/>
              <a:ln w="12700">
                <a:solidFill>
                  <a:srgbClr val="CC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5" name="Rectangle 44"/>
              <p:cNvSpPr>
                <a:spLocks noChangeArrowheads="1"/>
              </p:cNvSpPr>
              <p:nvPr/>
            </p:nvSpPr>
            <p:spPr bwMode="auto">
              <a:xfrm>
                <a:off x="1093" y="3022"/>
                <a:ext cx="19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l</a:t>
                </a:r>
              </a:p>
            </p:txBody>
          </p:sp>
          <p:sp>
            <p:nvSpPr>
              <p:cNvPr id="23576" name="Rectangle 45"/>
              <p:cNvSpPr>
                <a:spLocks noChangeArrowheads="1"/>
              </p:cNvSpPr>
              <p:nvPr/>
            </p:nvSpPr>
            <p:spPr bwMode="auto">
              <a:xfrm>
                <a:off x="901" y="303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d</a:t>
                </a:r>
              </a:p>
            </p:txBody>
          </p:sp>
          <p:sp>
            <p:nvSpPr>
              <p:cNvPr id="23577" name="Arc 46"/>
              <p:cNvSpPr>
                <a:spLocks/>
              </p:cNvSpPr>
              <p:nvPr/>
            </p:nvSpPr>
            <p:spPr bwMode="auto">
              <a:xfrm>
                <a:off x="1016" y="3445"/>
                <a:ext cx="760" cy="443"/>
              </a:xfrm>
              <a:custGeom>
                <a:avLst/>
                <a:gdLst>
                  <a:gd name="T0" fmla="*/ 0 w 11026"/>
                  <a:gd name="T1" fmla="*/ 0 h 19956"/>
                  <a:gd name="T2" fmla="*/ 0 w 11026"/>
                  <a:gd name="T3" fmla="*/ 0 h 19956"/>
                  <a:gd name="T4" fmla="*/ 0 w 11026"/>
                  <a:gd name="T5" fmla="*/ 0 h 19956"/>
                  <a:gd name="T6" fmla="*/ 0 60000 65536"/>
                  <a:gd name="T7" fmla="*/ 0 60000 65536"/>
                  <a:gd name="T8" fmla="*/ 0 60000 65536"/>
                </a:gdLst>
                <a:ahLst/>
                <a:cxnLst>
                  <a:cxn ang="T6">
                    <a:pos x="T0" y="T1"/>
                  </a:cxn>
                  <a:cxn ang="T7">
                    <a:pos x="T2" y="T3"/>
                  </a:cxn>
                  <a:cxn ang="T8">
                    <a:pos x="T4" y="T5"/>
                  </a:cxn>
                </a:cxnLst>
                <a:rect l="0" t="0" r="r" b="b"/>
                <a:pathLst>
                  <a:path w="11026" h="19956" fill="none" extrusionOk="0">
                    <a:moveTo>
                      <a:pt x="0" y="1382"/>
                    </a:moveTo>
                    <a:cubicBezTo>
                      <a:pt x="886" y="855"/>
                      <a:pt x="1809" y="393"/>
                      <a:pt x="2761" y="-1"/>
                    </a:cubicBezTo>
                  </a:path>
                  <a:path w="11026" h="19956" stroke="0" extrusionOk="0">
                    <a:moveTo>
                      <a:pt x="0" y="1382"/>
                    </a:moveTo>
                    <a:cubicBezTo>
                      <a:pt x="886" y="855"/>
                      <a:pt x="1809" y="393"/>
                      <a:pt x="2761" y="-1"/>
                    </a:cubicBezTo>
                    <a:lnTo>
                      <a:pt x="11026" y="19956"/>
                    </a:lnTo>
                    <a:lnTo>
                      <a:pt x="0" y="1382"/>
                    </a:lnTo>
                    <a:close/>
                  </a:path>
                </a:pathLst>
              </a:custGeom>
              <a:noFill/>
              <a:ln w="38100" cap="rnd">
                <a:solidFill>
                  <a:srgbClr val="FF0066"/>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569" name="Group 47"/>
            <p:cNvGrpSpPr>
              <a:grpSpLocks/>
            </p:cNvGrpSpPr>
            <p:nvPr/>
          </p:nvGrpSpPr>
          <p:grpSpPr bwMode="auto">
            <a:xfrm>
              <a:off x="4416" y="3280"/>
              <a:ext cx="672" cy="404"/>
              <a:chOff x="4560" y="3280"/>
              <a:chExt cx="672" cy="404"/>
            </a:xfrm>
          </p:grpSpPr>
          <p:sp>
            <p:nvSpPr>
              <p:cNvPr id="23570" name="Rectangle 48"/>
              <p:cNvSpPr>
                <a:spLocks noChangeArrowheads="1"/>
              </p:cNvSpPr>
              <p:nvPr/>
            </p:nvSpPr>
            <p:spPr bwMode="auto">
              <a:xfrm>
                <a:off x="4713" y="3280"/>
                <a:ext cx="3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V</a:t>
                </a:r>
              </a:p>
            </p:txBody>
          </p:sp>
          <p:sp>
            <p:nvSpPr>
              <p:cNvPr id="23571" name="Rectangle 49"/>
              <p:cNvSpPr>
                <a:spLocks noChangeArrowheads="1"/>
              </p:cNvSpPr>
              <p:nvPr/>
            </p:nvSpPr>
            <p:spPr bwMode="auto">
              <a:xfrm>
                <a:off x="4560" y="328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d</a:t>
                </a:r>
              </a:p>
            </p:txBody>
          </p:sp>
          <p:sp>
            <p:nvSpPr>
              <p:cNvPr id="23572" name="Rectangle 50"/>
              <p:cNvSpPr>
                <a:spLocks noChangeArrowheads="1"/>
              </p:cNvSpPr>
              <p:nvPr/>
            </p:nvSpPr>
            <p:spPr bwMode="auto">
              <a:xfrm>
                <a:off x="5088" y="3456"/>
                <a:ext cx="144" cy="144"/>
              </a:xfrm>
              <a:prstGeom prst="rect">
                <a:avLst/>
              </a:prstGeom>
              <a:solidFill>
                <a:schemeClr val="accent1"/>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flatTx/>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graphicFrame>
        <p:nvGraphicFramePr>
          <p:cNvPr id="23561" name="Object 53"/>
          <p:cNvGraphicFramePr>
            <a:graphicFrameLocks noChangeAspect="1"/>
          </p:cNvGraphicFramePr>
          <p:nvPr/>
        </p:nvGraphicFramePr>
        <p:xfrm>
          <a:off x="3924300" y="3500438"/>
          <a:ext cx="1520825" cy="538162"/>
        </p:xfrm>
        <a:graphic>
          <a:graphicData uri="http://schemas.openxmlformats.org/presentationml/2006/ole">
            <mc:AlternateContent xmlns:mc="http://schemas.openxmlformats.org/markup-compatibility/2006">
              <mc:Choice xmlns:v="urn:schemas-microsoft-com:vml" Requires="v">
                <p:oleObj spid="_x0000_s23689" name="公式" r:id="rId3" imgW="545813" imgH="177097" progId="Equation.3">
                  <p:embed/>
                </p:oleObj>
              </mc:Choice>
              <mc:Fallback>
                <p:oleObj name="公式" r:id="rId3" imgW="545813" imgH="177097" progId="Equation.3">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3500438"/>
                        <a:ext cx="1520825"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6"/>
          <p:cNvGraphicFramePr>
            <a:graphicFrameLocks noChangeAspect="1"/>
          </p:cNvGraphicFramePr>
          <p:nvPr/>
        </p:nvGraphicFramePr>
        <p:xfrm>
          <a:off x="6642100" y="3500438"/>
          <a:ext cx="1624013" cy="538162"/>
        </p:xfrm>
        <a:graphic>
          <a:graphicData uri="http://schemas.openxmlformats.org/presentationml/2006/ole">
            <mc:AlternateContent xmlns:mc="http://schemas.openxmlformats.org/markup-compatibility/2006">
              <mc:Choice xmlns:v="urn:schemas-microsoft-com:vml" Requires="v">
                <p:oleObj spid="_x0000_s23690" name="公式" r:id="rId5" imgW="584082" imgH="177097" progId="Equation.3">
                  <p:embed/>
                </p:oleObj>
              </mc:Choice>
              <mc:Fallback>
                <p:oleObj name="公式" r:id="rId5" imgW="584082" imgH="177097"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100" y="3500438"/>
                        <a:ext cx="162401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3" name="Object 60"/>
          <p:cNvGraphicFramePr>
            <a:graphicFrameLocks noChangeAspect="1"/>
          </p:cNvGraphicFramePr>
          <p:nvPr/>
        </p:nvGraphicFramePr>
        <p:xfrm>
          <a:off x="539750" y="3500438"/>
          <a:ext cx="1524000" cy="538162"/>
        </p:xfrm>
        <a:graphic>
          <a:graphicData uri="http://schemas.openxmlformats.org/presentationml/2006/ole">
            <mc:AlternateContent xmlns:mc="http://schemas.openxmlformats.org/markup-compatibility/2006">
              <mc:Choice xmlns:v="urn:schemas-microsoft-com:vml" Requires="v">
                <p:oleObj spid="_x0000_s23691" name="公式" r:id="rId7" imgW="545813" imgH="177097" progId="Equation.3">
                  <p:embed/>
                </p:oleObj>
              </mc:Choice>
              <mc:Fallback>
                <p:oleObj name="公式" r:id="rId7" imgW="545813" imgH="177097" progId="Equation.3">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500438"/>
                        <a:ext cx="152400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wipe(left)">
                                      <p:cBhvr>
                                        <p:cTn id="7" dur="500"/>
                                        <p:tgtEl>
                                          <p:spTgt spid="2088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8920">
                                            <p:txEl>
                                              <p:pRg st="0" end="0"/>
                                            </p:txEl>
                                          </p:spTgt>
                                        </p:tgtEl>
                                        <p:attrNameLst>
                                          <p:attrName>style.visibility</p:attrName>
                                        </p:attrNameLst>
                                      </p:cBhvr>
                                      <p:to>
                                        <p:strVal val="visible"/>
                                      </p:to>
                                    </p:set>
                                    <p:animEffect transition="in" filter="wipe(left)">
                                      <p:cBhvr>
                                        <p:cTn id="12" dur="500"/>
                                        <p:tgtEl>
                                          <p:spTgt spid="2089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8902">
                                            <p:txEl>
                                              <p:pRg st="0" end="0"/>
                                            </p:txEl>
                                          </p:spTgt>
                                        </p:tgtEl>
                                        <p:attrNameLst>
                                          <p:attrName>style.visibility</p:attrName>
                                        </p:attrNameLst>
                                      </p:cBhvr>
                                      <p:to>
                                        <p:strVal val="visible"/>
                                      </p:to>
                                    </p:set>
                                    <p:animEffect transition="in" filter="wipe(left)">
                                      <p:cBhvr>
                                        <p:cTn id="17" dur="500"/>
                                        <p:tgtEl>
                                          <p:spTgt spid="20890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356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5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8911">
                                            <p:txEl>
                                              <p:pRg st="0" end="0"/>
                                            </p:txEl>
                                          </p:spTgt>
                                        </p:tgtEl>
                                        <p:attrNameLst>
                                          <p:attrName>style.visibility</p:attrName>
                                        </p:attrNameLst>
                                      </p:cBhvr>
                                      <p:to>
                                        <p:strVal val="visible"/>
                                      </p:to>
                                    </p:set>
                                    <p:animEffect transition="in" filter="wipe(left)">
                                      <p:cBhvr>
                                        <p:cTn id="30" dur="500"/>
                                        <p:tgtEl>
                                          <p:spTgt spid="2089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8910"/>
                                        </p:tgtEl>
                                        <p:attrNameLst>
                                          <p:attrName>style.visibility</p:attrName>
                                        </p:attrNameLst>
                                      </p:cBhvr>
                                      <p:to>
                                        <p:strVal val="visible"/>
                                      </p:to>
                                    </p:set>
                                    <p:animEffect transition="in" filter="wipe(left)">
                                      <p:cBhvr>
                                        <p:cTn id="35" dur="500"/>
                                        <p:tgtEl>
                                          <p:spTgt spid="2089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2" grpId="0" build="p" autoUpdateAnimBg="0"/>
      <p:bldP spid="208910" grpId="0" animBg="1"/>
      <p:bldP spid="208911" grpId="0" build="p" autoUpdateAnimBg="0"/>
      <p:bldP spid="208920"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539552" y="270669"/>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dirty="0">
                <a:solidFill>
                  <a:srgbClr val="FFFF00"/>
                </a:solidFill>
                <a:latin typeface="宋体" panose="02010600030101010101" pitchFamily="2" charset="-122"/>
              </a:rPr>
              <a:t>4</a:t>
            </a:r>
            <a:r>
              <a:rPr kumimoji="1" lang="zh-CN" altLang="en-US" b="1" dirty="0">
                <a:solidFill>
                  <a:srgbClr val="FFFF00"/>
                </a:solidFill>
                <a:latin typeface="宋体" panose="02010600030101010101" pitchFamily="2" charset="-122"/>
              </a:rPr>
              <a:t>、电偶极子</a:t>
            </a:r>
          </a:p>
        </p:txBody>
      </p:sp>
      <p:sp>
        <p:nvSpPr>
          <p:cNvPr id="104453" name="Rectangle 5"/>
          <p:cNvSpPr>
            <a:spLocks noChangeArrowheads="1"/>
          </p:cNvSpPr>
          <p:nvPr/>
        </p:nvSpPr>
        <p:spPr bwMode="auto">
          <a:xfrm>
            <a:off x="762000" y="1295400"/>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Times New Roman" panose="02020603050405020304" pitchFamily="18" charset="0"/>
                <a:ea typeface="黑体" panose="02010609060101010101" pitchFamily="49" charset="-122"/>
              </a:rPr>
              <a:t>电偶极子：</a:t>
            </a:r>
            <a:endParaRPr kumimoji="1" lang="zh-CN" altLang="en-US" sz="2400" b="1">
              <a:solidFill>
                <a:schemeClr val="hlink"/>
              </a:solidFill>
              <a:latin typeface="Times New Roman" panose="02020603050405020304" pitchFamily="18" charset="0"/>
              <a:ea typeface="黑体" panose="02010609060101010101" pitchFamily="49" charset="-122"/>
            </a:endParaRPr>
          </a:p>
        </p:txBody>
      </p:sp>
      <p:sp>
        <p:nvSpPr>
          <p:cNvPr id="104454" name="Text Box 6"/>
          <p:cNvSpPr txBox="1">
            <a:spLocks noChangeArrowheads="1"/>
          </p:cNvSpPr>
          <p:nvPr/>
        </p:nvSpPr>
        <p:spPr bwMode="auto">
          <a:xfrm>
            <a:off x="2555875" y="1239838"/>
            <a:ext cx="619283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rgbClr val="FFFFCC"/>
                </a:solidFill>
                <a:latin typeface="宋体" panose="02010600030101010101" pitchFamily="2" charset="-122"/>
              </a:rPr>
              <a:t>大小相等，符号相反且存在一微小间距的两个点电荷构成的复合体。</a:t>
            </a:r>
            <a:endParaRPr kumimoji="1" lang="zh-CN" altLang="en-US" sz="2400" b="1">
              <a:solidFill>
                <a:srgbClr val="FFFFCC"/>
              </a:solidFill>
              <a:latin typeface="宋体" panose="02010600030101010101" pitchFamily="2" charset="-122"/>
            </a:endParaRPr>
          </a:p>
        </p:txBody>
      </p:sp>
      <p:sp>
        <p:nvSpPr>
          <p:cNvPr id="104455" name="Text Box 7"/>
          <p:cNvSpPr txBox="1">
            <a:spLocks noChangeArrowheads="1"/>
          </p:cNvSpPr>
          <p:nvPr/>
        </p:nvSpPr>
        <p:spPr bwMode="auto">
          <a:xfrm>
            <a:off x="758740" y="289560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dirty="0">
                <a:solidFill>
                  <a:schemeClr val="hlink"/>
                </a:solidFill>
                <a:latin typeface="Times New Roman" panose="02020603050405020304" pitchFamily="18" charset="0"/>
                <a:ea typeface="黑体" panose="02010609060101010101" pitchFamily="49" charset="-122"/>
              </a:rPr>
              <a:t>电偶极矩：</a:t>
            </a:r>
          </a:p>
        </p:txBody>
      </p:sp>
      <p:graphicFrame>
        <p:nvGraphicFramePr>
          <p:cNvPr id="104456" name="Object 8"/>
          <p:cNvGraphicFramePr>
            <a:graphicFrameLocks noChangeAspect="1"/>
          </p:cNvGraphicFramePr>
          <p:nvPr/>
        </p:nvGraphicFramePr>
        <p:xfrm>
          <a:off x="3276600" y="2895600"/>
          <a:ext cx="1676400" cy="838200"/>
        </p:xfrm>
        <a:graphic>
          <a:graphicData uri="http://schemas.openxmlformats.org/presentationml/2006/ole">
            <mc:AlternateContent xmlns:mc="http://schemas.openxmlformats.org/markup-compatibility/2006">
              <mc:Choice xmlns:v="urn:schemas-microsoft-com:vml" Requires="v">
                <p:oleObj spid="_x0000_s24701" name="公式" r:id="rId3" imgW="435619" imgH="205867" progId="Equation.3">
                  <p:embed/>
                </p:oleObj>
              </mc:Choice>
              <mc:Fallback>
                <p:oleObj name="公式" r:id="rId3" imgW="435619" imgH="205867"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895600"/>
                        <a:ext cx="1676400" cy="83820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104457" name="Text Box 9"/>
          <p:cNvSpPr txBox="1">
            <a:spLocks noChangeArrowheads="1"/>
          </p:cNvSpPr>
          <p:nvPr/>
        </p:nvSpPr>
        <p:spPr bwMode="auto">
          <a:xfrm>
            <a:off x="900113" y="3933825"/>
            <a:ext cx="43434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a:latin typeface="宋体" panose="02010600030101010101" pitchFamily="2" charset="-122"/>
              </a:rPr>
              <a:t>    </a:t>
            </a:r>
            <a:r>
              <a:rPr kumimoji="1" lang="zh-CN" altLang="en-US" sz="2800" b="1">
                <a:latin typeface="宋体" panose="02010600030101010101" pitchFamily="2" charset="-122"/>
              </a:rPr>
              <a:t>电偶极子是个很重要的物理模型，在研究电极化，电磁波的发射和接收都会用到。</a:t>
            </a:r>
          </a:p>
        </p:txBody>
      </p:sp>
      <p:grpSp>
        <p:nvGrpSpPr>
          <p:cNvPr id="104458" name="Group 10"/>
          <p:cNvGrpSpPr>
            <a:grpSpLocks/>
          </p:cNvGrpSpPr>
          <p:nvPr/>
        </p:nvGrpSpPr>
        <p:grpSpPr bwMode="auto">
          <a:xfrm>
            <a:off x="6172200" y="3708400"/>
            <a:ext cx="1143000" cy="533400"/>
            <a:chOff x="3888" y="2352"/>
            <a:chExt cx="720" cy="336"/>
          </a:xfrm>
        </p:grpSpPr>
        <p:sp>
          <p:nvSpPr>
            <p:cNvPr id="24594" name="Line 11"/>
            <p:cNvSpPr>
              <a:spLocks noChangeShapeType="1"/>
            </p:cNvSpPr>
            <p:nvPr/>
          </p:nvSpPr>
          <p:spPr bwMode="auto">
            <a:xfrm>
              <a:off x="3888" y="2688"/>
              <a:ext cx="720"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595" name="Object 12"/>
            <p:cNvGraphicFramePr>
              <a:graphicFrameLocks noChangeAspect="1"/>
            </p:cNvGraphicFramePr>
            <p:nvPr/>
          </p:nvGraphicFramePr>
          <p:xfrm>
            <a:off x="4128" y="2352"/>
            <a:ext cx="238" cy="300"/>
          </p:xfrm>
          <a:graphic>
            <a:graphicData uri="http://schemas.openxmlformats.org/presentationml/2006/ole">
              <mc:AlternateContent xmlns:mc="http://schemas.openxmlformats.org/markup-compatibility/2006">
                <mc:Choice xmlns:v="urn:schemas-microsoft-com:vml" Requires="v">
                  <p:oleObj spid="_x0000_s24702" name="公式" r:id="rId5" imgW="129329" imgH="167598" progId="Equation.3">
                    <p:embed/>
                  </p:oleObj>
                </mc:Choice>
                <mc:Fallback>
                  <p:oleObj name="公式" r:id="rId5" imgW="129329" imgH="167598"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352"/>
                          <a:ext cx="238" cy="30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4461" name="Group 13"/>
          <p:cNvGrpSpPr>
            <a:grpSpLocks/>
          </p:cNvGrpSpPr>
          <p:nvPr/>
        </p:nvGrpSpPr>
        <p:grpSpPr bwMode="auto">
          <a:xfrm>
            <a:off x="5715000" y="3581400"/>
            <a:ext cx="1962150" cy="1498600"/>
            <a:chOff x="3600" y="2256"/>
            <a:chExt cx="1236" cy="944"/>
          </a:xfrm>
        </p:grpSpPr>
        <p:sp>
          <p:nvSpPr>
            <p:cNvPr id="24586" name="Line 14"/>
            <p:cNvSpPr>
              <a:spLocks noChangeShapeType="1"/>
            </p:cNvSpPr>
            <p:nvPr/>
          </p:nvSpPr>
          <p:spPr bwMode="auto">
            <a:xfrm>
              <a:off x="3792" y="276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Line 15"/>
            <p:cNvSpPr>
              <a:spLocks noChangeShapeType="1"/>
            </p:cNvSpPr>
            <p:nvPr/>
          </p:nvSpPr>
          <p:spPr bwMode="auto">
            <a:xfrm>
              <a:off x="4704" y="276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Line 16"/>
            <p:cNvSpPr>
              <a:spLocks noChangeShapeType="1"/>
            </p:cNvSpPr>
            <p:nvPr/>
          </p:nvSpPr>
          <p:spPr bwMode="auto">
            <a:xfrm>
              <a:off x="3792" y="2864"/>
              <a:ext cx="912"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65" name="Oval 17"/>
            <p:cNvSpPr>
              <a:spLocks noChangeArrowheads="1"/>
            </p:cNvSpPr>
            <p:nvPr/>
          </p:nvSpPr>
          <p:spPr bwMode="auto">
            <a:xfrm>
              <a:off x="3696" y="2576"/>
              <a:ext cx="192" cy="192"/>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4590" name="Rectangle 18"/>
            <p:cNvSpPr>
              <a:spLocks noChangeArrowheads="1"/>
            </p:cNvSpPr>
            <p:nvPr/>
          </p:nvSpPr>
          <p:spPr bwMode="auto">
            <a:xfrm>
              <a:off x="3600" y="2256"/>
              <a:ext cx="3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latin typeface="Times New Roman" panose="02020603050405020304" pitchFamily="18" charset="0"/>
                </a:rPr>
                <a:t>-q</a:t>
              </a:r>
            </a:p>
          </p:txBody>
        </p:sp>
        <p:sp>
          <p:nvSpPr>
            <p:cNvPr id="24591" name="Rectangle 19"/>
            <p:cNvSpPr>
              <a:spLocks noChangeArrowheads="1"/>
            </p:cNvSpPr>
            <p:nvPr/>
          </p:nvSpPr>
          <p:spPr bwMode="auto">
            <a:xfrm>
              <a:off x="4608" y="225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latin typeface="Times New Roman" panose="02020603050405020304" pitchFamily="18" charset="0"/>
                </a:rPr>
                <a:t>q</a:t>
              </a:r>
            </a:p>
          </p:txBody>
        </p:sp>
        <p:sp>
          <p:nvSpPr>
            <p:cNvPr id="104468" name="Oval 20"/>
            <p:cNvSpPr>
              <a:spLocks noChangeArrowheads="1"/>
            </p:cNvSpPr>
            <p:nvPr/>
          </p:nvSpPr>
          <p:spPr bwMode="auto">
            <a:xfrm>
              <a:off x="4608" y="2576"/>
              <a:ext cx="192" cy="192"/>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aphicFrame>
          <p:nvGraphicFramePr>
            <p:cNvPr id="24593" name="Object 21"/>
            <p:cNvGraphicFramePr>
              <a:graphicFrameLocks noChangeAspect="1"/>
            </p:cNvGraphicFramePr>
            <p:nvPr/>
          </p:nvGraphicFramePr>
          <p:xfrm>
            <a:off x="4128" y="2864"/>
            <a:ext cx="166" cy="336"/>
          </p:xfrm>
          <a:graphic>
            <a:graphicData uri="http://schemas.openxmlformats.org/presentationml/2006/ole">
              <mc:AlternateContent xmlns:mc="http://schemas.openxmlformats.org/markup-compatibility/2006">
                <mc:Choice xmlns:v="urn:schemas-microsoft-com:vml" Requires="v">
                  <p:oleObj spid="_x0000_s24703" name="公式" r:id="rId7" imgW="62289" imgH="153213" progId="Equation.3">
                    <p:embed/>
                  </p:oleObj>
                </mc:Choice>
                <mc:Fallback>
                  <p:oleObj name="公式" r:id="rId7" imgW="62289" imgH="153213"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8" y="2864"/>
                          <a:ext cx="16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additive="base">
                                        <p:cTn id="7" dur="500" fill="hold"/>
                                        <p:tgtEl>
                                          <p:spTgt spid="104453"/>
                                        </p:tgtEl>
                                        <p:attrNameLst>
                                          <p:attrName>ppt_x</p:attrName>
                                        </p:attrNameLst>
                                      </p:cBhvr>
                                      <p:tavLst>
                                        <p:tav tm="0">
                                          <p:val>
                                            <p:strVal val="0-#ppt_w/2"/>
                                          </p:val>
                                        </p:tav>
                                        <p:tav tm="100000">
                                          <p:val>
                                            <p:strVal val="#ppt_x"/>
                                          </p:val>
                                        </p:tav>
                                      </p:tavLst>
                                    </p:anim>
                                    <p:anim calcmode="lin" valueType="num">
                                      <p:cBhvr additive="base">
                                        <p:cTn id="8" dur="500" fill="hold"/>
                                        <p:tgtEl>
                                          <p:spTgt spid="1044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04454"/>
                                        </p:tgtEl>
                                        <p:attrNameLst>
                                          <p:attrName>style.visibility</p:attrName>
                                        </p:attrNameLst>
                                      </p:cBhvr>
                                      <p:to>
                                        <p:strVal val="visible"/>
                                      </p:to>
                                    </p:set>
                                    <p:animEffect transition="in" filter="box(out)">
                                      <p:cBhvr>
                                        <p:cTn id="13" dur="500"/>
                                        <p:tgtEl>
                                          <p:spTgt spid="1044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88" fill="hold" nodeType="clickEffect">
                                  <p:stCondLst>
                                    <p:cond delay="0"/>
                                  </p:stCondLst>
                                  <p:childTnLst>
                                    <p:set>
                                      <p:cBhvr>
                                        <p:cTn id="17" dur="1" fill="hold">
                                          <p:stCondLst>
                                            <p:cond delay="0"/>
                                          </p:stCondLst>
                                        </p:cTn>
                                        <p:tgtEl>
                                          <p:spTgt spid="104461"/>
                                        </p:tgtEl>
                                        <p:attrNameLst>
                                          <p:attrName>style.visibility</p:attrName>
                                        </p:attrNameLst>
                                      </p:cBhvr>
                                      <p:to>
                                        <p:strVal val="visible"/>
                                      </p:to>
                                    </p:set>
                                    <p:anim calcmode="lin" valueType="num">
                                      <p:cBhvr>
                                        <p:cTn id="18" dur="500" fill="hold"/>
                                        <p:tgtEl>
                                          <p:spTgt spid="104461"/>
                                        </p:tgtEl>
                                        <p:attrNameLst>
                                          <p:attrName>ppt_w</p:attrName>
                                        </p:attrNameLst>
                                      </p:cBhvr>
                                      <p:tavLst>
                                        <p:tav tm="0">
                                          <p:val>
                                            <p:strVal val="4/3*#ppt_w"/>
                                          </p:val>
                                        </p:tav>
                                        <p:tav tm="100000">
                                          <p:val>
                                            <p:strVal val="#ppt_w"/>
                                          </p:val>
                                        </p:tav>
                                      </p:tavLst>
                                    </p:anim>
                                    <p:anim calcmode="lin" valueType="num">
                                      <p:cBhvr>
                                        <p:cTn id="19" dur="500" fill="hold"/>
                                        <p:tgtEl>
                                          <p:spTgt spid="104461"/>
                                        </p:tgtEl>
                                        <p:attrNameLst>
                                          <p:attrName>ppt_h</p:attrName>
                                        </p:attrNameLst>
                                      </p:cBhvr>
                                      <p:tavLst>
                                        <p:tav tm="0">
                                          <p:val>
                                            <p:strVal val="4/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04455"/>
                                        </p:tgtEl>
                                        <p:attrNameLst>
                                          <p:attrName>style.visibility</p:attrName>
                                        </p:attrNameLst>
                                      </p:cBhvr>
                                      <p:to>
                                        <p:strVal val="visible"/>
                                      </p:to>
                                    </p:set>
                                    <p:anim calcmode="lin" valueType="num">
                                      <p:cBhvr additive="base">
                                        <p:cTn id="24" dur="500" fill="hold"/>
                                        <p:tgtEl>
                                          <p:spTgt spid="104455"/>
                                        </p:tgtEl>
                                        <p:attrNameLst>
                                          <p:attrName>ppt_x</p:attrName>
                                        </p:attrNameLst>
                                      </p:cBhvr>
                                      <p:tavLst>
                                        <p:tav tm="0">
                                          <p:val>
                                            <p:strVal val="0-#ppt_w/2"/>
                                          </p:val>
                                        </p:tav>
                                        <p:tav tm="100000">
                                          <p:val>
                                            <p:strVal val="#ppt_x"/>
                                          </p:val>
                                        </p:tav>
                                      </p:tavLst>
                                    </p:anim>
                                    <p:anim calcmode="lin" valueType="num">
                                      <p:cBhvr additive="base">
                                        <p:cTn id="25" dur="500" fill="hold"/>
                                        <p:tgtEl>
                                          <p:spTgt spid="10445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3" fill="hold" nodeType="clickEffect">
                                  <p:stCondLst>
                                    <p:cond delay="0"/>
                                  </p:stCondLst>
                                  <p:childTnLst>
                                    <p:set>
                                      <p:cBhvr>
                                        <p:cTn id="29" dur="1" fill="hold">
                                          <p:stCondLst>
                                            <p:cond delay="0"/>
                                          </p:stCondLst>
                                        </p:cTn>
                                        <p:tgtEl>
                                          <p:spTgt spid="104456"/>
                                        </p:tgtEl>
                                        <p:attrNameLst>
                                          <p:attrName>style.visibility</p:attrName>
                                        </p:attrNameLst>
                                      </p:cBhvr>
                                      <p:to>
                                        <p:strVal val="visible"/>
                                      </p:to>
                                    </p:set>
                                    <p:animEffect transition="in" filter="strips(upRight)">
                                      <p:cBhvr>
                                        <p:cTn id="30" dur="500"/>
                                        <p:tgtEl>
                                          <p:spTgt spid="10445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288" fill="hold" nodeType="clickEffect">
                                  <p:stCondLst>
                                    <p:cond delay="0"/>
                                  </p:stCondLst>
                                  <p:childTnLst>
                                    <p:set>
                                      <p:cBhvr>
                                        <p:cTn id="34" dur="1" fill="hold">
                                          <p:stCondLst>
                                            <p:cond delay="0"/>
                                          </p:stCondLst>
                                        </p:cTn>
                                        <p:tgtEl>
                                          <p:spTgt spid="104458"/>
                                        </p:tgtEl>
                                        <p:attrNameLst>
                                          <p:attrName>style.visibility</p:attrName>
                                        </p:attrNameLst>
                                      </p:cBhvr>
                                      <p:to>
                                        <p:strVal val="visible"/>
                                      </p:to>
                                    </p:set>
                                    <p:anim calcmode="lin" valueType="num">
                                      <p:cBhvr>
                                        <p:cTn id="35" dur="500" fill="hold"/>
                                        <p:tgtEl>
                                          <p:spTgt spid="104458"/>
                                        </p:tgtEl>
                                        <p:attrNameLst>
                                          <p:attrName>ppt_w</p:attrName>
                                        </p:attrNameLst>
                                      </p:cBhvr>
                                      <p:tavLst>
                                        <p:tav tm="0">
                                          <p:val>
                                            <p:strVal val="4/3*#ppt_w"/>
                                          </p:val>
                                        </p:tav>
                                        <p:tav tm="100000">
                                          <p:val>
                                            <p:strVal val="#ppt_w"/>
                                          </p:val>
                                        </p:tav>
                                      </p:tavLst>
                                    </p:anim>
                                    <p:anim calcmode="lin" valueType="num">
                                      <p:cBhvr>
                                        <p:cTn id="36" dur="500" fill="hold"/>
                                        <p:tgtEl>
                                          <p:spTgt spid="104458"/>
                                        </p:tgtEl>
                                        <p:attrNameLst>
                                          <p:attrName>ppt_h</p:attrName>
                                        </p:attrNameLst>
                                      </p:cBhvr>
                                      <p:tavLst>
                                        <p:tav tm="0">
                                          <p:val>
                                            <p:strVal val="4/3*#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4457"/>
                                        </p:tgtEl>
                                        <p:attrNameLst>
                                          <p:attrName>style.visibility</p:attrName>
                                        </p:attrNameLst>
                                      </p:cBhvr>
                                      <p:to>
                                        <p:strVal val="visible"/>
                                      </p:to>
                                    </p:set>
                                    <p:animEffect transition="in" filter="dissolve">
                                      <p:cBhvr>
                                        <p:cTn id="41" dur="500"/>
                                        <p:tgtEl>
                                          <p:spTgt spid="104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autoUpdateAnimBg="0"/>
      <p:bldP spid="104454" grpId="0" autoUpdateAnimBg="0"/>
      <p:bldP spid="104455" grpId="0" autoUpdateAnimBg="0"/>
      <p:bldP spid="10445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516" name="Group 44"/>
          <p:cNvGrpSpPr>
            <a:grpSpLocks/>
          </p:cNvGrpSpPr>
          <p:nvPr/>
        </p:nvGrpSpPr>
        <p:grpSpPr bwMode="auto">
          <a:xfrm>
            <a:off x="4859338" y="1484313"/>
            <a:ext cx="3960812" cy="1439862"/>
            <a:chOff x="3061" y="935"/>
            <a:chExt cx="2495" cy="907"/>
          </a:xfrm>
        </p:grpSpPr>
        <p:sp>
          <p:nvSpPr>
            <p:cNvPr id="25626" name="Rectangle 39"/>
            <p:cNvSpPr>
              <a:spLocks noChangeArrowheads="1"/>
            </p:cNvSpPr>
            <p:nvPr/>
          </p:nvSpPr>
          <p:spPr bwMode="auto">
            <a:xfrm>
              <a:off x="3061" y="935"/>
              <a:ext cx="2495" cy="907"/>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5627" name="Group 41"/>
            <p:cNvGrpSpPr>
              <a:grpSpLocks/>
            </p:cNvGrpSpPr>
            <p:nvPr/>
          </p:nvGrpSpPr>
          <p:grpSpPr bwMode="auto">
            <a:xfrm>
              <a:off x="3216" y="1048"/>
              <a:ext cx="2204" cy="613"/>
              <a:chOff x="3216" y="1048"/>
              <a:chExt cx="2204" cy="613"/>
            </a:xfrm>
          </p:grpSpPr>
          <p:sp>
            <p:nvSpPr>
              <p:cNvPr id="25628" name="Line 14"/>
              <p:cNvSpPr>
                <a:spLocks noChangeShapeType="1"/>
              </p:cNvSpPr>
              <p:nvPr/>
            </p:nvSpPr>
            <p:spPr bwMode="auto">
              <a:xfrm>
                <a:off x="3696" y="1384"/>
                <a:ext cx="1543" cy="0"/>
              </a:xfrm>
              <a:prstGeom prst="line">
                <a:avLst/>
              </a:prstGeom>
              <a:noFill/>
              <a:ln w="9525">
                <a:solidFill>
                  <a:schemeClr val="tx1"/>
                </a:solidFill>
                <a:round/>
                <a:headEnd type="diamond" w="med"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0" name="Oval 8"/>
              <p:cNvSpPr>
                <a:spLocks noChangeArrowheads="1"/>
              </p:cNvSpPr>
              <p:nvPr/>
            </p:nvSpPr>
            <p:spPr bwMode="auto">
              <a:xfrm>
                <a:off x="4032" y="1336"/>
                <a:ext cx="96" cy="96"/>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5481" name="Oval 9"/>
              <p:cNvSpPr>
                <a:spLocks noChangeArrowheads="1"/>
              </p:cNvSpPr>
              <p:nvPr/>
            </p:nvSpPr>
            <p:spPr bwMode="auto">
              <a:xfrm>
                <a:off x="3312" y="1336"/>
                <a:ext cx="96" cy="96"/>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5631" name="Rectangle 11"/>
              <p:cNvSpPr>
                <a:spLocks noChangeArrowheads="1"/>
              </p:cNvSpPr>
              <p:nvPr/>
            </p:nvSpPr>
            <p:spPr bwMode="auto">
              <a:xfrm>
                <a:off x="3216" y="104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FFFF00"/>
                    </a:solidFill>
                    <a:latin typeface="Times New Roman" panose="02020603050405020304" pitchFamily="18" charset="0"/>
                  </a:rPr>
                  <a:t>-</a:t>
                </a:r>
                <a:r>
                  <a:rPr kumimoji="1" lang="en-US" altLang="zh-CN" sz="2400" i="1">
                    <a:latin typeface="Times New Roman" panose="02020603050405020304" pitchFamily="18" charset="0"/>
                  </a:rPr>
                  <a:t>q</a:t>
                </a:r>
              </a:p>
            </p:txBody>
          </p:sp>
          <p:sp>
            <p:nvSpPr>
              <p:cNvPr id="25632" name="Rectangle 12"/>
              <p:cNvSpPr>
                <a:spLocks noChangeArrowheads="1"/>
              </p:cNvSpPr>
              <p:nvPr/>
            </p:nvSpPr>
            <p:spPr bwMode="auto">
              <a:xfrm>
                <a:off x="3984" y="10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q</a:t>
                </a:r>
              </a:p>
            </p:txBody>
          </p:sp>
          <p:sp>
            <p:nvSpPr>
              <p:cNvPr id="25633" name="Rectangle 13"/>
              <p:cNvSpPr>
                <a:spLocks noChangeArrowheads="1"/>
              </p:cNvSpPr>
              <p:nvPr/>
            </p:nvSpPr>
            <p:spPr bwMode="auto">
              <a:xfrm>
                <a:off x="3648" y="10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FFFF00"/>
                    </a:solidFill>
                    <a:latin typeface="Times New Roman" panose="02020603050405020304" pitchFamily="18" charset="0"/>
                  </a:rPr>
                  <a:t>l</a:t>
                </a:r>
                <a:endParaRPr kumimoji="1" lang="en-US" altLang="zh-CN" sz="2400" i="1">
                  <a:latin typeface="Times New Roman" panose="02020603050405020304" pitchFamily="18" charset="0"/>
                </a:endParaRPr>
              </a:p>
            </p:txBody>
          </p:sp>
          <p:sp>
            <p:nvSpPr>
              <p:cNvPr id="25634" name="Rectangle 15"/>
              <p:cNvSpPr>
                <a:spLocks noChangeArrowheads="1"/>
              </p:cNvSpPr>
              <p:nvPr/>
            </p:nvSpPr>
            <p:spPr bwMode="auto">
              <a:xfrm>
                <a:off x="5132" y="133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p>
            </p:txBody>
          </p:sp>
          <p:sp>
            <p:nvSpPr>
              <p:cNvPr id="25635" name="Line 10"/>
              <p:cNvSpPr>
                <a:spLocks noChangeShapeType="1"/>
              </p:cNvSpPr>
              <p:nvPr/>
            </p:nvSpPr>
            <p:spPr bwMode="auto">
              <a:xfrm>
                <a:off x="3408" y="1384"/>
                <a:ext cx="624"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5603" name="Text Box 4"/>
          <p:cNvSpPr txBox="1">
            <a:spLocks noChangeArrowheads="1"/>
          </p:cNvSpPr>
          <p:nvPr/>
        </p:nvSpPr>
        <p:spPr bwMode="auto">
          <a:xfrm>
            <a:off x="457200" y="457200"/>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宋体" panose="02010600030101010101" pitchFamily="2" charset="-122"/>
              </a:rPr>
              <a:t>例</a:t>
            </a:r>
            <a:r>
              <a:rPr kumimoji="1" lang="en-US" altLang="zh-CN" sz="2800" b="1">
                <a:solidFill>
                  <a:srgbClr val="FFFF00"/>
                </a:solidFill>
                <a:latin typeface="宋体" panose="02010600030101010101" pitchFamily="2" charset="-122"/>
              </a:rPr>
              <a:t>2.</a:t>
            </a:r>
            <a:r>
              <a:rPr kumimoji="1" lang="en-US" altLang="zh-CN" sz="2800" b="1">
                <a:solidFill>
                  <a:schemeClr val="hlink"/>
                </a:solidFill>
                <a:latin typeface="宋体" panose="02010600030101010101" pitchFamily="2" charset="-122"/>
              </a:rPr>
              <a:t> </a:t>
            </a:r>
            <a:r>
              <a:rPr kumimoji="1" lang="zh-CN" altLang="en-US" sz="2800" b="1">
                <a:latin typeface="宋体" panose="02010600030101010101" pitchFamily="2" charset="-122"/>
              </a:rPr>
              <a:t>计算在电偶极子延长线上任一点</a:t>
            </a:r>
            <a:r>
              <a:rPr kumimoji="1" lang="en-US" altLang="zh-CN" sz="2800" b="1">
                <a:latin typeface="宋体" panose="02010600030101010101" pitchFamily="2" charset="-122"/>
              </a:rPr>
              <a:t>A</a:t>
            </a:r>
            <a:r>
              <a:rPr kumimoji="1" lang="zh-CN" altLang="en-US" sz="2800" b="1">
                <a:latin typeface="宋体" panose="02010600030101010101" pitchFamily="2" charset="-122"/>
              </a:rPr>
              <a:t>的场强</a:t>
            </a:r>
            <a:r>
              <a:rPr kumimoji="1" lang="zh-CN" altLang="en-US" sz="2800" b="1">
                <a:latin typeface="仿宋_GB2312" pitchFamily="49" charset="-122"/>
                <a:ea typeface="仿宋_GB2312" pitchFamily="49" charset="-122"/>
              </a:rPr>
              <a:t>。</a:t>
            </a:r>
            <a:endParaRPr kumimoji="1" lang="zh-CN" altLang="en-US" sz="2800" b="1" baseline="-25000">
              <a:latin typeface="仿宋_GB2312" pitchFamily="49" charset="-122"/>
              <a:ea typeface="仿宋_GB2312" pitchFamily="49" charset="-122"/>
            </a:endParaRPr>
          </a:p>
        </p:txBody>
      </p:sp>
      <p:graphicFrame>
        <p:nvGraphicFramePr>
          <p:cNvPr id="105497" name="Object 25"/>
          <p:cNvGraphicFramePr>
            <a:graphicFrameLocks noChangeAspect="1"/>
          </p:cNvGraphicFramePr>
          <p:nvPr/>
        </p:nvGraphicFramePr>
        <p:xfrm>
          <a:off x="1524000" y="1366838"/>
          <a:ext cx="3124200" cy="1125537"/>
        </p:xfrm>
        <a:graphic>
          <a:graphicData uri="http://schemas.openxmlformats.org/presentationml/2006/ole">
            <mc:AlternateContent xmlns:mc="http://schemas.openxmlformats.org/markup-compatibility/2006">
              <mc:Choice xmlns:v="urn:schemas-microsoft-com:vml" Requires="v">
                <p:oleObj spid="_x0000_s25811" name="公式" r:id="rId3" imgW="1206434" imgH="421234" progId="Equation.3">
                  <p:embed/>
                </p:oleObj>
              </mc:Choice>
              <mc:Fallback>
                <p:oleObj name="公式" r:id="rId3" imgW="1206434" imgH="421234"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66838"/>
                        <a:ext cx="3124200"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8" name="Text Box 26"/>
          <p:cNvSpPr txBox="1">
            <a:spLocks noChangeArrowheads="1"/>
          </p:cNvSpPr>
          <p:nvPr/>
        </p:nvSpPr>
        <p:spPr bwMode="auto">
          <a:xfrm>
            <a:off x="457200" y="15240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解：</a:t>
            </a:r>
            <a:endParaRPr kumimoji="1" lang="zh-CN" altLang="en-US" sz="2800" b="1">
              <a:latin typeface="Times New Roman" panose="02020603050405020304" pitchFamily="18" charset="0"/>
            </a:endParaRPr>
          </a:p>
        </p:txBody>
      </p:sp>
      <p:graphicFrame>
        <p:nvGraphicFramePr>
          <p:cNvPr id="105499" name="Object 27"/>
          <p:cNvGraphicFramePr>
            <a:graphicFrameLocks noChangeAspect="1"/>
          </p:cNvGraphicFramePr>
          <p:nvPr/>
        </p:nvGraphicFramePr>
        <p:xfrm>
          <a:off x="1524000" y="2514600"/>
          <a:ext cx="2971800" cy="1069975"/>
        </p:xfrm>
        <a:graphic>
          <a:graphicData uri="http://schemas.openxmlformats.org/presentationml/2006/ole">
            <mc:AlternateContent xmlns:mc="http://schemas.openxmlformats.org/markup-compatibility/2006">
              <mc:Choice xmlns:v="urn:schemas-microsoft-com:vml" Requires="v">
                <p:oleObj spid="_x0000_s25812" name="公式" r:id="rId5" imgW="1206434" imgH="421234" progId="Equation.3">
                  <p:embed/>
                </p:oleObj>
              </mc:Choice>
              <mc:Fallback>
                <p:oleObj name="公式" r:id="rId5" imgW="1206434" imgH="421234"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514600"/>
                        <a:ext cx="29718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0" name="Object 28"/>
          <p:cNvGraphicFramePr>
            <a:graphicFrameLocks noChangeAspect="1"/>
          </p:cNvGraphicFramePr>
          <p:nvPr/>
        </p:nvGraphicFramePr>
        <p:xfrm>
          <a:off x="1524000" y="3657600"/>
          <a:ext cx="6143625" cy="1216025"/>
        </p:xfrm>
        <a:graphic>
          <a:graphicData uri="http://schemas.openxmlformats.org/presentationml/2006/ole">
            <mc:AlternateContent xmlns:mc="http://schemas.openxmlformats.org/markup-compatibility/2006">
              <mc:Choice xmlns:v="urn:schemas-microsoft-com:vml" Requires="v">
                <p:oleObj spid="_x0000_s25813" name="公式" r:id="rId7" imgW="2288424" imgH="435619" progId="Equation.3">
                  <p:embed/>
                </p:oleObj>
              </mc:Choice>
              <mc:Fallback>
                <p:oleObj name="公式" r:id="rId7" imgW="2288424" imgH="435619"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657600"/>
                        <a:ext cx="6143625"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1" name="Object 29"/>
          <p:cNvGraphicFramePr>
            <a:graphicFrameLocks noChangeAspect="1"/>
          </p:cNvGraphicFramePr>
          <p:nvPr/>
        </p:nvGraphicFramePr>
        <p:xfrm>
          <a:off x="611188" y="4953000"/>
          <a:ext cx="2513012" cy="1274763"/>
        </p:xfrm>
        <a:graphic>
          <a:graphicData uri="http://schemas.openxmlformats.org/presentationml/2006/ole">
            <mc:AlternateContent xmlns:mc="http://schemas.openxmlformats.org/markup-compatibility/2006">
              <mc:Choice xmlns:v="urn:schemas-microsoft-com:vml" Requires="v">
                <p:oleObj spid="_x0000_s25814" name="公式" r:id="rId9" imgW="876123" imgH="435619" progId="Equation.3">
                  <p:embed/>
                </p:oleObj>
              </mc:Choice>
              <mc:Fallback>
                <p:oleObj name="公式" r:id="rId9" imgW="876123" imgH="435619"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4953000"/>
                        <a:ext cx="2513012" cy="127476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2" name="Object 30"/>
          <p:cNvGraphicFramePr>
            <a:graphicFrameLocks noChangeAspect="1"/>
          </p:cNvGraphicFramePr>
          <p:nvPr/>
        </p:nvGraphicFramePr>
        <p:xfrm>
          <a:off x="4114800" y="5105400"/>
          <a:ext cx="3986213" cy="1217613"/>
        </p:xfrm>
        <a:graphic>
          <a:graphicData uri="http://schemas.openxmlformats.org/presentationml/2006/ole">
            <mc:AlternateContent xmlns:mc="http://schemas.openxmlformats.org/markup-compatibility/2006">
              <mc:Choice xmlns:v="urn:schemas-microsoft-com:vml" Requires="v">
                <p:oleObj spid="_x0000_s25815" name="公式" r:id="rId11" imgW="1383531" imgH="406985" progId="Equation.3">
                  <p:embed/>
                </p:oleObj>
              </mc:Choice>
              <mc:Fallback>
                <p:oleObj name="公式" r:id="rId11" imgW="1383531" imgH="406985"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5105400"/>
                        <a:ext cx="3986213" cy="1217613"/>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05503" name="Group 31"/>
          <p:cNvGrpSpPr>
            <a:grpSpLocks/>
          </p:cNvGrpSpPr>
          <p:nvPr/>
        </p:nvGrpSpPr>
        <p:grpSpPr bwMode="auto">
          <a:xfrm>
            <a:off x="7467600" y="1674813"/>
            <a:ext cx="852488" cy="522287"/>
            <a:chOff x="4704" y="919"/>
            <a:chExt cx="537" cy="329"/>
          </a:xfrm>
        </p:grpSpPr>
        <p:sp>
          <p:nvSpPr>
            <p:cNvPr id="25624" name="Line 32"/>
            <p:cNvSpPr>
              <a:spLocks noChangeShapeType="1"/>
            </p:cNvSpPr>
            <p:nvPr/>
          </p:nvSpPr>
          <p:spPr bwMode="auto">
            <a:xfrm>
              <a:off x="4704" y="1248"/>
              <a:ext cx="288" cy="0"/>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5" name="Rectangle 33"/>
            <p:cNvSpPr>
              <a:spLocks noChangeArrowheads="1"/>
            </p:cNvSpPr>
            <p:nvPr/>
          </p:nvSpPr>
          <p:spPr bwMode="auto">
            <a:xfrm>
              <a:off x="4943" y="919"/>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CCFF99"/>
                  </a:solidFill>
                  <a:latin typeface="Times New Roman" panose="02020603050405020304" pitchFamily="18" charset="0"/>
                  <a:ea typeface="幼圆" panose="02010509060101010101" pitchFamily="49" charset="-122"/>
                </a:rPr>
                <a:t>E</a:t>
              </a:r>
              <a:r>
                <a:rPr kumimoji="1" lang="en-US" altLang="zh-CN" sz="2400" b="1" baseline="-25000">
                  <a:solidFill>
                    <a:srgbClr val="CCFF99"/>
                  </a:solidFill>
                  <a:latin typeface="幼圆" panose="02010509060101010101" pitchFamily="49" charset="-122"/>
                  <a:ea typeface="幼圆" panose="02010509060101010101" pitchFamily="49" charset="-122"/>
                </a:rPr>
                <a:t>+</a:t>
              </a:r>
            </a:p>
          </p:txBody>
        </p:sp>
      </p:grpSp>
      <p:grpSp>
        <p:nvGrpSpPr>
          <p:cNvPr id="105506" name="Group 34"/>
          <p:cNvGrpSpPr>
            <a:grpSpLocks/>
          </p:cNvGrpSpPr>
          <p:nvPr/>
        </p:nvGrpSpPr>
        <p:grpSpPr bwMode="auto">
          <a:xfrm>
            <a:off x="6946900" y="1692275"/>
            <a:ext cx="473075" cy="504825"/>
            <a:chOff x="4376" y="930"/>
            <a:chExt cx="298" cy="318"/>
          </a:xfrm>
        </p:grpSpPr>
        <p:sp>
          <p:nvSpPr>
            <p:cNvPr id="25622" name="Line 35"/>
            <p:cNvSpPr>
              <a:spLocks noChangeShapeType="1"/>
            </p:cNvSpPr>
            <p:nvPr/>
          </p:nvSpPr>
          <p:spPr bwMode="auto">
            <a:xfrm flipH="1">
              <a:off x="4512" y="1248"/>
              <a:ext cx="144" cy="0"/>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3" name="Rectangle 36"/>
            <p:cNvSpPr>
              <a:spLocks noChangeArrowheads="1"/>
            </p:cNvSpPr>
            <p:nvPr/>
          </p:nvSpPr>
          <p:spPr bwMode="auto">
            <a:xfrm>
              <a:off x="4376" y="930"/>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CCFF99"/>
                  </a:solidFill>
                  <a:latin typeface="Times New Roman" panose="02020603050405020304" pitchFamily="18" charset="0"/>
                  <a:ea typeface="幼圆" panose="02010509060101010101" pitchFamily="49" charset="-122"/>
                </a:rPr>
                <a:t>E</a:t>
              </a:r>
              <a:r>
                <a:rPr kumimoji="1" lang="en-US" altLang="zh-CN" sz="2400" b="1" baseline="-25000">
                  <a:solidFill>
                    <a:srgbClr val="CCFF99"/>
                  </a:solidFill>
                  <a:latin typeface="幼圆" panose="02010509060101010101" pitchFamily="49" charset="-122"/>
                  <a:ea typeface="幼圆" panose="02010509060101010101" pitchFamily="49" charset="-122"/>
                </a:rPr>
                <a:t>-</a:t>
              </a:r>
            </a:p>
          </p:txBody>
        </p:sp>
      </p:grpSp>
      <p:grpSp>
        <p:nvGrpSpPr>
          <p:cNvPr id="105517" name="Group 45"/>
          <p:cNvGrpSpPr>
            <a:grpSpLocks/>
          </p:cNvGrpSpPr>
          <p:nvPr/>
        </p:nvGrpSpPr>
        <p:grpSpPr bwMode="auto">
          <a:xfrm>
            <a:off x="5580063" y="2133600"/>
            <a:ext cx="2290762" cy="522288"/>
            <a:chOff x="3515" y="1344"/>
            <a:chExt cx="1443" cy="329"/>
          </a:xfrm>
        </p:grpSpPr>
        <p:grpSp>
          <p:nvGrpSpPr>
            <p:cNvPr id="25613" name="Group 43"/>
            <p:cNvGrpSpPr>
              <a:grpSpLocks/>
            </p:cNvGrpSpPr>
            <p:nvPr/>
          </p:nvGrpSpPr>
          <p:grpSpPr bwMode="auto">
            <a:xfrm>
              <a:off x="3515" y="1344"/>
              <a:ext cx="1443" cy="329"/>
              <a:chOff x="3504" y="1343"/>
              <a:chExt cx="1443" cy="329"/>
            </a:xfrm>
          </p:grpSpPr>
          <p:sp>
            <p:nvSpPr>
              <p:cNvPr id="25615" name="Rectangle 18"/>
              <p:cNvSpPr>
                <a:spLocks noChangeArrowheads="1"/>
              </p:cNvSpPr>
              <p:nvPr/>
            </p:nvSpPr>
            <p:spPr bwMode="auto">
              <a:xfrm>
                <a:off x="4694" y="1343"/>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A</a:t>
                </a:r>
              </a:p>
            </p:txBody>
          </p:sp>
          <p:sp>
            <p:nvSpPr>
              <p:cNvPr id="25616" name="Line 20"/>
              <p:cNvSpPr>
                <a:spLocks noChangeShapeType="1"/>
              </p:cNvSpPr>
              <p:nvPr/>
            </p:nvSpPr>
            <p:spPr bwMode="auto">
              <a:xfrm>
                <a:off x="3696" y="1384"/>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Line 21"/>
              <p:cNvSpPr>
                <a:spLocks noChangeShapeType="1"/>
              </p:cNvSpPr>
              <p:nvPr/>
            </p:nvSpPr>
            <p:spPr bwMode="auto">
              <a:xfrm flipH="1">
                <a:off x="4704" y="14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8" name="Rectangle 23"/>
              <p:cNvSpPr>
                <a:spLocks noChangeArrowheads="1"/>
              </p:cNvSpPr>
              <p:nvPr/>
            </p:nvSpPr>
            <p:spPr bwMode="auto">
              <a:xfrm>
                <a:off x="4105" y="1343"/>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p>
            </p:txBody>
          </p:sp>
          <p:sp>
            <p:nvSpPr>
              <p:cNvPr id="25619" name="Rectangle 24"/>
              <p:cNvSpPr>
                <a:spLocks noChangeArrowheads="1"/>
              </p:cNvSpPr>
              <p:nvPr/>
            </p:nvSpPr>
            <p:spPr bwMode="auto">
              <a:xfrm>
                <a:off x="3504" y="138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o</a:t>
                </a:r>
              </a:p>
            </p:txBody>
          </p:sp>
          <p:sp>
            <p:nvSpPr>
              <p:cNvPr id="25620" name="Line 37"/>
              <p:cNvSpPr>
                <a:spLocks noChangeShapeType="1"/>
              </p:cNvSpPr>
              <p:nvPr/>
            </p:nvSpPr>
            <p:spPr bwMode="auto">
              <a:xfrm flipH="1">
                <a:off x="3696" y="1525"/>
                <a:ext cx="363" cy="0"/>
              </a:xfrm>
              <a:prstGeom prst="line">
                <a:avLst/>
              </a:prstGeom>
              <a:noFill/>
              <a:ln w="9525">
                <a:solidFill>
                  <a:schemeClr val="tx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1" name="Line 38"/>
              <p:cNvSpPr>
                <a:spLocks noChangeShapeType="1"/>
              </p:cNvSpPr>
              <p:nvPr/>
            </p:nvSpPr>
            <p:spPr bwMode="auto">
              <a:xfrm>
                <a:off x="4332" y="1525"/>
                <a:ext cx="362" cy="0"/>
              </a:xfrm>
              <a:prstGeom prst="line">
                <a:avLst/>
              </a:prstGeom>
              <a:noFill/>
              <a:ln w="9525">
                <a:solidFill>
                  <a:schemeClr val="tx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14" name="Line 17"/>
            <p:cNvSpPr>
              <a:spLocks noChangeShapeType="1"/>
            </p:cNvSpPr>
            <p:nvPr/>
          </p:nvSpPr>
          <p:spPr bwMode="auto">
            <a:xfrm>
              <a:off x="4128" y="1384"/>
              <a:ext cx="576" cy="0"/>
            </a:xfrm>
            <a:prstGeom prst="line">
              <a:avLst/>
            </a:prstGeom>
            <a:noFill/>
            <a:ln w="19050" cap="rnd">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05498"/>
                                        </p:tgtEl>
                                        <p:attrNameLst>
                                          <p:attrName>style.visibility</p:attrName>
                                        </p:attrNameLst>
                                      </p:cBhvr>
                                      <p:to>
                                        <p:strVal val="visible"/>
                                      </p:to>
                                    </p:set>
                                    <p:anim calcmode="lin" valueType="num">
                                      <p:cBhvr>
                                        <p:cTn id="7" dur="500" fill="hold"/>
                                        <p:tgtEl>
                                          <p:spTgt spid="105498"/>
                                        </p:tgtEl>
                                        <p:attrNameLst>
                                          <p:attrName>ppt_w</p:attrName>
                                        </p:attrNameLst>
                                      </p:cBhvr>
                                      <p:tavLst>
                                        <p:tav tm="0">
                                          <p:val>
                                            <p:strVal val="4*#ppt_w"/>
                                          </p:val>
                                        </p:tav>
                                        <p:tav tm="100000">
                                          <p:val>
                                            <p:strVal val="#ppt_w"/>
                                          </p:val>
                                        </p:tav>
                                      </p:tavLst>
                                    </p:anim>
                                    <p:anim calcmode="lin" valueType="num">
                                      <p:cBhvr>
                                        <p:cTn id="8" dur="500" fill="hold"/>
                                        <p:tgtEl>
                                          <p:spTgt spid="105498"/>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05516"/>
                                        </p:tgtEl>
                                        <p:attrNameLst>
                                          <p:attrName>style.visibility</p:attrName>
                                        </p:attrNameLst>
                                      </p:cBhvr>
                                      <p:to>
                                        <p:strVal val="visible"/>
                                      </p:to>
                                    </p:set>
                                    <p:animEffect transition="in" filter="blinds(horizontal)">
                                      <p:cBhvr>
                                        <p:cTn id="13" dur="500"/>
                                        <p:tgtEl>
                                          <p:spTgt spid="1055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05517"/>
                                        </p:tgtEl>
                                        <p:attrNameLst>
                                          <p:attrName>style.visibility</p:attrName>
                                        </p:attrNameLst>
                                      </p:cBhvr>
                                      <p:to>
                                        <p:strVal val="visible"/>
                                      </p:to>
                                    </p:set>
                                    <p:animEffect transition="in" filter="wipe(left)">
                                      <p:cBhvr>
                                        <p:cTn id="18" dur="500"/>
                                        <p:tgtEl>
                                          <p:spTgt spid="1055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105506"/>
                                        </p:tgtEl>
                                        <p:attrNameLst>
                                          <p:attrName>style.visibility</p:attrName>
                                        </p:attrNameLst>
                                      </p:cBhvr>
                                      <p:to>
                                        <p:strVal val="visible"/>
                                      </p:to>
                                    </p:set>
                                    <p:animEffect transition="in" filter="wipe(right)">
                                      <p:cBhvr>
                                        <p:cTn id="23" dur="500"/>
                                        <p:tgtEl>
                                          <p:spTgt spid="10550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05503"/>
                                        </p:tgtEl>
                                        <p:attrNameLst>
                                          <p:attrName>style.visibility</p:attrName>
                                        </p:attrNameLst>
                                      </p:cBhvr>
                                      <p:to>
                                        <p:strVal val="visible"/>
                                      </p:to>
                                    </p:set>
                                    <p:animEffect transition="in" filter="wipe(left)">
                                      <p:cBhvr>
                                        <p:cTn id="28" dur="500"/>
                                        <p:tgtEl>
                                          <p:spTgt spid="1055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105497"/>
                                        </p:tgtEl>
                                        <p:attrNameLst>
                                          <p:attrName>style.visibility</p:attrName>
                                        </p:attrNameLst>
                                      </p:cBhvr>
                                      <p:to>
                                        <p:strVal val="visible"/>
                                      </p:to>
                                    </p:set>
                                    <p:animEffect transition="in" filter="strips(upRight)">
                                      <p:cBhvr>
                                        <p:cTn id="33" dur="500"/>
                                        <p:tgtEl>
                                          <p:spTgt spid="10549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nodeType="clickEffect">
                                  <p:stCondLst>
                                    <p:cond delay="0"/>
                                  </p:stCondLst>
                                  <p:childTnLst>
                                    <p:set>
                                      <p:cBhvr>
                                        <p:cTn id="37" dur="1" fill="hold">
                                          <p:stCondLst>
                                            <p:cond delay="0"/>
                                          </p:stCondLst>
                                        </p:cTn>
                                        <p:tgtEl>
                                          <p:spTgt spid="105499"/>
                                        </p:tgtEl>
                                        <p:attrNameLst>
                                          <p:attrName>style.visibility</p:attrName>
                                        </p:attrNameLst>
                                      </p:cBhvr>
                                      <p:to>
                                        <p:strVal val="visible"/>
                                      </p:to>
                                    </p:set>
                                    <p:animEffect transition="in" filter="strips(upRight)">
                                      <p:cBhvr>
                                        <p:cTn id="38" dur="500"/>
                                        <p:tgtEl>
                                          <p:spTgt spid="10549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3" fill="hold" nodeType="clickEffect">
                                  <p:stCondLst>
                                    <p:cond delay="0"/>
                                  </p:stCondLst>
                                  <p:childTnLst>
                                    <p:set>
                                      <p:cBhvr>
                                        <p:cTn id="42" dur="1" fill="hold">
                                          <p:stCondLst>
                                            <p:cond delay="0"/>
                                          </p:stCondLst>
                                        </p:cTn>
                                        <p:tgtEl>
                                          <p:spTgt spid="105500"/>
                                        </p:tgtEl>
                                        <p:attrNameLst>
                                          <p:attrName>style.visibility</p:attrName>
                                        </p:attrNameLst>
                                      </p:cBhvr>
                                      <p:to>
                                        <p:strVal val="visible"/>
                                      </p:to>
                                    </p:set>
                                    <p:animEffect transition="in" filter="strips(upRight)">
                                      <p:cBhvr>
                                        <p:cTn id="43" dur="500"/>
                                        <p:tgtEl>
                                          <p:spTgt spid="10550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105501"/>
                                        </p:tgtEl>
                                        <p:attrNameLst>
                                          <p:attrName>style.visibility</p:attrName>
                                        </p:attrNameLst>
                                      </p:cBhvr>
                                      <p:to>
                                        <p:strVal val="visible"/>
                                      </p:to>
                                    </p:set>
                                    <p:animEffect transition="in" filter="strips(upRight)">
                                      <p:cBhvr>
                                        <p:cTn id="48" dur="500"/>
                                        <p:tgtEl>
                                          <p:spTgt spid="10550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8" presetClass="entr" presetSubtype="3" fill="hold" nodeType="clickEffect">
                                  <p:stCondLst>
                                    <p:cond delay="0"/>
                                  </p:stCondLst>
                                  <p:childTnLst>
                                    <p:set>
                                      <p:cBhvr>
                                        <p:cTn id="52" dur="1" fill="hold">
                                          <p:stCondLst>
                                            <p:cond delay="0"/>
                                          </p:stCondLst>
                                        </p:cTn>
                                        <p:tgtEl>
                                          <p:spTgt spid="105502"/>
                                        </p:tgtEl>
                                        <p:attrNameLst>
                                          <p:attrName>style.visibility</p:attrName>
                                        </p:attrNameLst>
                                      </p:cBhvr>
                                      <p:to>
                                        <p:strVal val="visible"/>
                                      </p:to>
                                    </p:set>
                                    <p:animEffect transition="in" filter="strips(upRight)">
                                      <p:cBhvr>
                                        <p:cTn id="53" dur="500"/>
                                        <p:tgtEl>
                                          <p:spTgt spid="105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9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11188" y="404813"/>
            <a:ext cx="739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宋体" panose="02010600030101010101" pitchFamily="2" charset="-122"/>
              </a:rPr>
              <a:t>例</a:t>
            </a:r>
            <a:r>
              <a:rPr kumimoji="1" lang="en-US" altLang="zh-CN" sz="2800" b="1">
                <a:solidFill>
                  <a:schemeClr val="hlink"/>
                </a:solidFill>
                <a:latin typeface="宋体" panose="02010600030101010101" pitchFamily="2" charset="-122"/>
              </a:rPr>
              <a:t>3. </a:t>
            </a:r>
            <a:r>
              <a:rPr kumimoji="1" lang="zh-CN" altLang="en-US" sz="2800" b="1">
                <a:latin typeface="宋体" panose="02010600030101010101" pitchFamily="2" charset="-122"/>
              </a:rPr>
              <a:t>计算电偶极子中垂线上任一点</a:t>
            </a:r>
            <a:r>
              <a:rPr kumimoji="1" lang="en-US" altLang="zh-CN" sz="2800" b="1">
                <a:latin typeface="宋体" panose="02010600030101010101" pitchFamily="2" charset="-122"/>
              </a:rPr>
              <a:t>B</a:t>
            </a:r>
            <a:r>
              <a:rPr kumimoji="1" lang="zh-CN" altLang="en-US" sz="2800" b="1">
                <a:latin typeface="宋体" panose="02010600030101010101" pitchFamily="2" charset="-122"/>
              </a:rPr>
              <a:t>的场强。</a:t>
            </a:r>
            <a:endParaRPr kumimoji="1" lang="zh-CN" altLang="en-US" sz="2800" b="1" baseline="-25000">
              <a:latin typeface="宋体" panose="02010600030101010101" pitchFamily="2" charset="-122"/>
            </a:endParaRPr>
          </a:p>
        </p:txBody>
      </p:sp>
      <p:grpSp>
        <p:nvGrpSpPr>
          <p:cNvPr id="209923" name="Group 3"/>
          <p:cNvGrpSpPr>
            <a:grpSpLocks/>
          </p:cNvGrpSpPr>
          <p:nvPr/>
        </p:nvGrpSpPr>
        <p:grpSpPr bwMode="auto">
          <a:xfrm>
            <a:off x="6372225" y="1123950"/>
            <a:ext cx="2376488" cy="3384550"/>
            <a:chOff x="4014" y="708"/>
            <a:chExt cx="1497" cy="2132"/>
          </a:xfrm>
        </p:grpSpPr>
        <p:grpSp>
          <p:nvGrpSpPr>
            <p:cNvPr id="26649" name="Group 4"/>
            <p:cNvGrpSpPr>
              <a:grpSpLocks/>
            </p:cNvGrpSpPr>
            <p:nvPr/>
          </p:nvGrpSpPr>
          <p:grpSpPr bwMode="auto">
            <a:xfrm>
              <a:off x="4014" y="708"/>
              <a:ext cx="1497" cy="2132"/>
              <a:chOff x="4014" y="708"/>
              <a:chExt cx="1497" cy="2132"/>
            </a:xfrm>
          </p:grpSpPr>
          <p:sp>
            <p:nvSpPr>
              <p:cNvPr id="26651" name="Rectangle 5"/>
              <p:cNvSpPr>
                <a:spLocks noChangeArrowheads="1"/>
              </p:cNvSpPr>
              <p:nvPr/>
            </p:nvSpPr>
            <p:spPr bwMode="auto">
              <a:xfrm>
                <a:off x="4014" y="708"/>
                <a:ext cx="1497" cy="213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52" name="Rectangle 6"/>
              <p:cNvSpPr>
                <a:spLocks noChangeArrowheads="1"/>
              </p:cNvSpPr>
              <p:nvPr/>
            </p:nvSpPr>
            <p:spPr bwMode="auto">
              <a:xfrm>
                <a:off x="4939" y="2185"/>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i="1">
                    <a:latin typeface="Times New Roman" panose="02020603050405020304" pitchFamily="18" charset="0"/>
                    <a:sym typeface="Symbol" panose="05050102010706020507" pitchFamily="18" charset="2"/>
                  </a:rPr>
                  <a:t></a:t>
                </a:r>
                <a:endParaRPr kumimoji="1" lang="en-US" altLang="zh-CN" sz="2400" i="1">
                  <a:latin typeface="Times New Roman" panose="02020603050405020304" pitchFamily="18" charset="0"/>
                  <a:sym typeface="Symbol" panose="05050102010706020507" pitchFamily="18" charset="2"/>
                </a:endParaRPr>
              </a:p>
            </p:txBody>
          </p:sp>
          <p:sp>
            <p:nvSpPr>
              <p:cNvPr id="209927" name="Oval 7"/>
              <p:cNvSpPr>
                <a:spLocks noChangeArrowheads="1"/>
              </p:cNvSpPr>
              <p:nvPr/>
            </p:nvSpPr>
            <p:spPr bwMode="auto">
              <a:xfrm>
                <a:off x="4459" y="2346"/>
                <a:ext cx="96" cy="96"/>
              </a:xfrm>
              <a:prstGeom prst="ellipse">
                <a:avLst/>
              </a:prstGeom>
              <a:gradFill rotWithShape="1">
                <a:gsLst>
                  <a:gs pos="0">
                    <a:schemeClr val="tx1"/>
                  </a:gs>
                  <a:gs pos="100000">
                    <a:schemeClr val="tx1">
                      <a:gamma/>
                      <a:shade val="46275"/>
                      <a:invGamma/>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6654" name="Line 8"/>
              <p:cNvSpPr>
                <a:spLocks noChangeShapeType="1"/>
              </p:cNvSpPr>
              <p:nvPr/>
            </p:nvSpPr>
            <p:spPr bwMode="auto">
              <a:xfrm>
                <a:off x="4555" y="2394"/>
                <a:ext cx="624"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Rectangle 9"/>
              <p:cNvSpPr>
                <a:spLocks noChangeArrowheads="1"/>
              </p:cNvSpPr>
              <p:nvPr/>
            </p:nvSpPr>
            <p:spPr bwMode="auto">
              <a:xfrm>
                <a:off x="4363" y="239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-q</a:t>
                </a:r>
              </a:p>
            </p:txBody>
          </p:sp>
          <p:sp>
            <p:nvSpPr>
              <p:cNvPr id="26656" name="Rectangle 10"/>
              <p:cNvSpPr>
                <a:spLocks noChangeArrowheads="1"/>
              </p:cNvSpPr>
              <p:nvPr/>
            </p:nvSpPr>
            <p:spPr bwMode="auto">
              <a:xfrm>
                <a:off x="5083" y="23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q</a:t>
                </a:r>
              </a:p>
            </p:txBody>
          </p:sp>
          <p:sp>
            <p:nvSpPr>
              <p:cNvPr id="26657" name="Rectangle 11"/>
              <p:cNvSpPr>
                <a:spLocks noChangeArrowheads="1"/>
              </p:cNvSpPr>
              <p:nvPr/>
            </p:nvSpPr>
            <p:spPr bwMode="auto">
              <a:xfrm>
                <a:off x="4747" y="239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l</a:t>
                </a:r>
              </a:p>
            </p:txBody>
          </p:sp>
          <p:sp>
            <p:nvSpPr>
              <p:cNvPr id="26658" name="Line 12"/>
              <p:cNvSpPr>
                <a:spLocks noChangeShapeType="1"/>
              </p:cNvSpPr>
              <p:nvPr/>
            </p:nvSpPr>
            <p:spPr bwMode="auto">
              <a:xfrm flipV="1">
                <a:off x="4843" y="1386"/>
                <a:ext cx="0" cy="10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9" name="Rectangle 13"/>
              <p:cNvSpPr>
                <a:spLocks noChangeArrowheads="1"/>
              </p:cNvSpPr>
              <p:nvPr/>
            </p:nvSpPr>
            <p:spPr bwMode="auto">
              <a:xfrm>
                <a:off x="4699" y="1882"/>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p>
            </p:txBody>
          </p:sp>
          <p:sp>
            <p:nvSpPr>
              <p:cNvPr id="26660" name="Rectangle 14"/>
              <p:cNvSpPr>
                <a:spLocks noChangeArrowheads="1"/>
              </p:cNvSpPr>
              <p:nvPr/>
            </p:nvSpPr>
            <p:spPr bwMode="auto">
              <a:xfrm>
                <a:off x="4843" y="124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B</a:t>
                </a:r>
              </a:p>
            </p:txBody>
          </p:sp>
        </p:grpSp>
        <p:sp>
          <p:nvSpPr>
            <p:cNvPr id="209935" name="Oval 15"/>
            <p:cNvSpPr>
              <a:spLocks noChangeArrowheads="1"/>
            </p:cNvSpPr>
            <p:nvPr/>
          </p:nvSpPr>
          <p:spPr bwMode="auto">
            <a:xfrm>
              <a:off x="5179" y="2346"/>
              <a:ext cx="96" cy="96"/>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pSp>
      <p:grpSp>
        <p:nvGrpSpPr>
          <p:cNvPr id="209936" name="Group 16"/>
          <p:cNvGrpSpPr>
            <a:grpSpLocks/>
          </p:cNvGrpSpPr>
          <p:nvPr/>
        </p:nvGrpSpPr>
        <p:grpSpPr bwMode="auto">
          <a:xfrm>
            <a:off x="6621463" y="1895475"/>
            <a:ext cx="1066800" cy="457200"/>
            <a:chOff x="4080" y="1104"/>
            <a:chExt cx="672" cy="288"/>
          </a:xfrm>
        </p:grpSpPr>
        <p:sp>
          <p:nvSpPr>
            <p:cNvPr id="26647" name="Line 17"/>
            <p:cNvSpPr>
              <a:spLocks noChangeShapeType="1"/>
            </p:cNvSpPr>
            <p:nvPr/>
          </p:nvSpPr>
          <p:spPr bwMode="auto">
            <a:xfrm flipH="1">
              <a:off x="4368" y="1296"/>
              <a:ext cx="384"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8" name="Rectangle 18"/>
            <p:cNvSpPr>
              <a:spLocks noChangeArrowheads="1"/>
            </p:cNvSpPr>
            <p:nvPr/>
          </p:nvSpPr>
          <p:spPr bwMode="auto">
            <a:xfrm>
              <a:off x="4080" y="110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chemeClr val="hlink"/>
                  </a:solidFill>
                  <a:latin typeface="Times New Roman" panose="02020603050405020304" pitchFamily="18" charset="0"/>
                </a:rPr>
                <a:t>E</a:t>
              </a:r>
              <a:r>
                <a:rPr kumimoji="1" lang="en-US" altLang="zh-CN" sz="2400" baseline="-25000">
                  <a:solidFill>
                    <a:schemeClr val="hlink"/>
                  </a:solidFill>
                  <a:latin typeface="Times New Roman" panose="02020603050405020304" pitchFamily="18" charset="0"/>
                </a:rPr>
                <a:t>B</a:t>
              </a:r>
              <a:endParaRPr kumimoji="1" lang="en-US" altLang="zh-CN" sz="2400">
                <a:solidFill>
                  <a:schemeClr val="hlink"/>
                </a:solidFill>
                <a:latin typeface="Times New Roman" panose="02020603050405020304" pitchFamily="18" charset="0"/>
              </a:endParaRPr>
            </a:p>
          </p:txBody>
        </p:sp>
      </p:grpSp>
      <p:grpSp>
        <p:nvGrpSpPr>
          <p:cNvPr id="209939" name="Group 19"/>
          <p:cNvGrpSpPr>
            <a:grpSpLocks/>
          </p:cNvGrpSpPr>
          <p:nvPr/>
        </p:nvGrpSpPr>
        <p:grpSpPr bwMode="auto">
          <a:xfrm>
            <a:off x="6911975" y="1195388"/>
            <a:ext cx="1309688" cy="2528887"/>
            <a:chOff x="4354" y="753"/>
            <a:chExt cx="825" cy="1593"/>
          </a:xfrm>
        </p:grpSpPr>
        <p:sp>
          <p:nvSpPr>
            <p:cNvPr id="26643" name="Line 20"/>
            <p:cNvSpPr>
              <a:spLocks noChangeShapeType="1"/>
            </p:cNvSpPr>
            <p:nvPr/>
          </p:nvSpPr>
          <p:spPr bwMode="auto">
            <a:xfrm>
              <a:off x="4843" y="1386"/>
              <a:ext cx="336" cy="96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644" name="Group 21"/>
            <p:cNvGrpSpPr>
              <a:grpSpLocks/>
            </p:cNvGrpSpPr>
            <p:nvPr/>
          </p:nvGrpSpPr>
          <p:grpSpPr bwMode="auto">
            <a:xfrm>
              <a:off x="4354" y="753"/>
              <a:ext cx="480" cy="624"/>
              <a:chOff x="4272" y="672"/>
              <a:chExt cx="480" cy="624"/>
            </a:xfrm>
          </p:grpSpPr>
          <p:sp>
            <p:nvSpPr>
              <p:cNvPr id="26645" name="Line 22"/>
              <p:cNvSpPr>
                <a:spLocks noChangeShapeType="1"/>
              </p:cNvSpPr>
              <p:nvPr/>
            </p:nvSpPr>
            <p:spPr bwMode="auto">
              <a:xfrm flipH="1" flipV="1">
                <a:off x="4560" y="816"/>
                <a:ext cx="192" cy="480"/>
              </a:xfrm>
              <a:prstGeom prst="line">
                <a:avLst/>
              </a:prstGeom>
              <a:noFill/>
              <a:ln w="28575">
                <a:solidFill>
                  <a:srgbClr val="CCFF99"/>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6" name="Rectangle 23"/>
              <p:cNvSpPr>
                <a:spLocks noChangeArrowheads="1"/>
              </p:cNvSpPr>
              <p:nvPr/>
            </p:nvSpPr>
            <p:spPr bwMode="auto">
              <a:xfrm>
                <a:off x="4272" y="672"/>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C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E</a:t>
                </a:r>
                <a:r>
                  <a:rPr kumimoji="1" lang="en-US" altLang="zh-CN" sz="2400" b="1" baseline="-25000">
                    <a:latin typeface="Times New Roman" panose="02020603050405020304" pitchFamily="18" charset="0"/>
                  </a:rPr>
                  <a:t>+</a:t>
                </a:r>
                <a:endParaRPr kumimoji="1" lang="en-US" altLang="zh-CN" sz="2400" baseline="-25000">
                  <a:latin typeface="Times New Roman" panose="02020603050405020304" pitchFamily="18" charset="0"/>
                </a:endParaRPr>
              </a:p>
            </p:txBody>
          </p:sp>
        </p:grpSp>
      </p:grpSp>
      <p:grpSp>
        <p:nvGrpSpPr>
          <p:cNvPr id="209944" name="Group 24"/>
          <p:cNvGrpSpPr>
            <a:grpSpLocks/>
          </p:cNvGrpSpPr>
          <p:nvPr/>
        </p:nvGrpSpPr>
        <p:grpSpPr bwMode="auto">
          <a:xfrm>
            <a:off x="6926263" y="2200275"/>
            <a:ext cx="762000" cy="1524000"/>
            <a:chOff x="4363" y="1386"/>
            <a:chExt cx="480" cy="960"/>
          </a:xfrm>
        </p:grpSpPr>
        <p:sp>
          <p:nvSpPr>
            <p:cNvPr id="26639" name="Line 25"/>
            <p:cNvSpPr>
              <a:spLocks noChangeShapeType="1"/>
            </p:cNvSpPr>
            <p:nvPr/>
          </p:nvSpPr>
          <p:spPr bwMode="auto">
            <a:xfrm flipH="1">
              <a:off x="4507" y="1386"/>
              <a:ext cx="336" cy="96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640" name="Group 26"/>
            <p:cNvGrpSpPr>
              <a:grpSpLocks/>
            </p:cNvGrpSpPr>
            <p:nvPr/>
          </p:nvGrpSpPr>
          <p:grpSpPr bwMode="auto">
            <a:xfrm>
              <a:off x="4363" y="1386"/>
              <a:ext cx="480" cy="511"/>
              <a:chOff x="4272" y="1296"/>
              <a:chExt cx="480" cy="511"/>
            </a:xfrm>
          </p:grpSpPr>
          <p:sp>
            <p:nvSpPr>
              <p:cNvPr id="26641" name="Line 27"/>
              <p:cNvSpPr>
                <a:spLocks noChangeShapeType="1"/>
              </p:cNvSpPr>
              <p:nvPr/>
            </p:nvSpPr>
            <p:spPr bwMode="auto">
              <a:xfrm flipH="1">
                <a:off x="4564" y="1296"/>
                <a:ext cx="188" cy="511"/>
              </a:xfrm>
              <a:prstGeom prst="line">
                <a:avLst/>
              </a:prstGeom>
              <a:noFill/>
              <a:ln w="28575">
                <a:solidFill>
                  <a:srgbClr val="CCFF99"/>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2" name="Rectangle 28"/>
              <p:cNvSpPr>
                <a:spLocks noChangeArrowheads="1"/>
              </p:cNvSpPr>
              <p:nvPr/>
            </p:nvSpPr>
            <p:spPr bwMode="auto">
              <a:xfrm>
                <a:off x="4272" y="148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E</a:t>
                </a:r>
                <a:r>
                  <a:rPr kumimoji="1" lang="en-US" altLang="zh-CN" sz="2400" b="1" i="1" baseline="-25000">
                    <a:latin typeface="Times New Roman" panose="02020603050405020304" pitchFamily="18" charset="0"/>
                  </a:rPr>
                  <a:t>-</a:t>
                </a:r>
              </a:p>
            </p:txBody>
          </p:sp>
        </p:grpSp>
      </p:grpSp>
      <p:graphicFrame>
        <p:nvGraphicFramePr>
          <p:cNvPr id="209949" name="Object 29"/>
          <p:cNvGraphicFramePr>
            <a:graphicFrameLocks noChangeAspect="1"/>
          </p:cNvGraphicFramePr>
          <p:nvPr/>
        </p:nvGraphicFramePr>
        <p:xfrm>
          <a:off x="1752600" y="1219200"/>
          <a:ext cx="4116388" cy="587375"/>
        </p:xfrm>
        <a:graphic>
          <a:graphicData uri="http://schemas.openxmlformats.org/presentationml/2006/ole">
            <mc:AlternateContent xmlns:mc="http://schemas.openxmlformats.org/markup-compatibility/2006">
              <mc:Choice xmlns:v="urn:schemas-microsoft-com:vml" Requires="v">
                <p:oleObj spid="_x0000_s26836" name="公式" r:id="rId3" imgW="1474590" imgH="191482" progId="Equation.3">
                  <p:embed/>
                </p:oleObj>
              </mc:Choice>
              <mc:Fallback>
                <p:oleObj name="公式" r:id="rId3" imgW="1474590" imgH="191482"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4116388" cy="5873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2"/>
                              </a:outerShdw>
                            </a:effectLst>
                          </a14:hiddenEffects>
                        </a:ext>
                      </a:extLst>
                    </p:spPr>
                  </p:pic>
                </p:oleObj>
              </mc:Fallback>
            </mc:AlternateContent>
          </a:graphicData>
        </a:graphic>
      </p:graphicFrame>
      <p:sp>
        <p:nvSpPr>
          <p:cNvPr id="209950" name="Text Box 30"/>
          <p:cNvSpPr txBox="1">
            <a:spLocks noChangeArrowheads="1"/>
          </p:cNvSpPr>
          <p:nvPr/>
        </p:nvSpPr>
        <p:spPr bwMode="auto">
          <a:xfrm>
            <a:off x="611188" y="1196975"/>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解：</a:t>
            </a:r>
          </a:p>
        </p:txBody>
      </p:sp>
      <p:graphicFrame>
        <p:nvGraphicFramePr>
          <p:cNvPr id="209951" name="Object 31"/>
          <p:cNvGraphicFramePr>
            <a:graphicFrameLocks noChangeAspect="1"/>
          </p:cNvGraphicFramePr>
          <p:nvPr>
            <p:extLst>
              <p:ext uri="{D42A27DB-BD31-4B8C-83A1-F6EECF244321}">
                <p14:modId xmlns:p14="http://schemas.microsoft.com/office/powerpoint/2010/main" val="3178192610"/>
              </p:ext>
            </p:extLst>
          </p:nvPr>
        </p:nvGraphicFramePr>
        <p:xfrm>
          <a:off x="331788" y="1793875"/>
          <a:ext cx="5049837" cy="1287463"/>
        </p:xfrm>
        <a:graphic>
          <a:graphicData uri="http://schemas.openxmlformats.org/presentationml/2006/ole">
            <mc:AlternateContent xmlns:mc="http://schemas.openxmlformats.org/markup-compatibility/2006">
              <mc:Choice xmlns:v="urn:schemas-microsoft-com:vml" Requires="v">
                <p:oleObj spid="_x0000_s26837" name="公式" r:id="rId5" imgW="1924594" imgH="478774" progId="Equation.3">
                  <p:embed/>
                </p:oleObj>
              </mc:Choice>
              <mc:Fallback>
                <p:oleObj name="公式" r:id="rId5" imgW="1924594" imgH="478774"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88" y="1793875"/>
                        <a:ext cx="5049837" cy="1287463"/>
                      </a:xfrm>
                      <a:prstGeom prst="rect">
                        <a:avLst/>
                      </a:prstGeom>
                      <a:noFill/>
                      <a:ln>
                        <a:noFill/>
                      </a:ln>
                    </p:spPr>
                  </p:pic>
                </p:oleObj>
              </mc:Fallback>
            </mc:AlternateContent>
          </a:graphicData>
        </a:graphic>
      </p:graphicFrame>
      <p:graphicFrame>
        <p:nvGraphicFramePr>
          <p:cNvPr id="209952" name="Object 32"/>
          <p:cNvGraphicFramePr>
            <a:graphicFrameLocks noChangeAspect="1"/>
          </p:cNvGraphicFramePr>
          <p:nvPr/>
        </p:nvGraphicFramePr>
        <p:xfrm>
          <a:off x="1187450" y="3068638"/>
          <a:ext cx="2952750" cy="1114425"/>
        </p:xfrm>
        <a:graphic>
          <a:graphicData uri="http://schemas.openxmlformats.org/presentationml/2006/ole">
            <mc:AlternateContent xmlns:mc="http://schemas.openxmlformats.org/markup-compatibility/2006">
              <mc:Choice xmlns:v="urn:schemas-microsoft-com:vml" Requires="v">
                <p:oleObj spid="_x0000_s26838" name="公式" r:id="rId7" imgW="1220818" imgH="445254" progId="Equation.3">
                  <p:embed/>
                </p:oleObj>
              </mc:Choice>
              <mc:Fallback>
                <p:oleObj name="公式" r:id="rId7" imgW="1220818" imgH="445254"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068638"/>
                        <a:ext cx="2952750" cy="11144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2"/>
                              </a:outerShdw>
                            </a:effectLst>
                          </a14:hiddenEffects>
                        </a:ext>
                      </a:extLst>
                    </p:spPr>
                  </p:pic>
                </p:oleObj>
              </mc:Fallback>
            </mc:AlternateContent>
          </a:graphicData>
        </a:graphic>
      </p:graphicFrame>
      <p:graphicFrame>
        <p:nvGraphicFramePr>
          <p:cNvPr id="209953" name="Object 33"/>
          <p:cNvGraphicFramePr>
            <a:graphicFrameLocks noChangeAspect="1"/>
          </p:cNvGraphicFramePr>
          <p:nvPr/>
        </p:nvGraphicFramePr>
        <p:xfrm>
          <a:off x="755650" y="4221163"/>
          <a:ext cx="5486400" cy="1160462"/>
        </p:xfrm>
        <a:graphic>
          <a:graphicData uri="http://schemas.openxmlformats.org/presentationml/2006/ole">
            <mc:AlternateContent xmlns:mc="http://schemas.openxmlformats.org/markup-compatibility/2006">
              <mc:Choice xmlns:v="urn:schemas-microsoft-com:vml" Requires="v">
                <p:oleObj spid="_x0000_s26839" name="公式" r:id="rId9" imgW="2135211" imgH="435619" progId="Equation.3">
                  <p:embed/>
                </p:oleObj>
              </mc:Choice>
              <mc:Fallback>
                <p:oleObj name="公式" r:id="rId9" imgW="2135211" imgH="435619"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221163"/>
                        <a:ext cx="5486400" cy="11604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accent2"/>
                              </a:outerShdw>
                            </a:effectLst>
                          </a14:hiddenEffects>
                        </a:ext>
                      </a:extLst>
                    </p:spPr>
                  </p:pic>
                </p:oleObj>
              </mc:Fallback>
            </mc:AlternateContent>
          </a:graphicData>
        </a:graphic>
      </p:graphicFrame>
      <p:sp>
        <p:nvSpPr>
          <p:cNvPr id="209954" name="Text Box 34"/>
          <p:cNvSpPr txBox="1">
            <a:spLocks noChangeArrowheads="1"/>
          </p:cNvSpPr>
          <p:nvPr/>
        </p:nvSpPr>
        <p:spPr bwMode="auto">
          <a:xfrm>
            <a:off x="900113" y="5589588"/>
            <a:ext cx="1982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rgbClr val="FFFFCC"/>
                </a:solidFill>
                <a:latin typeface="Times New Roman" panose="02020603050405020304" pitchFamily="18" charset="0"/>
              </a:rPr>
              <a:t>因为</a:t>
            </a:r>
            <a:r>
              <a:rPr kumimoji="1" lang="en-US" altLang="zh-CN" sz="2800" i="1">
                <a:solidFill>
                  <a:srgbClr val="FFFFCC"/>
                </a:solidFill>
                <a:latin typeface="Times New Roman" panose="02020603050405020304" pitchFamily="18" charset="0"/>
              </a:rPr>
              <a:t>r </a:t>
            </a:r>
            <a:r>
              <a:rPr kumimoji="1" lang="en-US" altLang="zh-CN" sz="2800">
                <a:solidFill>
                  <a:srgbClr val="FFFFCC"/>
                </a:solidFill>
                <a:latin typeface="Times New Roman" panose="02020603050405020304" pitchFamily="18" charset="0"/>
              </a:rPr>
              <a:t>&gt;&gt; </a:t>
            </a:r>
            <a:r>
              <a:rPr kumimoji="1" lang="en-US" altLang="zh-CN" sz="2800" i="1">
                <a:solidFill>
                  <a:srgbClr val="FFFFCC"/>
                </a:solidFill>
                <a:latin typeface="Times New Roman" panose="02020603050405020304" pitchFamily="18" charset="0"/>
              </a:rPr>
              <a:t>l</a:t>
            </a:r>
          </a:p>
        </p:txBody>
      </p:sp>
      <p:sp>
        <p:nvSpPr>
          <p:cNvPr id="209955" name="Text Box 35"/>
          <p:cNvSpPr txBox="1">
            <a:spLocks noChangeArrowheads="1"/>
          </p:cNvSpPr>
          <p:nvPr/>
        </p:nvSpPr>
        <p:spPr bwMode="auto">
          <a:xfrm>
            <a:off x="3779838" y="5589588"/>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rgbClr val="FFFFCC"/>
                </a:solidFill>
                <a:latin typeface="Times New Roman" panose="02020603050405020304" pitchFamily="18" charset="0"/>
              </a:rPr>
              <a:t>所以</a:t>
            </a:r>
            <a:endParaRPr kumimoji="1" lang="zh-CN" altLang="en-US" sz="2400">
              <a:solidFill>
                <a:srgbClr val="FFFFCC"/>
              </a:solidFill>
              <a:latin typeface="Times New Roman" panose="02020603050405020304" pitchFamily="18" charset="0"/>
            </a:endParaRPr>
          </a:p>
        </p:txBody>
      </p:sp>
      <p:graphicFrame>
        <p:nvGraphicFramePr>
          <p:cNvPr id="209956" name="Object 36"/>
          <p:cNvGraphicFramePr>
            <a:graphicFrameLocks noChangeAspect="1"/>
          </p:cNvGraphicFramePr>
          <p:nvPr/>
        </p:nvGraphicFramePr>
        <p:xfrm>
          <a:off x="4859338" y="5300663"/>
          <a:ext cx="3641725" cy="1111250"/>
        </p:xfrm>
        <a:graphic>
          <a:graphicData uri="http://schemas.openxmlformats.org/presentationml/2006/ole">
            <mc:AlternateContent xmlns:mc="http://schemas.openxmlformats.org/markup-compatibility/2006">
              <mc:Choice xmlns:v="urn:schemas-microsoft-com:vml" Requires="v">
                <p:oleObj spid="_x0000_s26840" name="公式" r:id="rId11" imgW="1383531" imgH="406985" progId="Equation.3">
                  <p:embed/>
                </p:oleObj>
              </mc:Choice>
              <mc:Fallback>
                <p:oleObj name="公式" r:id="rId11" imgW="1383531" imgH="406985"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5300663"/>
                        <a:ext cx="3641725" cy="111125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blinds(horizontal)">
                                      <p:cBhvr>
                                        <p:cTn id="7" dur="500"/>
                                        <p:tgtEl>
                                          <p:spTgt spid="2099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209950"/>
                                        </p:tgtEl>
                                        <p:attrNameLst>
                                          <p:attrName>style.visibility</p:attrName>
                                        </p:attrNameLst>
                                      </p:cBhvr>
                                      <p:to>
                                        <p:strVal val="visible"/>
                                      </p:to>
                                    </p:set>
                                    <p:anim calcmode="lin" valueType="num">
                                      <p:cBhvr>
                                        <p:cTn id="12" dur="500" fill="hold"/>
                                        <p:tgtEl>
                                          <p:spTgt spid="209950"/>
                                        </p:tgtEl>
                                        <p:attrNameLst>
                                          <p:attrName>ppt_w</p:attrName>
                                        </p:attrNameLst>
                                      </p:cBhvr>
                                      <p:tavLst>
                                        <p:tav tm="0">
                                          <p:val>
                                            <p:strVal val="4*#ppt_w"/>
                                          </p:val>
                                        </p:tav>
                                        <p:tav tm="100000">
                                          <p:val>
                                            <p:strVal val="#ppt_w"/>
                                          </p:val>
                                        </p:tav>
                                      </p:tavLst>
                                    </p:anim>
                                    <p:anim calcmode="lin" valueType="num">
                                      <p:cBhvr>
                                        <p:cTn id="13" dur="500" fill="hold"/>
                                        <p:tgtEl>
                                          <p:spTgt spid="209950"/>
                                        </p:tgtEl>
                                        <p:attrNameLst>
                                          <p:attrName>ppt_h</p:attrName>
                                        </p:attrNameLst>
                                      </p:cBhvr>
                                      <p:tavLst>
                                        <p:tav tm="0">
                                          <p:val>
                                            <p:strVal val="4*#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209939"/>
                                        </p:tgtEl>
                                        <p:attrNameLst>
                                          <p:attrName>style.visibility</p:attrName>
                                        </p:attrNameLst>
                                      </p:cBhvr>
                                      <p:to>
                                        <p:strVal val="visible"/>
                                      </p:to>
                                    </p:set>
                                    <p:animEffect transition="in" filter="wipe(down)">
                                      <p:cBhvr>
                                        <p:cTn id="18" dur="500"/>
                                        <p:tgtEl>
                                          <p:spTgt spid="20993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209944"/>
                                        </p:tgtEl>
                                        <p:attrNameLst>
                                          <p:attrName>style.visibility</p:attrName>
                                        </p:attrNameLst>
                                      </p:cBhvr>
                                      <p:to>
                                        <p:strVal val="visible"/>
                                      </p:to>
                                    </p:set>
                                    <p:animEffect transition="in" filter="wipe(up)">
                                      <p:cBhvr>
                                        <p:cTn id="23" dur="500"/>
                                        <p:tgtEl>
                                          <p:spTgt spid="20994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fill="hold" nodeType="clickEffect">
                                  <p:stCondLst>
                                    <p:cond delay="0"/>
                                  </p:stCondLst>
                                  <p:childTnLst>
                                    <p:set>
                                      <p:cBhvr>
                                        <p:cTn id="27" dur="1" fill="hold">
                                          <p:stCondLst>
                                            <p:cond delay="0"/>
                                          </p:stCondLst>
                                        </p:cTn>
                                        <p:tgtEl>
                                          <p:spTgt spid="209936"/>
                                        </p:tgtEl>
                                        <p:attrNameLst>
                                          <p:attrName>style.visibility</p:attrName>
                                        </p:attrNameLst>
                                      </p:cBhvr>
                                      <p:to>
                                        <p:strVal val="visible"/>
                                      </p:to>
                                    </p:set>
                                    <p:animEffect transition="in" filter="wipe(right)">
                                      <p:cBhvr>
                                        <p:cTn id="28" dur="500"/>
                                        <p:tgtEl>
                                          <p:spTgt spid="2099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209949"/>
                                        </p:tgtEl>
                                        <p:attrNameLst>
                                          <p:attrName>style.visibility</p:attrName>
                                        </p:attrNameLst>
                                      </p:cBhvr>
                                      <p:to>
                                        <p:strVal val="visible"/>
                                      </p:to>
                                    </p:set>
                                    <p:animEffect transition="in" filter="strips(upRight)">
                                      <p:cBhvr>
                                        <p:cTn id="33" dur="500"/>
                                        <p:tgtEl>
                                          <p:spTgt spid="2099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nodeType="clickEffect">
                                  <p:stCondLst>
                                    <p:cond delay="0"/>
                                  </p:stCondLst>
                                  <p:childTnLst>
                                    <p:set>
                                      <p:cBhvr>
                                        <p:cTn id="37" dur="1" fill="hold">
                                          <p:stCondLst>
                                            <p:cond delay="0"/>
                                          </p:stCondLst>
                                        </p:cTn>
                                        <p:tgtEl>
                                          <p:spTgt spid="209951"/>
                                        </p:tgtEl>
                                        <p:attrNameLst>
                                          <p:attrName>style.visibility</p:attrName>
                                        </p:attrNameLst>
                                      </p:cBhvr>
                                      <p:to>
                                        <p:strVal val="visible"/>
                                      </p:to>
                                    </p:set>
                                    <p:animEffect transition="in" filter="strips(upRight)">
                                      <p:cBhvr>
                                        <p:cTn id="38" dur="500"/>
                                        <p:tgtEl>
                                          <p:spTgt spid="20995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3" fill="hold" nodeType="clickEffect">
                                  <p:stCondLst>
                                    <p:cond delay="0"/>
                                  </p:stCondLst>
                                  <p:childTnLst>
                                    <p:set>
                                      <p:cBhvr>
                                        <p:cTn id="42" dur="1" fill="hold">
                                          <p:stCondLst>
                                            <p:cond delay="0"/>
                                          </p:stCondLst>
                                        </p:cTn>
                                        <p:tgtEl>
                                          <p:spTgt spid="209952"/>
                                        </p:tgtEl>
                                        <p:attrNameLst>
                                          <p:attrName>style.visibility</p:attrName>
                                        </p:attrNameLst>
                                      </p:cBhvr>
                                      <p:to>
                                        <p:strVal val="visible"/>
                                      </p:to>
                                    </p:set>
                                    <p:animEffect transition="in" filter="strips(upRight)">
                                      <p:cBhvr>
                                        <p:cTn id="43" dur="500"/>
                                        <p:tgtEl>
                                          <p:spTgt spid="2099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209953"/>
                                        </p:tgtEl>
                                        <p:attrNameLst>
                                          <p:attrName>style.visibility</p:attrName>
                                        </p:attrNameLst>
                                      </p:cBhvr>
                                      <p:to>
                                        <p:strVal val="visible"/>
                                      </p:to>
                                    </p:set>
                                    <p:animEffect transition="in" filter="strips(upRight)">
                                      <p:cBhvr>
                                        <p:cTn id="48" dur="500"/>
                                        <p:tgtEl>
                                          <p:spTgt spid="2099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0995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0995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fill="hold" nodeType="clickEffect">
                                  <p:stCondLst>
                                    <p:cond delay="0"/>
                                  </p:stCondLst>
                                  <p:childTnLst>
                                    <p:set>
                                      <p:cBhvr>
                                        <p:cTn id="60" dur="1" fill="hold">
                                          <p:stCondLst>
                                            <p:cond delay="0"/>
                                          </p:stCondLst>
                                        </p:cTn>
                                        <p:tgtEl>
                                          <p:spTgt spid="209956"/>
                                        </p:tgtEl>
                                        <p:attrNameLst>
                                          <p:attrName>style.visibility</p:attrName>
                                        </p:attrNameLst>
                                      </p:cBhvr>
                                      <p:to>
                                        <p:strVal val="visible"/>
                                      </p:to>
                                    </p:set>
                                    <p:animEffect transition="in" filter="box(out)">
                                      <p:cBhvr>
                                        <p:cTn id="61" dur="500"/>
                                        <p:tgtEl>
                                          <p:spTgt spid="209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50" grpId="0" autoUpdateAnimBg="0"/>
      <p:bldP spid="209954" grpId="0" autoUpdateAnimBg="0"/>
      <p:bldP spid="20995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nvSpPr>
        <p:spPr bwMode="auto">
          <a:xfrm>
            <a:off x="-36513" y="2708275"/>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F00"/>
                </a:solidFill>
                <a:latin typeface="楷体_GB2312" pitchFamily="49" charset="-122"/>
                <a:ea typeface="楷体_GB2312" pitchFamily="49" charset="-122"/>
              </a:rPr>
              <a:t>解题步骤：</a:t>
            </a:r>
          </a:p>
        </p:txBody>
      </p:sp>
      <p:sp>
        <p:nvSpPr>
          <p:cNvPr id="211974" name="Rectangle 6"/>
          <p:cNvSpPr>
            <a:spLocks noChangeArrowheads="1"/>
          </p:cNvSpPr>
          <p:nvPr/>
        </p:nvSpPr>
        <p:spPr bwMode="auto">
          <a:xfrm>
            <a:off x="395288" y="4221163"/>
            <a:ext cx="367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楷体_GB2312" pitchFamily="49" charset="-122"/>
                <a:ea typeface="楷体_GB2312" pitchFamily="49" charset="-122"/>
              </a:rPr>
              <a:t>3</a:t>
            </a:r>
            <a:r>
              <a:rPr kumimoji="1" lang="en-US" altLang="zh-CN" sz="2800" b="1">
                <a:solidFill>
                  <a:srgbClr val="FFFF00"/>
                </a:solidFill>
                <a:latin typeface="楷体_GB2312" pitchFamily="49" charset="-122"/>
                <a:ea typeface="楷体_GB2312" pitchFamily="49" charset="-122"/>
              </a:rPr>
              <a:t>. </a:t>
            </a:r>
            <a:r>
              <a:rPr kumimoji="1" lang="zh-CN" altLang="en-US" sz="2800" b="1">
                <a:solidFill>
                  <a:srgbClr val="FFFF00"/>
                </a:solidFill>
                <a:latin typeface="楷体_GB2312" pitchFamily="49" charset="-122"/>
                <a:ea typeface="楷体_GB2312" pitchFamily="49" charset="-122"/>
              </a:rPr>
              <a:t>确定</a:t>
            </a:r>
            <a:r>
              <a:rPr kumimoji="1" lang="en-US" altLang="zh-CN" sz="2800" b="1">
                <a:solidFill>
                  <a:srgbClr val="FFFF00"/>
                </a:solidFill>
                <a:latin typeface="楷体_GB2312" pitchFamily="49" charset="-122"/>
                <a:ea typeface="楷体_GB2312" pitchFamily="49" charset="-122"/>
              </a:rPr>
              <a:t>d </a:t>
            </a:r>
            <a:r>
              <a:rPr kumimoji="1" lang="en-US" altLang="zh-CN" sz="2800" b="1" i="1">
                <a:solidFill>
                  <a:srgbClr val="FFFF00"/>
                </a:solidFill>
                <a:latin typeface="楷体_GB2312" pitchFamily="49" charset="-122"/>
                <a:ea typeface="楷体_GB2312" pitchFamily="49" charset="-122"/>
              </a:rPr>
              <a:t>E</a:t>
            </a:r>
            <a:r>
              <a:rPr kumimoji="1" lang="en-US" altLang="zh-CN" sz="2800" b="1">
                <a:solidFill>
                  <a:srgbClr val="FFFF00"/>
                </a:solidFill>
                <a:latin typeface="楷体_GB2312" pitchFamily="49" charset="-122"/>
                <a:ea typeface="楷体_GB2312" pitchFamily="49" charset="-122"/>
              </a:rPr>
              <a:t> </a:t>
            </a:r>
            <a:r>
              <a:rPr kumimoji="1" lang="zh-CN" altLang="en-US" sz="2800" b="1">
                <a:solidFill>
                  <a:srgbClr val="FFFF00"/>
                </a:solidFill>
                <a:latin typeface="楷体_GB2312" pitchFamily="49" charset="-122"/>
                <a:ea typeface="楷体_GB2312" pitchFamily="49" charset="-122"/>
              </a:rPr>
              <a:t>的大小</a:t>
            </a:r>
          </a:p>
        </p:txBody>
      </p:sp>
      <p:sp>
        <p:nvSpPr>
          <p:cNvPr id="27652" name="Line 7"/>
          <p:cNvSpPr>
            <a:spLocks noChangeShapeType="1"/>
          </p:cNvSpPr>
          <p:nvPr/>
        </p:nvSpPr>
        <p:spPr bwMode="auto">
          <a:xfrm>
            <a:off x="1728788" y="3200400"/>
            <a:ext cx="293687" cy="0"/>
          </a:xfrm>
          <a:prstGeom prst="line">
            <a:avLst/>
          </a:prstGeom>
          <a:noFill/>
          <a:ln w="12700">
            <a:solidFill>
              <a:schemeClr val="bg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1985" name="Group 17"/>
          <p:cNvGrpSpPr>
            <a:grpSpLocks/>
          </p:cNvGrpSpPr>
          <p:nvPr/>
        </p:nvGrpSpPr>
        <p:grpSpPr bwMode="auto">
          <a:xfrm>
            <a:off x="838200" y="3581400"/>
            <a:ext cx="3327400" cy="1158875"/>
            <a:chOff x="566" y="2294"/>
            <a:chExt cx="2096" cy="730"/>
          </a:xfrm>
        </p:grpSpPr>
        <p:sp>
          <p:nvSpPr>
            <p:cNvPr id="27737" name="Rectangle 18"/>
            <p:cNvSpPr>
              <a:spLocks noChangeArrowheads="1"/>
            </p:cNvSpPr>
            <p:nvPr/>
          </p:nvSpPr>
          <p:spPr bwMode="auto">
            <a:xfrm>
              <a:off x="1430" y="2544"/>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chemeClr val="bg1"/>
                  </a:solidFill>
                  <a:latin typeface="Bookman Old Style" panose="02050604050505020204" pitchFamily="18" charset="0"/>
                </a:rPr>
                <a:t>π</a:t>
              </a:r>
            </a:p>
          </p:txBody>
        </p:sp>
        <p:sp>
          <p:nvSpPr>
            <p:cNvPr id="27738" name="Rectangle 19"/>
            <p:cNvSpPr>
              <a:spLocks noChangeArrowheads="1"/>
            </p:cNvSpPr>
            <p:nvPr/>
          </p:nvSpPr>
          <p:spPr bwMode="auto">
            <a:xfrm>
              <a:off x="757" y="245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E</a:t>
              </a:r>
            </a:p>
          </p:txBody>
        </p:sp>
        <p:sp>
          <p:nvSpPr>
            <p:cNvPr id="27739" name="Rectangle 20"/>
            <p:cNvSpPr>
              <a:spLocks noChangeArrowheads="1"/>
            </p:cNvSpPr>
            <p:nvPr/>
          </p:nvSpPr>
          <p:spPr bwMode="auto">
            <a:xfrm>
              <a:off x="1046" y="245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a:t>
              </a:r>
            </a:p>
          </p:txBody>
        </p:sp>
        <p:sp>
          <p:nvSpPr>
            <p:cNvPr id="27740" name="Rectangle 21"/>
            <p:cNvSpPr>
              <a:spLocks noChangeArrowheads="1"/>
            </p:cNvSpPr>
            <p:nvPr/>
          </p:nvSpPr>
          <p:spPr bwMode="auto">
            <a:xfrm>
              <a:off x="2102" y="2600"/>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r</a:t>
              </a:r>
            </a:p>
          </p:txBody>
        </p:sp>
        <p:sp>
          <p:nvSpPr>
            <p:cNvPr id="27741" name="Rectangle 22"/>
            <p:cNvSpPr>
              <a:spLocks noChangeArrowheads="1"/>
            </p:cNvSpPr>
            <p:nvPr/>
          </p:nvSpPr>
          <p:spPr bwMode="auto">
            <a:xfrm>
              <a:off x="1574" y="2543"/>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bg1"/>
                  </a:solidFill>
                  <a:latin typeface="Bookman Old Style" panose="02050604050505020204" pitchFamily="18" charset="0"/>
                </a:rPr>
                <a:t>ε</a:t>
              </a:r>
            </a:p>
          </p:txBody>
        </p:sp>
        <p:sp>
          <p:nvSpPr>
            <p:cNvPr id="27742" name="Rectangle 23"/>
            <p:cNvSpPr>
              <a:spLocks noChangeArrowheads="1"/>
            </p:cNvSpPr>
            <p:nvPr/>
          </p:nvSpPr>
          <p:spPr bwMode="auto">
            <a:xfrm>
              <a:off x="2294" y="262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i="1">
                  <a:solidFill>
                    <a:schemeClr val="bg1"/>
                  </a:solidFill>
                  <a:latin typeface="Bookman Old Style" panose="02050604050505020204" pitchFamily="18" charset="0"/>
                </a:rPr>
                <a:t>2</a:t>
              </a:r>
            </a:p>
          </p:txBody>
        </p:sp>
        <p:sp>
          <p:nvSpPr>
            <p:cNvPr id="27743" name="Line 24"/>
            <p:cNvSpPr>
              <a:spLocks noChangeShapeType="1"/>
            </p:cNvSpPr>
            <p:nvPr/>
          </p:nvSpPr>
          <p:spPr bwMode="auto">
            <a:xfrm>
              <a:off x="1392" y="2640"/>
              <a:ext cx="528"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44" name="Rectangle 25"/>
            <p:cNvSpPr>
              <a:spLocks noChangeArrowheads="1"/>
            </p:cNvSpPr>
            <p:nvPr/>
          </p:nvSpPr>
          <p:spPr bwMode="auto">
            <a:xfrm>
              <a:off x="1334" y="25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4</a:t>
              </a:r>
            </a:p>
          </p:txBody>
        </p:sp>
        <p:sp>
          <p:nvSpPr>
            <p:cNvPr id="27745" name="Rectangle 26"/>
            <p:cNvSpPr>
              <a:spLocks noChangeArrowheads="1"/>
            </p:cNvSpPr>
            <p:nvPr/>
          </p:nvSpPr>
          <p:spPr bwMode="auto">
            <a:xfrm>
              <a:off x="1478" y="2303"/>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1</a:t>
              </a:r>
            </a:p>
          </p:txBody>
        </p:sp>
        <p:sp>
          <p:nvSpPr>
            <p:cNvPr id="27746" name="Line 27"/>
            <p:cNvSpPr>
              <a:spLocks noChangeShapeType="1"/>
            </p:cNvSpPr>
            <p:nvPr/>
          </p:nvSpPr>
          <p:spPr bwMode="auto">
            <a:xfrm>
              <a:off x="2064" y="2640"/>
              <a:ext cx="432"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47" name="Rectangle 28"/>
            <p:cNvSpPr>
              <a:spLocks noChangeArrowheads="1"/>
            </p:cNvSpPr>
            <p:nvPr/>
          </p:nvSpPr>
          <p:spPr bwMode="auto">
            <a:xfrm>
              <a:off x="1862" y="2784"/>
              <a:ext cx="1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400" b="1">
                  <a:solidFill>
                    <a:schemeClr val="bg1"/>
                  </a:solidFill>
                  <a:latin typeface="Bookman Old Style" panose="02050604050505020204" pitchFamily="18" charset="0"/>
                </a:rPr>
                <a:t>0</a:t>
              </a:r>
            </a:p>
          </p:txBody>
        </p:sp>
        <p:sp>
          <p:nvSpPr>
            <p:cNvPr id="27748" name="Rectangle 29"/>
            <p:cNvSpPr>
              <a:spLocks noChangeArrowheads="1"/>
            </p:cNvSpPr>
            <p:nvPr/>
          </p:nvSpPr>
          <p:spPr bwMode="auto">
            <a:xfrm>
              <a:off x="566" y="245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d</a:t>
              </a:r>
            </a:p>
          </p:txBody>
        </p:sp>
        <p:sp>
          <p:nvSpPr>
            <p:cNvPr id="27749" name="Rectangle 30"/>
            <p:cNvSpPr>
              <a:spLocks noChangeArrowheads="1"/>
            </p:cNvSpPr>
            <p:nvPr/>
          </p:nvSpPr>
          <p:spPr bwMode="auto">
            <a:xfrm>
              <a:off x="2198" y="2312"/>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bg1"/>
                  </a:solidFill>
                  <a:latin typeface="Bookman Old Style" panose="02050604050505020204" pitchFamily="18" charset="0"/>
                </a:rPr>
                <a:t>d</a:t>
              </a:r>
            </a:p>
          </p:txBody>
        </p:sp>
        <p:sp>
          <p:nvSpPr>
            <p:cNvPr id="27750" name="Rectangle 31"/>
            <p:cNvSpPr>
              <a:spLocks noChangeArrowheads="1"/>
            </p:cNvSpPr>
            <p:nvPr/>
          </p:nvSpPr>
          <p:spPr bwMode="auto">
            <a:xfrm>
              <a:off x="1910" y="2294"/>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000" i="1">
                  <a:solidFill>
                    <a:schemeClr val="bg1"/>
                  </a:solidFill>
                  <a:latin typeface="Bookman Old Style" panose="02050604050505020204" pitchFamily="18" charset="0"/>
                </a:rPr>
                <a:t>λ</a:t>
              </a:r>
            </a:p>
          </p:txBody>
        </p:sp>
        <p:sp>
          <p:nvSpPr>
            <p:cNvPr id="27751" name="Rectangle 32"/>
            <p:cNvSpPr>
              <a:spLocks noChangeArrowheads="1"/>
            </p:cNvSpPr>
            <p:nvPr/>
          </p:nvSpPr>
          <p:spPr bwMode="auto">
            <a:xfrm>
              <a:off x="2390" y="2303"/>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x</a:t>
              </a:r>
            </a:p>
          </p:txBody>
        </p:sp>
      </p:grpSp>
      <p:grpSp>
        <p:nvGrpSpPr>
          <p:cNvPr id="212001" name="Group 33"/>
          <p:cNvGrpSpPr>
            <a:grpSpLocks/>
          </p:cNvGrpSpPr>
          <p:nvPr/>
        </p:nvGrpSpPr>
        <p:grpSpPr bwMode="auto">
          <a:xfrm>
            <a:off x="6248400" y="609600"/>
            <a:ext cx="1939925" cy="1676400"/>
            <a:chOff x="3936" y="384"/>
            <a:chExt cx="1222" cy="1056"/>
          </a:xfrm>
        </p:grpSpPr>
        <p:sp>
          <p:nvSpPr>
            <p:cNvPr id="27733" name="Rectangle 34"/>
            <p:cNvSpPr>
              <a:spLocks noChangeArrowheads="1"/>
            </p:cNvSpPr>
            <p:nvPr/>
          </p:nvSpPr>
          <p:spPr bwMode="auto">
            <a:xfrm>
              <a:off x="4886" y="1036"/>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x</a:t>
              </a:r>
            </a:p>
          </p:txBody>
        </p:sp>
        <p:sp>
          <p:nvSpPr>
            <p:cNvPr id="27734" name="Line 35"/>
            <p:cNvSpPr>
              <a:spLocks noChangeShapeType="1"/>
            </p:cNvSpPr>
            <p:nvPr/>
          </p:nvSpPr>
          <p:spPr bwMode="auto">
            <a:xfrm>
              <a:off x="3936" y="1249"/>
              <a:ext cx="864" cy="0"/>
            </a:xfrm>
            <a:prstGeom prst="line">
              <a:avLst/>
            </a:prstGeom>
            <a:noFill/>
            <a:ln w="12700">
              <a:solidFill>
                <a:schemeClr val="bg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5" name="Rectangle 36"/>
            <p:cNvSpPr>
              <a:spLocks noChangeArrowheads="1"/>
            </p:cNvSpPr>
            <p:nvPr/>
          </p:nvSpPr>
          <p:spPr bwMode="auto">
            <a:xfrm>
              <a:off x="3974" y="384"/>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bg1"/>
                  </a:solidFill>
                  <a:latin typeface="Bookman Old Style" panose="02050604050505020204" pitchFamily="18" charset="0"/>
                </a:rPr>
                <a:t>y</a:t>
              </a:r>
            </a:p>
          </p:txBody>
        </p:sp>
        <p:sp>
          <p:nvSpPr>
            <p:cNvPr id="27736" name="Line 37"/>
            <p:cNvSpPr>
              <a:spLocks noChangeShapeType="1"/>
            </p:cNvSpPr>
            <p:nvPr/>
          </p:nvSpPr>
          <p:spPr bwMode="auto">
            <a:xfrm flipV="1">
              <a:off x="3936" y="577"/>
              <a:ext cx="0" cy="672"/>
            </a:xfrm>
            <a:prstGeom prst="line">
              <a:avLst/>
            </a:prstGeom>
            <a:noFill/>
            <a:ln w="12700">
              <a:solidFill>
                <a:schemeClr val="bg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55" name="Line 43"/>
          <p:cNvSpPr>
            <a:spLocks noChangeShapeType="1"/>
          </p:cNvSpPr>
          <p:nvPr/>
        </p:nvSpPr>
        <p:spPr bwMode="auto">
          <a:xfrm>
            <a:off x="1689100" y="2514600"/>
            <a:ext cx="284163" cy="0"/>
          </a:xfrm>
          <a:prstGeom prst="line">
            <a:avLst/>
          </a:prstGeom>
          <a:noFill/>
          <a:ln w="12700">
            <a:solidFill>
              <a:schemeClr val="bg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2013" name="Group 45"/>
          <p:cNvGrpSpPr>
            <a:grpSpLocks/>
          </p:cNvGrpSpPr>
          <p:nvPr/>
        </p:nvGrpSpPr>
        <p:grpSpPr bwMode="auto">
          <a:xfrm>
            <a:off x="-36513" y="2060575"/>
            <a:ext cx="4400551" cy="749300"/>
            <a:chOff x="38" y="354"/>
            <a:chExt cx="2772" cy="472"/>
          </a:xfrm>
        </p:grpSpPr>
        <p:sp>
          <p:nvSpPr>
            <p:cNvPr id="27722" name="Rectangle 46"/>
            <p:cNvSpPr>
              <a:spLocks noChangeArrowheads="1"/>
            </p:cNvSpPr>
            <p:nvPr/>
          </p:nvSpPr>
          <p:spPr bwMode="auto">
            <a:xfrm>
              <a:off x="1430" y="441"/>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00"/>
                  </a:solidFill>
                  <a:latin typeface="楷体_GB2312" pitchFamily="49" charset="-122"/>
                  <a:ea typeface="楷体_GB2312" pitchFamily="49" charset="-122"/>
                </a:rPr>
                <a:t>、</a:t>
              </a:r>
            </a:p>
          </p:txBody>
        </p:sp>
        <p:sp>
          <p:nvSpPr>
            <p:cNvPr id="27723" name="Rectangle 47"/>
            <p:cNvSpPr>
              <a:spLocks noChangeArrowheads="1"/>
            </p:cNvSpPr>
            <p:nvPr/>
          </p:nvSpPr>
          <p:spPr bwMode="auto">
            <a:xfrm>
              <a:off x="1910" y="42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θ</a:t>
              </a:r>
            </a:p>
          </p:txBody>
        </p:sp>
        <p:sp>
          <p:nvSpPr>
            <p:cNvPr id="27724" name="Rectangle 48"/>
            <p:cNvSpPr>
              <a:spLocks noChangeArrowheads="1"/>
            </p:cNvSpPr>
            <p:nvPr/>
          </p:nvSpPr>
          <p:spPr bwMode="auto">
            <a:xfrm>
              <a:off x="1478" y="42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楷体_GB2312" pitchFamily="49" charset="-122"/>
                  <a:ea typeface="楷体_GB2312" pitchFamily="49" charset="-122"/>
                </a:rPr>
                <a:t>θ</a:t>
              </a:r>
            </a:p>
          </p:txBody>
        </p:sp>
        <p:sp>
          <p:nvSpPr>
            <p:cNvPr id="27725" name="Rectangle 49"/>
            <p:cNvSpPr>
              <a:spLocks noChangeArrowheads="1"/>
            </p:cNvSpPr>
            <p:nvPr/>
          </p:nvSpPr>
          <p:spPr bwMode="auto">
            <a:xfrm>
              <a:off x="854" y="354"/>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楷体_GB2312" pitchFamily="49" charset="-122"/>
                  <a:ea typeface="楷体_GB2312" pitchFamily="49" charset="-122"/>
                </a:rPr>
                <a:t>q</a:t>
              </a:r>
            </a:p>
          </p:txBody>
        </p:sp>
        <p:sp>
          <p:nvSpPr>
            <p:cNvPr id="27726" name="Rectangle 50"/>
            <p:cNvSpPr>
              <a:spLocks noChangeArrowheads="1"/>
            </p:cNvSpPr>
            <p:nvPr/>
          </p:nvSpPr>
          <p:spPr bwMode="auto">
            <a:xfrm>
              <a:off x="1766" y="59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600" b="1">
                  <a:solidFill>
                    <a:srgbClr val="FFFF00"/>
                  </a:solidFill>
                  <a:latin typeface="楷体_GB2312" pitchFamily="49" charset="-122"/>
                  <a:ea typeface="楷体_GB2312" pitchFamily="49" charset="-122"/>
                </a:rPr>
                <a:t>1</a:t>
              </a:r>
            </a:p>
          </p:txBody>
        </p:sp>
        <p:sp>
          <p:nvSpPr>
            <p:cNvPr id="27727" name="Rectangle 51"/>
            <p:cNvSpPr>
              <a:spLocks noChangeArrowheads="1"/>
            </p:cNvSpPr>
            <p:nvPr/>
          </p:nvSpPr>
          <p:spPr bwMode="auto">
            <a:xfrm>
              <a:off x="38" y="383"/>
              <a:ext cx="8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rgbClr val="FFFF00"/>
                  </a:solidFill>
                  <a:latin typeface="楷体_GB2312" pitchFamily="49" charset="-122"/>
                  <a:ea typeface="楷体_GB2312" pitchFamily="49" charset="-122"/>
                </a:rPr>
                <a:t>已知：</a:t>
              </a:r>
            </a:p>
          </p:txBody>
        </p:sp>
        <p:sp>
          <p:nvSpPr>
            <p:cNvPr id="27728" name="Rectangle 52"/>
            <p:cNvSpPr>
              <a:spLocks noChangeArrowheads="1"/>
            </p:cNvSpPr>
            <p:nvPr/>
          </p:nvSpPr>
          <p:spPr bwMode="auto">
            <a:xfrm>
              <a:off x="2198" y="59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600" b="1">
                  <a:solidFill>
                    <a:srgbClr val="FFFF00"/>
                  </a:solidFill>
                  <a:latin typeface="楷体_GB2312" pitchFamily="49" charset="-122"/>
                  <a:ea typeface="楷体_GB2312" pitchFamily="49" charset="-122"/>
                </a:rPr>
                <a:t>2</a:t>
              </a:r>
            </a:p>
          </p:txBody>
        </p:sp>
        <p:sp>
          <p:nvSpPr>
            <p:cNvPr id="27729" name="Rectangle 53"/>
            <p:cNvSpPr>
              <a:spLocks noChangeArrowheads="1"/>
            </p:cNvSpPr>
            <p:nvPr/>
          </p:nvSpPr>
          <p:spPr bwMode="auto">
            <a:xfrm>
              <a:off x="2438" y="383"/>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00"/>
                  </a:solidFill>
                  <a:latin typeface="楷体_GB2312" pitchFamily="49" charset="-122"/>
                  <a:ea typeface="楷体_GB2312" pitchFamily="49" charset="-122"/>
                </a:rPr>
                <a:t>。</a:t>
              </a:r>
            </a:p>
          </p:txBody>
        </p:sp>
        <p:sp>
          <p:nvSpPr>
            <p:cNvPr id="27730" name="Rectangle 54"/>
            <p:cNvSpPr>
              <a:spLocks noChangeArrowheads="1"/>
            </p:cNvSpPr>
            <p:nvPr/>
          </p:nvSpPr>
          <p:spPr bwMode="auto">
            <a:xfrm>
              <a:off x="1190" y="393"/>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楷体_GB2312" pitchFamily="49" charset="-122"/>
                  <a:ea typeface="楷体_GB2312" pitchFamily="49" charset="-122"/>
                </a:rPr>
                <a:t>a</a:t>
              </a:r>
            </a:p>
          </p:txBody>
        </p:sp>
        <p:sp>
          <p:nvSpPr>
            <p:cNvPr id="27731" name="Rectangle 55"/>
            <p:cNvSpPr>
              <a:spLocks noChangeArrowheads="1"/>
            </p:cNvSpPr>
            <p:nvPr/>
          </p:nvSpPr>
          <p:spPr bwMode="auto">
            <a:xfrm>
              <a:off x="1899" y="441"/>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00"/>
                  </a:solidFill>
                  <a:latin typeface="楷体_GB2312" pitchFamily="49" charset="-122"/>
                  <a:ea typeface="楷体_GB2312" pitchFamily="49" charset="-122"/>
                </a:rPr>
                <a:t>、</a:t>
              </a:r>
            </a:p>
          </p:txBody>
        </p:sp>
        <p:sp>
          <p:nvSpPr>
            <p:cNvPr id="27732" name="Rectangle 56"/>
            <p:cNvSpPr>
              <a:spLocks noChangeArrowheads="1"/>
            </p:cNvSpPr>
            <p:nvPr/>
          </p:nvSpPr>
          <p:spPr bwMode="auto">
            <a:xfrm>
              <a:off x="1047" y="441"/>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00"/>
                  </a:solidFill>
                  <a:latin typeface="楷体_GB2312" pitchFamily="49" charset="-122"/>
                  <a:ea typeface="楷体_GB2312" pitchFamily="49" charset="-122"/>
                </a:rPr>
                <a:t>、</a:t>
              </a:r>
            </a:p>
          </p:txBody>
        </p:sp>
      </p:grpSp>
      <p:grpSp>
        <p:nvGrpSpPr>
          <p:cNvPr id="212025" name="Group 57"/>
          <p:cNvGrpSpPr>
            <a:grpSpLocks/>
          </p:cNvGrpSpPr>
          <p:nvPr/>
        </p:nvGrpSpPr>
        <p:grpSpPr bwMode="auto">
          <a:xfrm>
            <a:off x="539750" y="5661025"/>
            <a:ext cx="6149975" cy="519113"/>
            <a:chOff x="38" y="2975"/>
            <a:chExt cx="4770" cy="327"/>
          </a:xfrm>
        </p:grpSpPr>
        <p:sp>
          <p:nvSpPr>
            <p:cNvPr id="27717" name="Line 58"/>
            <p:cNvSpPr>
              <a:spLocks noChangeShapeType="1"/>
            </p:cNvSpPr>
            <p:nvPr/>
          </p:nvSpPr>
          <p:spPr bwMode="auto">
            <a:xfrm>
              <a:off x="2400" y="3024"/>
              <a:ext cx="240" cy="0"/>
            </a:xfrm>
            <a:prstGeom prst="line">
              <a:avLst/>
            </a:prstGeom>
            <a:noFill/>
            <a:ln w="12700">
              <a:solidFill>
                <a:schemeClr val="bg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718" name="Group 59"/>
            <p:cNvGrpSpPr>
              <a:grpSpLocks/>
            </p:cNvGrpSpPr>
            <p:nvPr/>
          </p:nvGrpSpPr>
          <p:grpSpPr bwMode="auto">
            <a:xfrm>
              <a:off x="38" y="2975"/>
              <a:ext cx="4770" cy="327"/>
              <a:chOff x="38" y="2975"/>
              <a:chExt cx="4770" cy="327"/>
            </a:xfrm>
          </p:grpSpPr>
          <p:sp>
            <p:nvSpPr>
              <p:cNvPr id="27719" name="Rectangle 60"/>
              <p:cNvSpPr>
                <a:spLocks noChangeArrowheads="1"/>
              </p:cNvSpPr>
              <p:nvPr/>
            </p:nvSpPr>
            <p:spPr bwMode="auto">
              <a:xfrm>
                <a:off x="38" y="2975"/>
                <a:ext cx="2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楷体_GB2312" pitchFamily="49" charset="-122"/>
                    <a:ea typeface="楷体_GB2312" pitchFamily="49" charset="-122"/>
                  </a:rPr>
                  <a:t>4</a:t>
                </a:r>
                <a:r>
                  <a:rPr kumimoji="1" lang="en-US" altLang="zh-CN" sz="2800" b="1">
                    <a:solidFill>
                      <a:srgbClr val="FFFF00"/>
                    </a:solidFill>
                    <a:latin typeface="楷体_GB2312" pitchFamily="49" charset="-122"/>
                    <a:ea typeface="楷体_GB2312" pitchFamily="49" charset="-122"/>
                  </a:rPr>
                  <a:t>. </a:t>
                </a:r>
                <a:r>
                  <a:rPr kumimoji="1" lang="zh-CN" altLang="en-US" sz="2800" b="1">
                    <a:solidFill>
                      <a:srgbClr val="FFFF00"/>
                    </a:solidFill>
                    <a:latin typeface="楷体_GB2312" pitchFamily="49" charset="-122"/>
                    <a:ea typeface="楷体_GB2312" pitchFamily="49" charset="-122"/>
                  </a:rPr>
                  <a:t>建立坐标，将</a:t>
                </a:r>
              </a:p>
            </p:txBody>
          </p:sp>
          <p:sp>
            <p:nvSpPr>
              <p:cNvPr id="27720" name="Rectangle 61"/>
              <p:cNvSpPr>
                <a:spLocks noChangeArrowheads="1"/>
              </p:cNvSpPr>
              <p:nvPr/>
            </p:nvSpPr>
            <p:spPr bwMode="auto">
              <a:xfrm>
                <a:off x="2150" y="2975"/>
                <a:ext cx="4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楷体_GB2312" pitchFamily="49" charset="-122"/>
                    <a:ea typeface="楷体_GB2312" pitchFamily="49" charset="-122"/>
                  </a:rPr>
                  <a:t>d</a:t>
                </a:r>
                <a:r>
                  <a:rPr kumimoji="1" lang="en-US" altLang="zh-CN" sz="2800" i="1">
                    <a:solidFill>
                      <a:srgbClr val="FFFF00"/>
                    </a:solidFill>
                    <a:latin typeface="楷体_GB2312" pitchFamily="49" charset="-122"/>
                    <a:ea typeface="楷体_GB2312" pitchFamily="49" charset="-122"/>
                  </a:rPr>
                  <a:t>E</a:t>
                </a:r>
              </a:p>
            </p:txBody>
          </p:sp>
          <p:sp>
            <p:nvSpPr>
              <p:cNvPr id="27721" name="Rectangle 62"/>
              <p:cNvSpPr>
                <a:spLocks noChangeArrowheads="1"/>
              </p:cNvSpPr>
              <p:nvPr/>
            </p:nvSpPr>
            <p:spPr bwMode="auto">
              <a:xfrm>
                <a:off x="2726" y="2975"/>
                <a:ext cx="20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F00"/>
                    </a:solidFill>
                    <a:latin typeface="楷体_GB2312" pitchFamily="49" charset="-122"/>
                    <a:ea typeface="楷体_GB2312" pitchFamily="49" charset="-122"/>
                  </a:rPr>
                  <a:t>投影到坐标轴上</a:t>
                </a:r>
              </a:p>
            </p:txBody>
          </p:sp>
        </p:grpSp>
      </p:grpSp>
      <p:sp>
        <p:nvSpPr>
          <p:cNvPr id="27658" name="Rectangle 67"/>
          <p:cNvSpPr>
            <a:spLocks noChangeArrowheads="1"/>
          </p:cNvSpPr>
          <p:nvPr/>
        </p:nvSpPr>
        <p:spPr bwMode="auto">
          <a:xfrm>
            <a:off x="4022725" y="1841500"/>
            <a:ext cx="38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chemeClr val="bg1"/>
                </a:solidFill>
                <a:latin typeface="楷体_GB2312" pitchFamily="49" charset="-122"/>
                <a:ea typeface="楷体_GB2312" pitchFamily="49" charset="-122"/>
              </a:rPr>
              <a:t>d</a:t>
            </a:r>
          </a:p>
        </p:txBody>
      </p:sp>
      <p:grpSp>
        <p:nvGrpSpPr>
          <p:cNvPr id="212104" name="Group 136"/>
          <p:cNvGrpSpPr>
            <a:grpSpLocks/>
          </p:cNvGrpSpPr>
          <p:nvPr/>
        </p:nvGrpSpPr>
        <p:grpSpPr bwMode="auto">
          <a:xfrm>
            <a:off x="323850" y="3141663"/>
            <a:ext cx="4205288" cy="712787"/>
            <a:chOff x="86" y="1117"/>
            <a:chExt cx="2649" cy="449"/>
          </a:xfrm>
        </p:grpSpPr>
        <p:sp>
          <p:nvSpPr>
            <p:cNvPr id="27709" name="Rectangle 63"/>
            <p:cNvSpPr>
              <a:spLocks noChangeArrowheads="1"/>
            </p:cNvSpPr>
            <p:nvPr/>
          </p:nvSpPr>
          <p:spPr bwMode="auto">
            <a:xfrm>
              <a:off x="86" y="1151"/>
              <a:ext cx="15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00"/>
                  </a:solidFill>
                  <a:latin typeface="楷体_GB2312" pitchFamily="49" charset="-122"/>
                  <a:ea typeface="楷体_GB2312" pitchFamily="49" charset="-122"/>
                </a:rPr>
                <a:t>1</a:t>
              </a:r>
              <a:r>
                <a:rPr kumimoji="1" lang="en-US" altLang="zh-CN" b="1">
                  <a:solidFill>
                    <a:srgbClr val="FFFF00"/>
                  </a:solidFill>
                  <a:latin typeface="楷体_GB2312" pitchFamily="49" charset="-122"/>
                  <a:ea typeface="楷体_GB2312" pitchFamily="49" charset="-122"/>
                </a:rPr>
                <a:t>. </a:t>
              </a:r>
              <a:r>
                <a:rPr kumimoji="1" lang="zh-CN" altLang="en-US" b="1">
                  <a:solidFill>
                    <a:srgbClr val="FFFF00"/>
                  </a:solidFill>
                  <a:latin typeface="楷体_GB2312" pitchFamily="49" charset="-122"/>
                  <a:ea typeface="楷体_GB2312" pitchFamily="49" charset="-122"/>
                </a:rPr>
                <a:t>选电荷元</a:t>
              </a:r>
            </a:p>
          </p:txBody>
        </p:sp>
        <p:grpSp>
          <p:nvGrpSpPr>
            <p:cNvPr id="27710" name="Group 135"/>
            <p:cNvGrpSpPr>
              <a:grpSpLocks/>
            </p:cNvGrpSpPr>
            <p:nvPr/>
          </p:nvGrpSpPr>
          <p:grpSpPr bwMode="auto">
            <a:xfrm>
              <a:off x="1519" y="1117"/>
              <a:ext cx="1216" cy="449"/>
              <a:chOff x="1701" y="1117"/>
              <a:chExt cx="1216" cy="449"/>
            </a:xfrm>
          </p:grpSpPr>
          <p:sp>
            <p:nvSpPr>
              <p:cNvPr id="27711" name="Rectangle 68"/>
              <p:cNvSpPr>
                <a:spLocks noChangeArrowheads="1"/>
              </p:cNvSpPr>
              <p:nvPr/>
            </p:nvSpPr>
            <p:spPr bwMode="auto">
              <a:xfrm>
                <a:off x="2245" y="1162"/>
                <a:ext cx="4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i="1">
                    <a:solidFill>
                      <a:srgbClr val="FFFF00"/>
                    </a:solidFill>
                    <a:latin typeface="楷体_GB2312" pitchFamily="49" charset="-122"/>
                    <a:ea typeface="楷体_GB2312" pitchFamily="49" charset="-122"/>
                  </a:rPr>
                  <a:t>λ</a:t>
                </a:r>
              </a:p>
            </p:txBody>
          </p:sp>
          <p:grpSp>
            <p:nvGrpSpPr>
              <p:cNvPr id="27712" name="Group 134"/>
              <p:cNvGrpSpPr>
                <a:grpSpLocks/>
              </p:cNvGrpSpPr>
              <p:nvPr/>
            </p:nvGrpSpPr>
            <p:grpSpPr bwMode="auto">
              <a:xfrm>
                <a:off x="1701" y="1117"/>
                <a:ext cx="1216" cy="424"/>
                <a:chOff x="1718" y="1103"/>
                <a:chExt cx="1216" cy="424"/>
              </a:xfrm>
            </p:grpSpPr>
            <p:sp>
              <p:nvSpPr>
                <p:cNvPr id="27713" name="Rectangle 64"/>
                <p:cNvSpPr>
                  <a:spLocks noChangeArrowheads="1"/>
                </p:cNvSpPr>
                <p:nvPr/>
              </p:nvSpPr>
              <p:spPr bwMode="auto">
                <a:xfrm>
                  <a:off x="1718" y="1160"/>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00"/>
                      </a:solidFill>
                      <a:latin typeface="楷体_GB2312" pitchFamily="49" charset="-122"/>
                      <a:ea typeface="楷体_GB2312" pitchFamily="49" charset="-122"/>
                    </a:rPr>
                    <a:t>d</a:t>
                  </a:r>
                </a:p>
              </p:txBody>
            </p:sp>
            <p:sp>
              <p:nvSpPr>
                <p:cNvPr id="27714" name="Rectangle 65"/>
                <p:cNvSpPr>
                  <a:spLocks noChangeArrowheads="1"/>
                </p:cNvSpPr>
                <p:nvPr/>
              </p:nvSpPr>
              <p:spPr bwMode="auto">
                <a:xfrm>
                  <a:off x="1910" y="1103"/>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楷体_GB2312" pitchFamily="49" charset="-122"/>
                      <a:ea typeface="楷体_GB2312" pitchFamily="49" charset="-122"/>
                    </a:rPr>
                    <a:t>q</a:t>
                  </a:r>
                </a:p>
              </p:txBody>
            </p:sp>
            <p:sp>
              <p:nvSpPr>
                <p:cNvPr id="27715" name="Rectangle 66"/>
                <p:cNvSpPr>
                  <a:spLocks noChangeArrowheads="1"/>
                </p:cNvSpPr>
                <p:nvPr/>
              </p:nvSpPr>
              <p:spPr bwMode="auto">
                <a:xfrm>
                  <a:off x="2102" y="1160"/>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00"/>
                      </a:solidFill>
                      <a:latin typeface="楷体_GB2312" pitchFamily="49" charset="-122"/>
                      <a:ea typeface="楷体_GB2312" pitchFamily="49" charset="-122"/>
                    </a:rPr>
                    <a:t>=</a:t>
                  </a:r>
                </a:p>
              </p:txBody>
            </p:sp>
            <p:sp>
              <p:nvSpPr>
                <p:cNvPr id="27716" name="Rectangle 69"/>
                <p:cNvSpPr>
                  <a:spLocks noChangeArrowheads="1"/>
                </p:cNvSpPr>
                <p:nvPr/>
              </p:nvSpPr>
              <p:spPr bwMode="auto">
                <a:xfrm>
                  <a:off x="2562" y="1162"/>
                  <a:ext cx="3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楷体_GB2312" pitchFamily="49" charset="-122"/>
                      <a:ea typeface="楷体_GB2312" pitchFamily="49" charset="-122"/>
                    </a:rPr>
                    <a:t>dx</a:t>
                  </a:r>
                </a:p>
              </p:txBody>
            </p:sp>
          </p:grpSp>
        </p:grpSp>
      </p:grpSp>
      <p:graphicFrame>
        <p:nvGraphicFramePr>
          <p:cNvPr id="212038" name="Object 70"/>
          <p:cNvGraphicFramePr>
            <a:graphicFrameLocks noChangeAspect="1"/>
          </p:cNvGraphicFramePr>
          <p:nvPr/>
        </p:nvGraphicFramePr>
        <p:xfrm>
          <a:off x="684213" y="4652963"/>
          <a:ext cx="2233612" cy="1163637"/>
        </p:xfrm>
        <a:graphic>
          <a:graphicData uri="http://schemas.openxmlformats.org/presentationml/2006/ole">
            <mc:AlternateContent xmlns:mc="http://schemas.openxmlformats.org/markup-compatibility/2006">
              <mc:Choice xmlns:v="urn:schemas-microsoft-com:vml" Requires="v">
                <p:oleObj spid="_x0000_s27857" name="公式" r:id="rId3" imgW="799449" imgH="406985" progId="Equation.3">
                  <p:embed/>
                </p:oleObj>
              </mc:Choice>
              <mc:Fallback>
                <p:oleObj name="公式" r:id="rId3" imgW="799449" imgH="406985" progId="Equation.3">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652963"/>
                        <a:ext cx="2233612" cy="11636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039" name="Object 71"/>
          <p:cNvGraphicFramePr>
            <a:graphicFrameLocks noChangeAspect="1"/>
          </p:cNvGraphicFramePr>
          <p:nvPr/>
        </p:nvGraphicFramePr>
        <p:xfrm>
          <a:off x="611188" y="6165850"/>
          <a:ext cx="2665412" cy="647700"/>
        </p:xfrm>
        <a:graphic>
          <a:graphicData uri="http://schemas.openxmlformats.org/presentationml/2006/ole">
            <mc:AlternateContent xmlns:mc="http://schemas.openxmlformats.org/markup-compatibility/2006">
              <mc:Choice xmlns:v="urn:schemas-microsoft-com:vml" Requires="v">
                <p:oleObj spid="_x0000_s27858" name="公式" r:id="rId5" imgW="914392" imgH="205867" progId="Equation.3">
                  <p:embed/>
                </p:oleObj>
              </mc:Choice>
              <mc:Fallback>
                <p:oleObj name="公式" r:id="rId5" imgW="914392" imgH="205867" progId="Equation.3">
                  <p:embed/>
                  <p:pic>
                    <p:nvPicPr>
                      <p:cNvPr id="0" name="Object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6165850"/>
                        <a:ext cx="2665412" cy="6477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040" name="Object 72"/>
          <p:cNvGraphicFramePr>
            <a:graphicFrameLocks noChangeAspect="1"/>
          </p:cNvGraphicFramePr>
          <p:nvPr/>
        </p:nvGraphicFramePr>
        <p:xfrm>
          <a:off x="3851275" y="6237288"/>
          <a:ext cx="2616200" cy="684212"/>
        </p:xfrm>
        <a:graphic>
          <a:graphicData uri="http://schemas.openxmlformats.org/presentationml/2006/ole">
            <mc:AlternateContent xmlns:mc="http://schemas.openxmlformats.org/markup-compatibility/2006">
              <mc:Choice xmlns:v="urn:schemas-microsoft-com:vml" Requires="v">
                <p:oleObj spid="_x0000_s27859" name="公式" r:id="rId7" imgW="890508" imgH="215502" progId="Equation.3">
                  <p:embed/>
                </p:oleObj>
              </mc:Choice>
              <mc:Fallback>
                <p:oleObj name="公式" r:id="rId7" imgW="890508" imgH="215502" progId="Equation.3">
                  <p:embed/>
                  <p:pic>
                    <p:nvPicPr>
                      <p:cNvPr id="0" name="Object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6237288"/>
                        <a:ext cx="2616200" cy="68421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63" name="Group 90"/>
          <p:cNvGrpSpPr>
            <a:grpSpLocks/>
          </p:cNvGrpSpPr>
          <p:nvPr/>
        </p:nvGrpSpPr>
        <p:grpSpPr bwMode="auto">
          <a:xfrm>
            <a:off x="4787900" y="1844675"/>
            <a:ext cx="4424363" cy="3743325"/>
            <a:chOff x="2517" y="1616"/>
            <a:chExt cx="3069" cy="2358"/>
          </a:xfrm>
        </p:grpSpPr>
        <p:grpSp>
          <p:nvGrpSpPr>
            <p:cNvPr id="27666" name="Group 91"/>
            <p:cNvGrpSpPr>
              <a:grpSpLocks/>
            </p:cNvGrpSpPr>
            <p:nvPr/>
          </p:nvGrpSpPr>
          <p:grpSpPr bwMode="auto">
            <a:xfrm>
              <a:off x="2517" y="1616"/>
              <a:ext cx="3069" cy="2358"/>
              <a:chOff x="2517" y="1616"/>
              <a:chExt cx="3069" cy="2358"/>
            </a:xfrm>
          </p:grpSpPr>
          <p:grpSp>
            <p:nvGrpSpPr>
              <p:cNvPr id="27670" name="Group 92"/>
              <p:cNvGrpSpPr>
                <a:grpSpLocks/>
              </p:cNvGrpSpPr>
              <p:nvPr/>
            </p:nvGrpSpPr>
            <p:grpSpPr bwMode="auto">
              <a:xfrm>
                <a:off x="2517" y="1616"/>
                <a:ext cx="3069" cy="2358"/>
                <a:chOff x="2517" y="1616"/>
                <a:chExt cx="3069" cy="2358"/>
              </a:xfrm>
            </p:grpSpPr>
            <p:grpSp>
              <p:nvGrpSpPr>
                <p:cNvPr id="27677" name="Group 93"/>
                <p:cNvGrpSpPr>
                  <a:grpSpLocks/>
                </p:cNvGrpSpPr>
                <p:nvPr/>
              </p:nvGrpSpPr>
              <p:grpSpPr bwMode="auto">
                <a:xfrm>
                  <a:off x="2517" y="1616"/>
                  <a:ext cx="3069" cy="2358"/>
                  <a:chOff x="2517" y="1616"/>
                  <a:chExt cx="3069" cy="2358"/>
                </a:xfrm>
              </p:grpSpPr>
              <p:grpSp>
                <p:nvGrpSpPr>
                  <p:cNvPr id="27693" name="Group 94"/>
                  <p:cNvGrpSpPr>
                    <a:grpSpLocks/>
                  </p:cNvGrpSpPr>
                  <p:nvPr/>
                </p:nvGrpSpPr>
                <p:grpSpPr bwMode="auto">
                  <a:xfrm>
                    <a:off x="2517" y="1616"/>
                    <a:ext cx="3069" cy="2358"/>
                    <a:chOff x="2517" y="1616"/>
                    <a:chExt cx="3069" cy="2358"/>
                  </a:xfrm>
                </p:grpSpPr>
                <p:sp>
                  <p:nvSpPr>
                    <p:cNvPr id="27696" name="Rectangle 95"/>
                    <p:cNvSpPr>
                      <a:spLocks noChangeArrowheads="1"/>
                    </p:cNvSpPr>
                    <p:nvPr/>
                  </p:nvSpPr>
                  <p:spPr bwMode="auto">
                    <a:xfrm>
                      <a:off x="2517" y="1616"/>
                      <a:ext cx="3039" cy="235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97" name="Line 96"/>
                    <p:cNvSpPr>
                      <a:spLocks noChangeShapeType="1"/>
                    </p:cNvSpPr>
                    <p:nvPr/>
                  </p:nvSpPr>
                  <p:spPr bwMode="auto">
                    <a:xfrm>
                      <a:off x="5080" y="3288"/>
                      <a:ext cx="336"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8" name="Line 97"/>
                    <p:cNvSpPr>
                      <a:spLocks noChangeShapeType="1"/>
                    </p:cNvSpPr>
                    <p:nvPr/>
                  </p:nvSpPr>
                  <p:spPr bwMode="auto">
                    <a:xfrm>
                      <a:off x="3736" y="1831"/>
                      <a:ext cx="0" cy="1440"/>
                    </a:xfrm>
                    <a:prstGeom prst="line">
                      <a:avLst/>
                    </a:prstGeom>
                    <a:noFill/>
                    <a:ln w="1905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9" name="Rectangle 98"/>
                    <p:cNvSpPr>
                      <a:spLocks noChangeArrowheads="1"/>
                    </p:cNvSpPr>
                    <p:nvPr/>
                  </p:nvSpPr>
                  <p:spPr bwMode="auto">
                    <a:xfrm>
                      <a:off x="3736" y="2807"/>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a</a:t>
                      </a:r>
                    </a:p>
                  </p:txBody>
                </p:sp>
                <p:sp>
                  <p:nvSpPr>
                    <p:cNvPr id="27700" name="Rectangle 99"/>
                    <p:cNvSpPr>
                      <a:spLocks noChangeArrowheads="1"/>
                    </p:cNvSpPr>
                    <p:nvPr/>
                  </p:nvSpPr>
                  <p:spPr bwMode="auto">
                    <a:xfrm>
                      <a:off x="3736" y="1735"/>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y</a:t>
                      </a:r>
                    </a:p>
                  </p:txBody>
                </p:sp>
                <p:sp>
                  <p:nvSpPr>
                    <p:cNvPr id="27701" name="Rectangle 100"/>
                    <p:cNvSpPr>
                      <a:spLocks noChangeArrowheads="1"/>
                    </p:cNvSpPr>
                    <p:nvPr/>
                  </p:nvSpPr>
                  <p:spPr bwMode="auto">
                    <a:xfrm>
                      <a:off x="5349" y="3014"/>
                      <a:ext cx="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sp>
                  <p:nvSpPr>
                    <p:cNvPr id="27702" name="Rectangle 101"/>
                    <p:cNvSpPr>
                      <a:spLocks noChangeArrowheads="1"/>
                    </p:cNvSpPr>
                    <p:nvPr/>
                  </p:nvSpPr>
                  <p:spPr bwMode="auto">
                    <a:xfrm>
                      <a:off x="2824" y="3271"/>
                      <a:ext cx="2256" cy="48"/>
                    </a:xfrm>
                    <a:prstGeom prst="rect">
                      <a:avLst/>
                    </a:prstGeom>
                    <a:gradFill rotWithShape="0">
                      <a:gsLst>
                        <a:gs pos="0">
                          <a:srgbClr val="FFCCCC"/>
                        </a:gs>
                        <a:gs pos="100000">
                          <a:srgbClr val="765E5E"/>
                        </a:gs>
                      </a:gsLst>
                      <a:lin ang="5400000" scaled="1"/>
                    </a:gra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703" name="Line 102"/>
                    <p:cNvSpPr>
                      <a:spLocks noChangeShapeType="1"/>
                    </p:cNvSpPr>
                    <p:nvPr/>
                  </p:nvSpPr>
                  <p:spPr bwMode="auto">
                    <a:xfrm flipV="1">
                      <a:off x="2824" y="2551"/>
                      <a:ext cx="912"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4" name="Rectangle 103"/>
                    <p:cNvSpPr>
                      <a:spLocks noChangeArrowheads="1"/>
                    </p:cNvSpPr>
                    <p:nvPr/>
                  </p:nvSpPr>
                  <p:spPr bwMode="auto">
                    <a:xfrm>
                      <a:off x="2968" y="3000"/>
                      <a:ext cx="3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aseline="-25000">
                          <a:latin typeface="Times New Roman" panose="02020603050405020304" pitchFamily="18" charset="0"/>
                          <a:sym typeface="Symbol" panose="05050102010706020507" pitchFamily="18" charset="2"/>
                        </a:rPr>
                        <a:t>1</a:t>
                      </a:r>
                    </a:p>
                  </p:txBody>
                </p:sp>
                <p:sp>
                  <p:nvSpPr>
                    <p:cNvPr id="27705" name="Rectangle 104"/>
                    <p:cNvSpPr>
                      <a:spLocks noChangeArrowheads="1"/>
                    </p:cNvSpPr>
                    <p:nvPr/>
                  </p:nvSpPr>
                  <p:spPr bwMode="auto">
                    <a:xfrm>
                      <a:off x="5032" y="288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1" baseline="-25000">
                          <a:latin typeface="Times New Roman" panose="02020603050405020304" pitchFamily="18" charset="0"/>
                          <a:sym typeface="Symbol" panose="05050102010706020507" pitchFamily="18" charset="2"/>
                        </a:rPr>
                        <a:t>2</a:t>
                      </a:r>
                      <a:endParaRPr kumimoji="1" lang="en-US" altLang="zh-CN" sz="2400" baseline="-25000">
                        <a:latin typeface="Times New Roman" panose="02020603050405020304" pitchFamily="18" charset="0"/>
                        <a:sym typeface="Symbol" panose="05050102010706020507" pitchFamily="18" charset="2"/>
                      </a:endParaRPr>
                    </a:p>
                  </p:txBody>
                </p:sp>
                <p:sp>
                  <p:nvSpPr>
                    <p:cNvPr id="27706" name="Rectangle 105"/>
                    <p:cNvSpPr>
                      <a:spLocks noChangeArrowheads="1"/>
                    </p:cNvSpPr>
                    <p:nvPr/>
                  </p:nvSpPr>
                  <p:spPr bwMode="auto">
                    <a:xfrm>
                      <a:off x="3736" y="3239"/>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o</a:t>
                      </a:r>
                      <a:endParaRPr kumimoji="1" lang="en-US" altLang="zh-CN" sz="2400" i="1">
                        <a:latin typeface="Times New Roman" panose="02020603050405020304" pitchFamily="18" charset="0"/>
                        <a:sym typeface="Symbol" panose="05050102010706020507" pitchFamily="18" charset="2"/>
                      </a:endParaRPr>
                    </a:p>
                  </p:txBody>
                </p:sp>
                <p:sp>
                  <p:nvSpPr>
                    <p:cNvPr id="27707" name="Arc 106"/>
                    <p:cNvSpPr>
                      <a:spLocks/>
                    </p:cNvSpPr>
                    <p:nvPr/>
                  </p:nvSpPr>
                  <p:spPr bwMode="auto">
                    <a:xfrm>
                      <a:off x="4946" y="3154"/>
                      <a:ext cx="288" cy="182"/>
                    </a:xfrm>
                    <a:custGeom>
                      <a:avLst/>
                      <a:gdLst>
                        <a:gd name="T0" fmla="*/ 0 w 34200"/>
                        <a:gd name="T1" fmla="*/ 0 h 21600"/>
                        <a:gd name="T2" fmla="*/ 0 w 34200"/>
                        <a:gd name="T3" fmla="*/ 0 h 21600"/>
                        <a:gd name="T4" fmla="*/ 0 w 34200"/>
                        <a:gd name="T5" fmla="*/ 0 h 21600"/>
                        <a:gd name="T6" fmla="*/ 0 60000 65536"/>
                        <a:gd name="T7" fmla="*/ 0 60000 65536"/>
                        <a:gd name="T8" fmla="*/ 0 60000 65536"/>
                      </a:gdLst>
                      <a:ahLst/>
                      <a:cxnLst>
                        <a:cxn ang="T6">
                          <a:pos x="T0" y="T1"/>
                        </a:cxn>
                        <a:cxn ang="T7">
                          <a:pos x="T2" y="T3"/>
                        </a:cxn>
                        <a:cxn ang="T8">
                          <a:pos x="T4" y="T5"/>
                        </a:cxn>
                      </a:cxnLst>
                      <a:rect l="0" t="0" r="r" b="b"/>
                      <a:pathLst>
                        <a:path w="34200" h="21600" fill="none" extrusionOk="0">
                          <a:moveTo>
                            <a:pt x="-1" y="4757"/>
                          </a:moveTo>
                          <a:cubicBezTo>
                            <a:pt x="3834" y="1678"/>
                            <a:pt x="8605" y="-1"/>
                            <a:pt x="13524" y="0"/>
                          </a:cubicBezTo>
                          <a:cubicBezTo>
                            <a:pt x="23046" y="0"/>
                            <a:pt x="31444" y="6235"/>
                            <a:pt x="34200" y="15349"/>
                          </a:cubicBezTo>
                        </a:path>
                        <a:path w="34200" h="21600" stroke="0" extrusionOk="0">
                          <a:moveTo>
                            <a:pt x="-1" y="4757"/>
                          </a:moveTo>
                          <a:cubicBezTo>
                            <a:pt x="3834" y="1678"/>
                            <a:pt x="8605" y="-1"/>
                            <a:pt x="13524" y="0"/>
                          </a:cubicBezTo>
                          <a:cubicBezTo>
                            <a:pt x="23046" y="0"/>
                            <a:pt x="31444" y="6235"/>
                            <a:pt x="34200" y="15349"/>
                          </a:cubicBezTo>
                          <a:lnTo>
                            <a:pt x="13524" y="21600"/>
                          </a:lnTo>
                          <a:lnTo>
                            <a:pt x="-1" y="4757"/>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8" name="Arc 107"/>
                    <p:cNvSpPr>
                      <a:spLocks/>
                    </p:cNvSpPr>
                    <p:nvPr/>
                  </p:nvSpPr>
                  <p:spPr bwMode="auto">
                    <a:xfrm>
                      <a:off x="2836" y="3164"/>
                      <a:ext cx="180" cy="125"/>
                    </a:xfrm>
                    <a:custGeom>
                      <a:avLst/>
                      <a:gdLst>
                        <a:gd name="T0" fmla="*/ 0 w 21382"/>
                        <a:gd name="T1" fmla="*/ 0 h 14862"/>
                        <a:gd name="T2" fmla="*/ 0 w 21382"/>
                        <a:gd name="T3" fmla="*/ 0 h 14862"/>
                        <a:gd name="T4" fmla="*/ 0 w 21382"/>
                        <a:gd name="T5" fmla="*/ 0 h 14862"/>
                        <a:gd name="T6" fmla="*/ 0 60000 65536"/>
                        <a:gd name="T7" fmla="*/ 0 60000 65536"/>
                        <a:gd name="T8" fmla="*/ 0 60000 65536"/>
                      </a:gdLst>
                      <a:ahLst/>
                      <a:cxnLst>
                        <a:cxn ang="T6">
                          <a:pos x="T0" y="T1"/>
                        </a:cxn>
                        <a:cxn ang="T7">
                          <a:pos x="T2" y="T3"/>
                        </a:cxn>
                        <a:cxn ang="T8">
                          <a:pos x="T4" y="T5"/>
                        </a:cxn>
                      </a:cxnLst>
                      <a:rect l="0" t="0" r="r" b="b"/>
                      <a:pathLst>
                        <a:path w="21382" h="14862" fill="none" extrusionOk="0">
                          <a:moveTo>
                            <a:pt x="15674" y="-1"/>
                          </a:moveTo>
                          <a:cubicBezTo>
                            <a:pt x="18752" y="3246"/>
                            <a:pt x="20747" y="7369"/>
                            <a:pt x="21381" y="11799"/>
                          </a:cubicBezTo>
                        </a:path>
                        <a:path w="21382" h="14862" stroke="0" extrusionOk="0">
                          <a:moveTo>
                            <a:pt x="15674" y="-1"/>
                          </a:moveTo>
                          <a:cubicBezTo>
                            <a:pt x="18752" y="3246"/>
                            <a:pt x="20747" y="7369"/>
                            <a:pt x="21381" y="11799"/>
                          </a:cubicBezTo>
                          <a:lnTo>
                            <a:pt x="0" y="14862"/>
                          </a:lnTo>
                          <a:lnTo>
                            <a:pt x="15674"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94" name="Rectangle 108"/>
                  <p:cNvSpPr>
                    <a:spLocks noChangeArrowheads="1"/>
                  </p:cNvSpPr>
                  <p:nvPr/>
                </p:nvSpPr>
                <p:spPr bwMode="auto">
                  <a:xfrm>
                    <a:off x="3544" y="23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27695" name="Line 109"/>
                  <p:cNvSpPr>
                    <a:spLocks noChangeShapeType="1"/>
                  </p:cNvSpPr>
                  <p:nvPr/>
                </p:nvSpPr>
                <p:spPr bwMode="auto">
                  <a:xfrm flipH="1" flipV="1">
                    <a:off x="3736" y="2551"/>
                    <a:ext cx="1344"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78" name="Group 110"/>
                <p:cNvGrpSpPr>
                  <a:grpSpLocks/>
                </p:cNvGrpSpPr>
                <p:nvPr/>
              </p:nvGrpSpPr>
              <p:grpSpPr bwMode="auto">
                <a:xfrm>
                  <a:off x="3064" y="3271"/>
                  <a:ext cx="672" cy="431"/>
                  <a:chOff x="3064" y="2914"/>
                  <a:chExt cx="672" cy="431"/>
                </a:xfrm>
              </p:grpSpPr>
              <p:sp>
                <p:nvSpPr>
                  <p:cNvPr id="27685" name="Rectangle 111"/>
                  <p:cNvSpPr>
                    <a:spLocks noChangeArrowheads="1"/>
                  </p:cNvSpPr>
                  <p:nvPr/>
                </p:nvSpPr>
                <p:spPr bwMode="auto">
                  <a:xfrm>
                    <a:off x="3256" y="2914"/>
                    <a:ext cx="96" cy="48"/>
                  </a:xfrm>
                  <a:prstGeom prst="rect">
                    <a:avLst/>
                  </a:prstGeom>
                  <a:gradFill rotWithShape="1">
                    <a:gsLst>
                      <a:gs pos="0">
                        <a:srgbClr val="FFFFFF"/>
                      </a:gs>
                      <a:gs pos="100000">
                        <a:srgbClr val="006600"/>
                      </a:gs>
                    </a:gsLst>
                    <a:lin ang="5400000" scaled="1"/>
                  </a:gra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86" name="Line 112"/>
                  <p:cNvSpPr>
                    <a:spLocks noChangeShapeType="1"/>
                  </p:cNvSpPr>
                  <p:nvPr/>
                </p:nvSpPr>
                <p:spPr bwMode="auto">
                  <a:xfrm>
                    <a:off x="373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7" name="Line 113"/>
                  <p:cNvSpPr>
                    <a:spLocks noChangeShapeType="1"/>
                  </p:cNvSpPr>
                  <p:nvPr/>
                </p:nvSpPr>
                <p:spPr bwMode="auto">
                  <a:xfrm>
                    <a:off x="3352"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8" name="Line 114"/>
                  <p:cNvSpPr>
                    <a:spLocks noChangeShapeType="1"/>
                  </p:cNvSpPr>
                  <p:nvPr/>
                </p:nvSpPr>
                <p:spPr bwMode="auto">
                  <a:xfrm>
                    <a:off x="325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9" name="Line 115"/>
                  <p:cNvSpPr>
                    <a:spLocks noChangeShapeType="1"/>
                  </p:cNvSpPr>
                  <p:nvPr/>
                </p:nvSpPr>
                <p:spPr bwMode="auto">
                  <a:xfrm>
                    <a:off x="3352" y="3067"/>
                    <a:ext cx="384" cy="0"/>
                  </a:xfrm>
                  <a:prstGeom prst="line">
                    <a:avLst/>
                  </a:prstGeom>
                  <a:noFill/>
                  <a:ln w="9525">
                    <a:solidFill>
                      <a:schemeClr val="tx2"/>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0" name="Line 116"/>
                  <p:cNvSpPr>
                    <a:spLocks noChangeShapeType="1"/>
                  </p:cNvSpPr>
                  <p:nvPr/>
                </p:nvSpPr>
                <p:spPr bwMode="auto">
                  <a:xfrm>
                    <a:off x="3064" y="3067"/>
                    <a:ext cx="192" cy="0"/>
                  </a:xfrm>
                  <a:prstGeom prst="line">
                    <a:avLst/>
                  </a:prstGeom>
                  <a:noFill/>
                  <a:ln w="9525">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1" name="Rectangle 117"/>
                  <p:cNvSpPr>
                    <a:spLocks noChangeArrowheads="1"/>
                  </p:cNvSpPr>
                  <p:nvPr/>
                </p:nvSpPr>
                <p:spPr bwMode="auto">
                  <a:xfrm>
                    <a:off x="3085" y="3018"/>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sym typeface="Symbol" panose="05050102010706020507" pitchFamily="18" charset="2"/>
                      </a:rPr>
                      <a:t>d</a:t>
                    </a:r>
                    <a:r>
                      <a:rPr kumimoji="1" lang="en-US" altLang="zh-CN" sz="2800" i="1">
                        <a:latin typeface="Times New Roman" panose="02020603050405020304" pitchFamily="18" charset="0"/>
                        <a:sym typeface="Symbol" panose="05050102010706020507" pitchFamily="18" charset="2"/>
                      </a:rPr>
                      <a:t>x</a:t>
                    </a:r>
                  </a:p>
                </p:txBody>
              </p:sp>
              <p:sp>
                <p:nvSpPr>
                  <p:cNvPr id="27692" name="Rectangle 118"/>
                  <p:cNvSpPr>
                    <a:spLocks noChangeArrowheads="1"/>
                  </p:cNvSpPr>
                  <p:nvPr/>
                </p:nvSpPr>
                <p:spPr bwMode="auto">
                  <a:xfrm>
                    <a:off x="3430" y="2961"/>
                    <a:ext cx="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grpSp>
            <p:grpSp>
              <p:nvGrpSpPr>
                <p:cNvPr id="27679" name="Group 119"/>
                <p:cNvGrpSpPr>
                  <a:grpSpLocks/>
                </p:cNvGrpSpPr>
                <p:nvPr/>
              </p:nvGrpSpPr>
              <p:grpSpPr bwMode="auto">
                <a:xfrm>
                  <a:off x="3736" y="1783"/>
                  <a:ext cx="698" cy="768"/>
                  <a:chOff x="3552" y="912"/>
                  <a:chExt cx="698" cy="768"/>
                </a:xfrm>
              </p:grpSpPr>
              <p:sp>
                <p:nvSpPr>
                  <p:cNvPr id="27683" name="Line 120"/>
                  <p:cNvSpPr>
                    <a:spLocks noChangeShapeType="1"/>
                  </p:cNvSpPr>
                  <p:nvPr/>
                </p:nvSpPr>
                <p:spPr bwMode="auto">
                  <a:xfrm flipV="1">
                    <a:off x="3552" y="1104"/>
                    <a:ext cx="336" cy="576"/>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89" name="Rectangle 121"/>
                  <p:cNvSpPr>
                    <a:spLocks noChangeArrowheads="1"/>
                  </p:cNvSpPr>
                  <p:nvPr/>
                </p:nvSpPr>
                <p:spPr bwMode="auto">
                  <a:xfrm>
                    <a:off x="3888" y="912"/>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latin typeface="Times New Roman" pitchFamily="18" charset="0"/>
                        <a:sym typeface="Symbol" pitchFamily="18" charset="2"/>
                      </a:rPr>
                      <a:t>d</a:t>
                    </a:r>
                    <a:r>
                      <a:rPr kumimoji="1" lang="en-US" altLang="zh-CN" sz="2400" i="1">
                        <a:latin typeface="Times New Roman" pitchFamily="18" charset="0"/>
                        <a:sym typeface="Symbol" pitchFamily="18" charset="2"/>
                      </a:rPr>
                      <a:t>E</a:t>
                    </a:r>
                  </a:p>
                </p:txBody>
              </p:sp>
            </p:grpSp>
            <p:grpSp>
              <p:nvGrpSpPr>
                <p:cNvPr id="27680" name="Group 122"/>
                <p:cNvGrpSpPr>
                  <a:grpSpLocks/>
                </p:cNvGrpSpPr>
                <p:nvPr/>
              </p:nvGrpSpPr>
              <p:grpSpPr bwMode="auto">
                <a:xfrm>
                  <a:off x="3352" y="1879"/>
                  <a:ext cx="433" cy="672"/>
                  <a:chOff x="3168" y="1008"/>
                  <a:chExt cx="433" cy="672"/>
                </a:xfrm>
              </p:grpSpPr>
              <p:sp>
                <p:nvSpPr>
                  <p:cNvPr id="27681" name="Line 123"/>
                  <p:cNvSpPr>
                    <a:spLocks noChangeShapeType="1"/>
                  </p:cNvSpPr>
                  <p:nvPr/>
                </p:nvSpPr>
                <p:spPr bwMode="auto">
                  <a:xfrm flipV="1">
                    <a:off x="3552" y="1104"/>
                    <a:ext cx="0" cy="576"/>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Rectangle 124"/>
                  <p:cNvSpPr>
                    <a:spLocks noChangeArrowheads="1"/>
                  </p:cNvSpPr>
                  <p:nvPr/>
                </p:nvSpPr>
                <p:spPr bwMode="auto">
                  <a:xfrm>
                    <a:off x="3168" y="1008"/>
                    <a:ext cx="4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Symbol" panose="05050102010706020507" pitchFamily="18" charset="2"/>
                      </a:rPr>
                      <a:t>y</a:t>
                    </a:r>
                  </a:p>
                </p:txBody>
              </p:sp>
            </p:grpSp>
          </p:grpSp>
          <p:grpSp>
            <p:nvGrpSpPr>
              <p:cNvPr id="27671" name="Group 125"/>
              <p:cNvGrpSpPr>
                <a:grpSpLocks/>
              </p:cNvGrpSpPr>
              <p:nvPr/>
            </p:nvGrpSpPr>
            <p:grpSpPr bwMode="auto">
              <a:xfrm>
                <a:off x="3290" y="2551"/>
                <a:ext cx="446" cy="753"/>
                <a:chOff x="3290" y="2194"/>
                <a:chExt cx="446" cy="753"/>
              </a:xfrm>
            </p:grpSpPr>
            <p:sp>
              <p:nvSpPr>
                <p:cNvPr id="27672" name="Rectangle 126"/>
                <p:cNvSpPr>
                  <a:spLocks noChangeArrowheads="1"/>
                </p:cNvSpPr>
                <p:nvPr/>
              </p:nvSpPr>
              <p:spPr bwMode="auto">
                <a:xfrm>
                  <a:off x="3417" y="26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grpSp>
              <p:nvGrpSpPr>
                <p:cNvPr id="27673" name="Group 127"/>
                <p:cNvGrpSpPr>
                  <a:grpSpLocks/>
                </p:cNvGrpSpPr>
                <p:nvPr/>
              </p:nvGrpSpPr>
              <p:grpSpPr bwMode="auto">
                <a:xfrm>
                  <a:off x="3304" y="2194"/>
                  <a:ext cx="432" cy="720"/>
                  <a:chOff x="3120" y="1680"/>
                  <a:chExt cx="432" cy="720"/>
                </a:xfrm>
              </p:grpSpPr>
              <p:sp>
                <p:nvSpPr>
                  <p:cNvPr id="27675" name="Line 128"/>
                  <p:cNvSpPr>
                    <a:spLocks noChangeShapeType="1"/>
                  </p:cNvSpPr>
                  <p:nvPr/>
                </p:nvSpPr>
                <p:spPr bwMode="auto">
                  <a:xfrm flipV="1">
                    <a:off x="3120" y="1680"/>
                    <a:ext cx="432" cy="72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Rectangle 129"/>
                  <p:cNvSpPr>
                    <a:spLocks noChangeArrowheads="1"/>
                  </p:cNvSpPr>
                  <p:nvPr/>
                </p:nvSpPr>
                <p:spPr bwMode="auto">
                  <a:xfrm>
                    <a:off x="3168" y="187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r</a:t>
                    </a:r>
                  </a:p>
                </p:txBody>
              </p:sp>
            </p:grpSp>
            <p:sp>
              <p:nvSpPr>
                <p:cNvPr id="27674" name="Arc 130"/>
                <p:cNvSpPr>
                  <a:spLocks/>
                </p:cNvSpPr>
                <p:nvPr/>
              </p:nvSpPr>
              <p:spPr bwMode="auto">
                <a:xfrm>
                  <a:off x="3290" y="2782"/>
                  <a:ext cx="180" cy="150"/>
                </a:xfrm>
                <a:custGeom>
                  <a:avLst/>
                  <a:gdLst>
                    <a:gd name="T0" fmla="*/ 0 w 21335"/>
                    <a:gd name="T1" fmla="*/ 0 h 17832"/>
                    <a:gd name="T2" fmla="*/ 0 w 21335"/>
                    <a:gd name="T3" fmla="*/ 0 h 17832"/>
                    <a:gd name="T4" fmla="*/ 0 w 21335"/>
                    <a:gd name="T5" fmla="*/ 0 h 17832"/>
                    <a:gd name="T6" fmla="*/ 0 60000 65536"/>
                    <a:gd name="T7" fmla="*/ 0 60000 65536"/>
                    <a:gd name="T8" fmla="*/ 0 60000 65536"/>
                  </a:gdLst>
                  <a:ahLst/>
                  <a:cxnLst>
                    <a:cxn ang="T6">
                      <a:pos x="T0" y="T1"/>
                    </a:cxn>
                    <a:cxn ang="T7">
                      <a:pos x="T2" y="T3"/>
                    </a:cxn>
                    <a:cxn ang="T8">
                      <a:pos x="T4" y="T5"/>
                    </a:cxn>
                  </a:cxnLst>
                  <a:rect l="0" t="0" r="r" b="b"/>
                  <a:pathLst>
                    <a:path w="21335" h="17832" fill="none" extrusionOk="0">
                      <a:moveTo>
                        <a:pt x="12189" y="-1"/>
                      </a:moveTo>
                      <a:cubicBezTo>
                        <a:pt x="17097" y="3354"/>
                        <a:pt x="20405" y="8584"/>
                        <a:pt x="21334" y="14457"/>
                      </a:cubicBezTo>
                    </a:path>
                    <a:path w="21335" h="17832" stroke="0" extrusionOk="0">
                      <a:moveTo>
                        <a:pt x="12189" y="-1"/>
                      </a:moveTo>
                      <a:cubicBezTo>
                        <a:pt x="17097" y="3354"/>
                        <a:pt x="20405" y="8584"/>
                        <a:pt x="21334" y="14457"/>
                      </a:cubicBezTo>
                      <a:lnTo>
                        <a:pt x="0" y="17832"/>
                      </a:lnTo>
                      <a:lnTo>
                        <a:pt x="12189"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7667" name="Group 131"/>
            <p:cNvGrpSpPr>
              <a:grpSpLocks/>
            </p:cNvGrpSpPr>
            <p:nvPr/>
          </p:nvGrpSpPr>
          <p:grpSpPr bwMode="auto">
            <a:xfrm>
              <a:off x="3736" y="2359"/>
              <a:ext cx="761" cy="288"/>
              <a:chOff x="3552" y="1488"/>
              <a:chExt cx="761" cy="288"/>
            </a:xfrm>
          </p:grpSpPr>
          <p:sp>
            <p:nvSpPr>
              <p:cNvPr id="27668" name="Line 132"/>
              <p:cNvSpPr>
                <a:spLocks noChangeShapeType="1"/>
              </p:cNvSpPr>
              <p:nvPr/>
            </p:nvSpPr>
            <p:spPr bwMode="auto">
              <a:xfrm>
                <a:off x="3552" y="1680"/>
                <a:ext cx="336" cy="0"/>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9" name="Rectangle 133"/>
              <p:cNvSpPr>
                <a:spLocks noChangeArrowheads="1"/>
              </p:cNvSpPr>
              <p:nvPr/>
            </p:nvSpPr>
            <p:spPr bwMode="auto">
              <a:xfrm>
                <a:off x="3888" y="1488"/>
                <a:ext cx="4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i="1" baseline="-25000">
                    <a:latin typeface="Times New Roman" panose="02020603050405020304" pitchFamily="18" charset="0"/>
                    <a:sym typeface="Symbol" panose="05050102010706020507" pitchFamily="18" charset="2"/>
                  </a:rPr>
                  <a:t>x</a:t>
                </a:r>
              </a:p>
            </p:txBody>
          </p:sp>
        </p:grpSp>
      </p:grpSp>
      <p:sp>
        <p:nvSpPr>
          <p:cNvPr id="212108" name="Rectangle 140"/>
          <p:cNvSpPr>
            <a:spLocks noChangeArrowheads="1"/>
          </p:cNvSpPr>
          <p:nvPr/>
        </p:nvSpPr>
        <p:spPr bwMode="auto">
          <a:xfrm>
            <a:off x="395288" y="3716338"/>
            <a:ext cx="367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楷体_GB2312" pitchFamily="49" charset="-122"/>
                <a:ea typeface="楷体_GB2312" pitchFamily="49" charset="-122"/>
              </a:rPr>
              <a:t>2</a:t>
            </a:r>
            <a:r>
              <a:rPr kumimoji="1" lang="en-US" altLang="zh-CN" sz="2800" b="1">
                <a:solidFill>
                  <a:srgbClr val="FFFF00"/>
                </a:solidFill>
                <a:latin typeface="楷体_GB2312" pitchFamily="49" charset="-122"/>
                <a:ea typeface="楷体_GB2312" pitchFamily="49" charset="-122"/>
              </a:rPr>
              <a:t>. </a:t>
            </a:r>
            <a:r>
              <a:rPr kumimoji="1" lang="zh-CN" altLang="en-US" sz="2800" b="1">
                <a:solidFill>
                  <a:srgbClr val="FFFF00"/>
                </a:solidFill>
                <a:latin typeface="楷体_GB2312" pitchFamily="49" charset="-122"/>
                <a:ea typeface="楷体_GB2312" pitchFamily="49" charset="-122"/>
              </a:rPr>
              <a:t>确定</a:t>
            </a:r>
            <a:r>
              <a:rPr kumimoji="1" lang="en-US" altLang="zh-CN" sz="2800" b="1">
                <a:solidFill>
                  <a:srgbClr val="FFFF00"/>
                </a:solidFill>
                <a:latin typeface="楷体_GB2312" pitchFamily="49" charset="-122"/>
                <a:ea typeface="楷体_GB2312" pitchFamily="49" charset="-122"/>
              </a:rPr>
              <a:t>d </a:t>
            </a:r>
            <a:r>
              <a:rPr kumimoji="1" lang="en-US" altLang="zh-CN" sz="2800" b="1" i="1">
                <a:solidFill>
                  <a:srgbClr val="FFFF00"/>
                </a:solidFill>
                <a:latin typeface="楷体_GB2312" pitchFamily="49" charset="-122"/>
                <a:ea typeface="楷体_GB2312" pitchFamily="49" charset="-122"/>
              </a:rPr>
              <a:t>E</a:t>
            </a:r>
            <a:r>
              <a:rPr kumimoji="1" lang="en-US" altLang="zh-CN" sz="2800" b="1">
                <a:solidFill>
                  <a:srgbClr val="FFFF00"/>
                </a:solidFill>
                <a:latin typeface="楷体_GB2312" pitchFamily="49" charset="-122"/>
                <a:ea typeface="楷体_GB2312" pitchFamily="49" charset="-122"/>
              </a:rPr>
              <a:t> </a:t>
            </a:r>
            <a:r>
              <a:rPr kumimoji="1" lang="zh-CN" altLang="en-US" sz="2800" b="1">
                <a:solidFill>
                  <a:srgbClr val="FFFF00"/>
                </a:solidFill>
                <a:latin typeface="楷体_GB2312" pitchFamily="49" charset="-122"/>
                <a:ea typeface="楷体_GB2312" pitchFamily="49" charset="-122"/>
              </a:rPr>
              <a:t>的方向</a:t>
            </a:r>
          </a:p>
        </p:txBody>
      </p:sp>
      <p:sp>
        <p:nvSpPr>
          <p:cNvPr id="27665" name="Text Box 141"/>
          <p:cNvSpPr txBox="1">
            <a:spLocks noChangeArrowheads="1"/>
          </p:cNvSpPr>
          <p:nvPr/>
        </p:nvSpPr>
        <p:spPr bwMode="auto">
          <a:xfrm>
            <a:off x="179388" y="115888"/>
            <a:ext cx="89281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zh-CN" altLang="en-US" sz="2800" b="1">
                <a:solidFill>
                  <a:schemeClr val="hlink"/>
                </a:solidFill>
                <a:latin typeface="Times New Roman" panose="02020603050405020304" pitchFamily="18" charset="0"/>
              </a:rPr>
              <a:t>例</a:t>
            </a:r>
            <a:r>
              <a:rPr kumimoji="1" lang="en-US" altLang="zh-CN" sz="2800" b="1">
                <a:solidFill>
                  <a:schemeClr val="hlink"/>
                </a:solidFill>
                <a:latin typeface="Times New Roman" panose="02020603050405020304" pitchFamily="18" charset="0"/>
              </a:rPr>
              <a:t>4.</a:t>
            </a:r>
            <a:r>
              <a:rPr kumimoji="1" lang="zh-CN" altLang="en-US" sz="2800" b="1">
                <a:latin typeface="Times New Roman" panose="02020603050405020304" pitchFamily="18" charset="0"/>
              </a:rPr>
              <a:t>真空中有均匀带电直线，长为</a:t>
            </a:r>
            <a:r>
              <a:rPr kumimoji="1" lang="en-US" altLang="zh-CN" sz="2800" b="1" i="1">
                <a:latin typeface="Times New Roman" panose="02020603050405020304" pitchFamily="18" charset="0"/>
              </a:rPr>
              <a:t>L</a:t>
            </a:r>
            <a:r>
              <a:rPr kumimoji="1" lang="zh-CN" altLang="en-US" sz="2800" b="1">
                <a:latin typeface="Times New Roman" panose="02020603050405020304" pitchFamily="18" charset="0"/>
              </a:rPr>
              <a:t>，总电量为</a:t>
            </a:r>
            <a:r>
              <a:rPr kumimoji="1" lang="en-US" altLang="zh-CN" sz="2800" b="1" i="1">
                <a:latin typeface="Times New Roman" panose="02020603050405020304" pitchFamily="18" charset="0"/>
              </a:rPr>
              <a:t>Q</a:t>
            </a:r>
            <a:r>
              <a:rPr kumimoji="1" lang="zh-CN" altLang="en-US" sz="2800" b="1">
                <a:latin typeface="Times New Roman" panose="02020603050405020304" pitchFamily="18" charset="0"/>
              </a:rPr>
              <a:t>。线外有一点</a:t>
            </a:r>
            <a:r>
              <a:rPr kumimoji="1" lang="en-US" altLang="zh-CN" sz="2800" b="1" i="1">
                <a:latin typeface="Times New Roman" panose="02020603050405020304" pitchFamily="18" charset="0"/>
              </a:rPr>
              <a:t>P</a:t>
            </a:r>
            <a:r>
              <a:rPr kumimoji="1" lang="zh-CN" altLang="en-US" sz="2800" b="1">
                <a:latin typeface="Times New Roman" panose="02020603050405020304" pitchFamily="18" charset="0"/>
              </a:rPr>
              <a:t>，离开直线的垂直距离为</a:t>
            </a:r>
            <a:r>
              <a:rPr kumimoji="1" lang="en-US" altLang="zh-CN" sz="2800" b="1" i="1">
                <a:latin typeface="Times New Roman" panose="02020603050405020304" pitchFamily="18" charset="0"/>
              </a:rPr>
              <a:t>a</a:t>
            </a:r>
            <a:r>
              <a:rPr kumimoji="1" lang="zh-CN" altLang="en-US" sz="2800" b="1">
                <a:latin typeface="Times New Roman" panose="02020603050405020304" pitchFamily="18" charset="0"/>
              </a:rPr>
              <a:t>，</a:t>
            </a:r>
            <a:r>
              <a:rPr kumimoji="1" lang="en-US" altLang="zh-CN" sz="2800" b="1" i="1">
                <a:latin typeface="Times New Roman" panose="02020603050405020304" pitchFamily="18" charset="0"/>
              </a:rPr>
              <a:t>P</a:t>
            </a:r>
            <a:r>
              <a:rPr kumimoji="1" lang="zh-CN" altLang="en-US" sz="2800" b="1">
                <a:latin typeface="Times New Roman" panose="02020603050405020304" pitchFamily="18" charset="0"/>
              </a:rPr>
              <a:t>点和直线两端连线的夹角分别为</a:t>
            </a:r>
            <a:r>
              <a:rPr kumimoji="1" lang="zh-CN" altLang="en-US" sz="2800" b="1" i="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1</a:t>
            </a:r>
            <a:r>
              <a:rPr kumimoji="1" lang="zh-CN" altLang="en-US" sz="2800" b="1">
                <a:latin typeface="Times New Roman" panose="02020603050405020304" pitchFamily="18" charset="0"/>
              </a:rPr>
              <a:t>和</a:t>
            </a:r>
            <a:r>
              <a:rPr kumimoji="1" lang="zh-CN" altLang="en-US" sz="2800" b="1" i="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2 </a:t>
            </a:r>
            <a:r>
              <a:rPr kumimoji="1" lang="zh-CN" altLang="en-US" sz="2800" b="1">
                <a:latin typeface="Times New Roman" panose="02020603050405020304" pitchFamily="18" charset="0"/>
              </a:rPr>
              <a:t>。求</a:t>
            </a:r>
            <a:r>
              <a:rPr kumimoji="1" lang="en-US" altLang="zh-CN" sz="2800" b="1">
                <a:latin typeface="Times New Roman" panose="02020603050405020304" pitchFamily="18" charset="0"/>
              </a:rPr>
              <a:t>P</a:t>
            </a:r>
            <a:r>
              <a:rPr kumimoji="1" lang="zh-CN" altLang="en-US" sz="2800" b="1">
                <a:latin typeface="Times New Roman" panose="02020603050405020304" pitchFamily="18" charset="0"/>
              </a:rPr>
              <a:t>点的场强。（设电荷线密度为</a:t>
            </a:r>
            <a:r>
              <a:rPr kumimoji="1" lang="zh-CN" altLang="en-US" sz="2800" b="1" i="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a:t>
            </a:r>
            <a:endParaRPr kumimoji="1" lang="zh-CN" altLang="en-US" sz="2800" b="1" baseline="-25000">
              <a:latin typeface="Times New Roman" panose="02020603050405020304" pitchFamily="18" charset="0"/>
              <a:sym typeface="Symbol" panose="05050102010706020507" pitchFamily="18" charset="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2013"/>
                                        </p:tgtEl>
                                        <p:attrNameLst>
                                          <p:attrName>style.visibility</p:attrName>
                                        </p:attrNameLst>
                                      </p:cBhvr>
                                      <p:to>
                                        <p:strVal val="visible"/>
                                      </p:to>
                                    </p:set>
                                    <p:animEffect transition="in" filter="wipe(left)">
                                      <p:cBhvr>
                                        <p:cTn id="7" dur="500"/>
                                        <p:tgtEl>
                                          <p:spTgt spid="212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1970">
                                            <p:txEl>
                                              <p:pRg st="0" end="0"/>
                                            </p:txEl>
                                          </p:spTgt>
                                        </p:tgtEl>
                                        <p:attrNameLst>
                                          <p:attrName>style.visibility</p:attrName>
                                        </p:attrNameLst>
                                      </p:cBhvr>
                                      <p:to>
                                        <p:strVal val="visible"/>
                                      </p:to>
                                    </p:set>
                                    <p:animEffect transition="in" filter="wipe(left)">
                                      <p:cBhvr>
                                        <p:cTn id="12" dur="500"/>
                                        <p:tgtEl>
                                          <p:spTgt spid="21197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2104"/>
                                        </p:tgtEl>
                                        <p:attrNameLst>
                                          <p:attrName>style.visibility</p:attrName>
                                        </p:attrNameLst>
                                      </p:cBhvr>
                                      <p:to>
                                        <p:strVal val="visible"/>
                                      </p:to>
                                    </p:set>
                                    <p:animEffect transition="in" filter="box(in)">
                                      <p:cBhvr>
                                        <p:cTn id="17" dur="500"/>
                                        <p:tgtEl>
                                          <p:spTgt spid="2121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2108"/>
                                        </p:tgtEl>
                                        <p:attrNameLst>
                                          <p:attrName>style.visibility</p:attrName>
                                        </p:attrNameLst>
                                      </p:cBhvr>
                                      <p:to>
                                        <p:strVal val="visible"/>
                                      </p:to>
                                    </p:set>
                                    <p:animEffect transition="in" filter="box(in)">
                                      <p:cBhvr>
                                        <p:cTn id="22" dur="500"/>
                                        <p:tgtEl>
                                          <p:spTgt spid="2121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1974"/>
                                        </p:tgtEl>
                                        <p:attrNameLst>
                                          <p:attrName>style.visibility</p:attrName>
                                        </p:attrNameLst>
                                      </p:cBhvr>
                                      <p:to>
                                        <p:strVal val="visible"/>
                                      </p:to>
                                    </p:set>
                                    <p:animEffect transition="in" filter="box(in)">
                                      <p:cBhvr>
                                        <p:cTn id="27" dur="500"/>
                                        <p:tgtEl>
                                          <p:spTgt spid="2119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11985"/>
                                        </p:tgtEl>
                                        <p:attrNameLst>
                                          <p:attrName>style.visibility</p:attrName>
                                        </p:attrNameLst>
                                      </p:cBhvr>
                                      <p:to>
                                        <p:strVal val="visible"/>
                                      </p:to>
                                    </p:set>
                                    <p:animEffect transition="in" filter="wipe(left)">
                                      <p:cBhvr>
                                        <p:cTn id="32" dur="500"/>
                                        <p:tgtEl>
                                          <p:spTgt spid="2119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212038"/>
                                        </p:tgtEl>
                                        <p:attrNameLst>
                                          <p:attrName>style.visibility</p:attrName>
                                        </p:attrNameLst>
                                      </p:cBhvr>
                                      <p:to>
                                        <p:strVal val="visible"/>
                                      </p:to>
                                    </p:set>
                                    <p:animEffect transition="in" filter="box(out)">
                                      <p:cBhvr>
                                        <p:cTn id="37" dur="500"/>
                                        <p:tgtEl>
                                          <p:spTgt spid="2120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12025"/>
                                        </p:tgtEl>
                                        <p:attrNameLst>
                                          <p:attrName>style.visibility</p:attrName>
                                        </p:attrNameLst>
                                      </p:cBhvr>
                                      <p:to>
                                        <p:strVal val="visible"/>
                                      </p:to>
                                    </p:set>
                                    <p:animEffect transition="in" filter="wipe(left)">
                                      <p:cBhvr>
                                        <p:cTn id="42" dur="500"/>
                                        <p:tgtEl>
                                          <p:spTgt spid="2120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2001"/>
                                        </p:tgtEl>
                                        <p:attrNameLst>
                                          <p:attrName>style.visibility</p:attrName>
                                        </p:attrNameLst>
                                      </p:cBhvr>
                                      <p:to>
                                        <p:strVal val="visible"/>
                                      </p:to>
                                    </p:set>
                                    <p:animEffect transition="in" filter="wipe(left)">
                                      <p:cBhvr>
                                        <p:cTn id="47" dur="500"/>
                                        <p:tgtEl>
                                          <p:spTgt spid="2120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212039"/>
                                        </p:tgtEl>
                                        <p:attrNameLst>
                                          <p:attrName>style.visibility</p:attrName>
                                        </p:attrNameLst>
                                      </p:cBhvr>
                                      <p:to>
                                        <p:strVal val="visible"/>
                                      </p:to>
                                    </p:set>
                                    <p:animEffect transition="in" filter="box(out)">
                                      <p:cBhvr>
                                        <p:cTn id="52" dur="500"/>
                                        <p:tgtEl>
                                          <p:spTgt spid="2120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212040"/>
                                        </p:tgtEl>
                                        <p:attrNameLst>
                                          <p:attrName>style.visibility</p:attrName>
                                        </p:attrNameLst>
                                      </p:cBhvr>
                                      <p:to>
                                        <p:strVal val="visible"/>
                                      </p:to>
                                    </p:set>
                                    <p:animEffect transition="in" filter="box(out)">
                                      <p:cBhvr>
                                        <p:cTn id="57" dur="500"/>
                                        <p:tgtEl>
                                          <p:spTgt spid="212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build="p" autoUpdateAnimBg="0"/>
      <p:bldP spid="211974" grpId="0"/>
      <p:bldP spid="21210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4" name="Group 2"/>
          <p:cNvGrpSpPr>
            <a:grpSpLocks/>
          </p:cNvGrpSpPr>
          <p:nvPr/>
        </p:nvGrpSpPr>
        <p:grpSpPr bwMode="auto">
          <a:xfrm>
            <a:off x="3995738" y="2565400"/>
            <a:ext cx="4837112" cy="3743325"/>
            <a:chOff x="2517" y="1616"/>
            <a:chExt cx="3047" cy="2358"/>
          </a:xfrm>
        </p:grpSpPr>
        <p:grpSp>
          <p:nvGrpSpPr>
            <p:cNvPr id="28704" name="Group 3"/>
            <p:cNvGrpSpPr>
              <a:grpSpLocks/>
            </p:cNvGrpSpPr>
            <p:nvPr/>
          </p:nvGrpSpPr>
          <p:grpSpPr bwMode="auto">
            <a:xfrm>
              <a:off x="2517" y="1616"/>
              <a:ext cx="3047" cy="2358"/>
              <a:chOff x="2517" y="1616"/>
              <a:chExt cx="3047" cy="2358"/>
            </a:xfrm>
          </p:grpSpPr>
          <p:sp>
            <p:nvSpPr>
              <p:cNvPr id="28707" name="Rectangle 4"/>
              <p:cNvSpPr>
                <a:spLocks noChangeArrowheads="1"/>
              </p:cNvSpPr>
              <p:nvPr/>
            </p:nvSpPr>
            <p:spPr bwMode="auto">
              <a:xfrm>
                <a:off x="2517" y="1616"/>
                <a:ext cx="3039" cy="235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708" name="Line 5"/>
              <p:cNvSpPr>
                <a:spLocks noChangeShapeType="1"/>
              </p:cNvSpPr>
              <p:nvPr/>
            </p:nvSpPr>
            <p:spPr bwMode="auto">
              <a:xfrm>
                <a:off x="5080" y="3288"/>
                <a:ext cx="336"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9" name="Line 6"/>
              <p:cNvSpPr>
                <a:spLocks noChangeShapeType="1"/>
              </p:cNvSpPr>
              <p:nvPr/>
            </p:nvSpPr>
            <p:spPr bwMode="auto">
              <a:xfrm>
                <a:off x="3736" y="1831"/>
                <a:ext cx="0" cy="1440"/>
              </a:xfrm>
              <a:prstGeom prst="line">
                <a:avLst/>
              </a:prstGeom>
              <a:noFill/>
              <a:ln w="1905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0" name="Rectangle 7"/>
              <p:cNvSpPr>
                <a:spLocks noChangeArrowheads="1"/>
              </p:cNvSpPr>
              <p:nvPr/>
            </p:nvSpPr>
            <p:spPr bwMode="auto">
              <a:xfrm>
                <a:off x="3736" y="2807"/>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a</a:t>
                </a:r>
              </a:p>
            </p:txBody>
          </p:sp>
          <p:sp>
            <p:nvSpPr>
              <p:cNvPr id="28711" name="Rectangle 8"/>
              <p:cNvSpPr>
                <a:spLocks noChangeArrowheads="1"/>
              </p:cNvSpPr>
              <p:nvPr/>
            </p:nvSpPr>
            <p:spPr bwMode="auto">
              <a:xfrm>
                <a:off x="3736" y="1735"/>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y</a:t>
                </a:r>
              </a:p>
            </p:txBody>
          </p:sp>
          <p:sp>
            <p:nvSpPr>
              <p:cNvPr id="28712" name="Rectangle 9"/>
              <p:cNvSpPr>
                <a:spLocks noChangeArrowheads="1"/>
              </p:cNvSpPr>
              <p:nvPr/>
            </p:nvSpPr>
            <p:spPr bwMode="auto">
              <a:xfrm>
                <a:off x="5349" y="3014"/>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sp>
            <p:nvSpPr>
              <p:cNvPr id="28713" name="Rectangle 10"/>
              <p:cNvSpPr>
                <a:spLocks noChangeArrowheads="1"/>
              </p:cNvSpPr>
              <p:nvPr/>
            </p:nvSpPr>
            <p:spPr bwMode="auto">
              <a:xfrm>
                <a:off x="2824" y="3271"/>
                <a:ext cx="2256" cy="48"/>
              </a:xfrm>
              <a:prstGeom prst="rect">
                <a:avLst/>
              </a:prstGeom>
              <a:gradFill rotWithShape="0">
                <a:gsLst>
                  <a:gs pos="0">
                    <a:srgbClr val="FFCCCC"/>
                  </a:gs>
                  <a:gs pos="100000">
                    <a:srgbClr val="765E5E"/>
                  </a:gs>
                </a:gsLst>
                <a:lin ang="5400000" scaled="1"/>
              </a:gra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714" name="Line 11"/>
              <p:cNvSpPr>
                <a:spLocks noChangeShapeType="1"/>
              </p:cNvSpPr>
              <p:nvPr/>
            </p:nvSpPr>
            <p:spPr bwMode="auto">
              <a:xfrm flipV="1">
                <a:off x="2824" y="2551"/>
                <a:ext cx="912"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5" name="Rectangle 12"/>
              <p:cNvSpPr>
                <a:spLocks noChangeArrowheads="1"/>
              </p:cNvSpPr>
              <p:nvPr/>
            </p:nvSpPr>
            <p:spPr bwMode="auto">
              <a:xfrm>
                <a:off x="2968" y="3000"/>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aseline="-25000">
                    <a:latin typeface="Times New Roman" panose="02020603050405020304" pitchFamily="18" charset="0"/>
                    <a:sym typeface="Symbol" panose="05050102010706020507" pitchFamily="18" charset="2"/>
                  </a:rPr>
                  <a:t>1</a:t>
                </a:r>
              </a:p>
            </p:txBody>
          </p:sp>
          <p:sp>
            <p:nvSpPr>
              <p:cNvPr id="28716" name="Rectangle 13"/>
              <p:cNvSpPr>
                <a:spLocks noChangeArrowheads="1"/>
              </p:cNvSpPr>
              <p:nvPr/>
            </p:nvSpPr>
            <p:spPr bwMode="auto">
              <a:xfrm>
                <a:off x="5032" y="2880"/>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1" baseline="-25000">
                    <a:latin typeface="Times New Roman" panose="02020603050405020304" pitchFamily="18" charset="0"/>
                    <a:sym typeface="Symbol" panose="05050102010706020507" pitchFamily="18" charset="2"/>
                  </a:rPr>
                  <a:t>2</a:t>
                </a:r>
                <a:endParaRPr kumimoji="1" lang="en-US" altLang="zh-CN" sz="2400" baseline="-25000">
                  <a:latin typeface="Times New Roman" panose="02020603050405020304" pitchFamily="18" charset="0"/>
                  <a:sym typeface="Symbol" panose="05050102010706020507" pitchFamily="18" charset="2"/>
                </a:endParaRPr>
              </a:p>
            </p:txBody>
          </p:sp>
          <p:sp>
            <p:nvSpPr>
              <p:cNvPr id="28717" name="Rectangle 14"/>
              <p:cNvSpPr>
                <a:spLocks noChangeArrowheads="1"/>
              </p:cNvSpPr>
              <p:nvPr/>
            </p:nvSpPr>
            <p:spPr bwMode="auto">
              <a:xfrm>
                <a:off x="3736" y="323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o</a:t>
                </a:r>
                <a:endParaRPr kumimoji="1" lang="en-US" altLang="zh-CN" sz="2400" i="1">
                  <a:latin typeface="Times New Roman" panose="02020603050405020304" pitchFamily="18" charset="0"/>
                  <a:sym typeface="Symbol" panose="05050102010706020507" pitchFamily="18" charset="2"/>
                </a:endParaRPr>
              </a:p>
            </p:txBody>
          </p:sp>
          <p:sp>
            <p:nvSpPr>
              <p:cNvPr id="28718" name="Arc 15"/>
              <p:cNvSpPr>
                <a:spLocks/>
              </p:cNvSpPr>
              <p:nvPr/>
            </p:nvSpPr>
            <p:spPr bwMode="auto">
              <a:xfrm>
                <a:off x="4946" y="3154"/>
                <a:ext cx="288" cy="182"/>
              </a:xfrm>
              <a:custGeom>
                <a:avLst/>
                <a:gdLst>
                  <a:gd name="T0" fmla="*/ 0 w 34200"/>
                  <a:gd name="T1" fmla="*/ 0 h 21600"/>
                  <a:gd name="T2" fmla="*/ 0 w 34200"/>
                  <a:gd name="T3" fmla="*/ 0 h 21600"/>
                  <a:gd name="T4" fmla="*/ 0 w 34200"/>
                  <a:gd name="T5" fmla="*/ 0 h 21600"/>
                  <a:gd name="T6" fmla="*/ 0 60000 65536"/>
                  <a:gd name="T7" fmla="*/ 0 60000 65536"/>
                  <a:gd name="T8" fmla="*/ 0 60000 65536"/>
                </a:gdLst>
                <a:ahLst/>
                <a:cxnLst>
                  <a:cxn ang="T6">
                    <a:pos x="T0" y="T1"/>
                  </a:cxn>
                  <a:cxn ang="T7">
                    <a:pos x="T2" y="T3"/>
                  </a:cxn>
                  <a:cxn ang="T8">
                    <a:pos x="T4" y="T5"/>
                  </a:cxn>
                </a:cxnLst>
                <a:rect l="0" t="0" r="r" b="b"/>
                <a:pathLst>
                  <a:path w="34200" h="21600" fill="none" extrusionOk="0">
                    <a:moveTo>
                      <a:pt x="-1" y="4757"/>
                    </a:moveTo>
                    <a:cubicBezTo>
                      <a:pt x="3834" y="1678"/>
                      <a:pt x="8605" y="-1"/>
                      <a:pt x="13524" y="0"/>
                    </a:cubicBezTo>
                    <a:cubicBezTo>
                      <a:pt x="23046" y="0"/>
                      <a:pt x="31444" y="6235"/>
                      <a:pt x="34200" y="15349"/>
                    </a:cubicBezTo>
                  </a:path>
                  <a:path w="34200" h="21600" stroke="0" extrusionOk="0">
                    <a:moveTo>
                      <a:pt x="-1" y="4757"/>
                    </a:moveTo>
                    <a:cubicBezTo>
                      <a:pt x="3834" y="1678"/>
                      <a:pt x="8605" y="-1"/>
                      <a:pt x="13524" y="0"/>
                    </a:cubicBezTo>
                    <a:cubicBezTo>
                      <a:pt x="23046" y="0"/>
                      <a:pt x="31444" y="6235"/>
                      <a:pt x="34200" y="15349"/>
                    </a:cubicBezTo>
                    <a:lnTo>
                      <a:pt x="13524" y="21600"/>
                    </a:lnTo>
                    <a:lnTo>
                      <a:pt x="-1" y="4757"/>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9" name="Arc 16"/>
              <p:cNvSpPr>
                <a:spLocks/>
              </p:cNvSpPr>
              <p:nvPr/>
            </p:nvSpPr>
            <p:spPr bwMode="auto">
              <a:xfrm>
                <a:off x="2836" y="3164"/>
                <a:ext cx="180" cy="125"/>
              </a:xfrm>
              <a:custGeom>
                <a:avLst/>
                <a:gdLst>
                  <a:gd name="T0" fmla="*/ 0 w 21382"/>
                  <a:gd name="T1" fmla="*/ 0 h 14862"/>
                  <a:gd name="T2" fmla="*/ 0 w 21382"/>
                  <a:gd name="T3" fmla="*/ 0 h 14862"/>
                  <a:gd name="T4" fmla="*/ 0 w 21382"/>
                  <a:gd name="T5" fmla="*/ 0 h 14862"/>
                  <a:gd name="T6" fmla="*/ 0 60000 65536"/>
                  <a:gd name="T7" fmla="*/ 0 60000 65536"/>
                  <a:gd name="T8" fmla="*/ 0 60000 65536"/>
                </a:gdLst>
                <a:ahLst/>
                <a:cxnLst>
                  <a:cxn ang="T6">
                    <a:pos x="T0" y="T1"/>
                  </a:cxn>
                  <a:cxn ang="T7">
                    <a:pos x="T2" y="T3"/>
                  </a:cxn>
                  <a:cxn ang="T8">
                    <a:pos x="T4" y="T5"/>
                  </a:cxn>
                </a:cxnLst>
                <a:rect l="0" t="0" r="r" b="b"/>
                <a:pathLst>
                  <a:path w="21382" h="14862" fill="none" extrusionOk="0">
                    <a:moveTo>
                      <a:pt x="15674" y="-1"/>
                    </a:moveTo>
                    <a:cubicBezTo>
                      <a:pt x="18752" y="3246"/>
                      <a:pt x="20747" y="7369"/>
                      <a:pt x="21381" y="11799"/>
                    </a:cubicBezTo>
                  </a:path>
                  <a:path w="21382" h="14862" stroke="0" extrusionOk="0">
                    <a:moveTo>
                      <a:pt x="15674" y="-1"/>
                    </a:moveTo>
                    <a:cubicBezTo>
                      <a:pt x="18752" y="3246"/>
                      <a:pt x="20747" y="7369"/>
                      <a:pt x="21381" y="11799"/>
                    </a:cubicBezTo>
                    <a:lnTo>
                      <a:pt x="0" y="14862"/>
                    </a:lnTo>
                    <a:lnTo>
                      <a:pt x="15674"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05" name="Rectangle 17"/>
            <p:cNvSpPr>
              <a:spLocks noChangeArrowheads="1"/>
            </p:cNvSpPr>
            <p:nvPr/>
          </p:nvSpPr>
          <p:spPr bwMode="auto">
            <a:xfrm>
              <a:off x="3544" y="23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28706" name="Line 18"/>
            <p:cNvSpPr>
              <a:spLocks noChangeShapeType="1"/>
            </p:cNvSpPr>
            <p:nvPr/>
          </p:nvSpPr>
          <p:spPr bwMode="auto">
            <a:xfrm flipH="1" flipV="1">
              <a:off x="3736" y="2551"/>
              <a:ext cx="1344"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3012" name="Group 20"/>
          <p:cNvGrpSpPr>
            <a:grpSpLocks/>
          </p:cNvGrpSpPr>
          <p:nvPr/>
        </p:nvGrpSpPr>
        <p:grpSpPr bwMode="auto">
          <a:xfrm>
            <a:off x="4864100" y="5192713"/>
            <a:ext cx="1066800" cy="684212"/>
            <a:chOff x="3064" y="2914"/>
            <a:chExt cx="672" cy="431"/>
          </a:xfrm>
        </p:grpSpPr>
        <p:sp>
          <p:nvSpPr>
            <p:cNvPr id="28696" name="Rectangle 21"/>
            <p:cNvSpPr>
              <a:spLocks noChangeArrowheads="1"/>
            </p:cNvSpPr>
            <p:nvPr/>
          </p:nvSpPr>
          <p:spPr bwMode="auto">
            <a:xfrm>
              <a:off x="3256" y="2914"/>
              <a:ext cx="96" cy="48"/>
            </a:xfrm>
            <a:prstGeom prst="rect">
              <a:avLst/>
            </a:prstGeom>
            <a:gradFill rotWithShape="1">
              <a:gsLst>
                <a:gs pos="0">
                  <a:srgbClr val="FFFFFF"/>
                </a:gs>
                <a:gs pos="100000">
                  <a:srgbClr val="006600"/>
                </a:gs>
              </a:gsLst>
              <a:lin ang="5400000" scaled="1"/>
            </a:gra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697" name="Line 22"/>
            <p:cNvSpPr>
              <a:spLocks noChangeShapeType="1"/>
            </p:cNvSpPr>
            <p:nvPr/>
          </p:nvSpPr>
          <p:spPr bwMode="auto">
            <a:xfrm>
              <a:off x="373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8" name="Line 23"/>
            <p:cNvSpPr>
              <a:spLocks noChangeShapeType="1"/>
            </p:cNvSpPr>
            <p:nvPr/>
          </p:nvSpPr>
          <p:spPr bwMode="auto">
            <a:xfrm>
              <a:off x="3352"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9" name="Line 24"/>
            <p:cNvSpPr>
              <a:spLocks noChangeShapeType="1"/>
            </p:cNvSpPr>
            <p:nvPr/>
          </p:nvSpPr>
          <p:spPr bwMode="auto">
            <a:xfrm>
              <a:off x="325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0" name="Line 25"/>
            <p:cNvSpPr>
              <a:spLocks noChangeShapeType="1"/>
            </p:cNvSpPr>
            <p:nvPr/>
          </p:nvSpPr>
          <p:spPr bwMode="auto">
            <a:xfrm>
              <a:off x="3352" y="3067"/>
              <a:ext cx="384" cy="0"/>
            </a:xfrm>
            <a:prstGeom prst="line">
              <a:avLst/>
            </a:prstGeom>
            <a:noFill/>
            <a:ln w="9525">
              <a:solidFill>
                <a:schemeClr val="tx2"/>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1" name="Line 26"/>
            <p:cNvSpPr>
              <a:spLocks noChangeShapeType="1"/>
            </p:cNvSpPr>
            <p:nvPr/>
          </p:nvSpPr>
          <p:spPr bwMode="auto">
            <a:xfrm>
              <a:off x="3064" y="3067"/>
              <a:ext cx="192" cy="0"/>
            </a:xfrm>
            <a:prstGeom prst="line">
              <a:avLst/>
            </a:prstGeom>
            <a:noFill/>
            <a:ln w="9525">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2" name="Rectangle 27"/>
            <p:cNvSpPr>
              <a:spLocks noChangeArrowheads="1"/>
            </p:cNvSpPr>
            <p:nvPr/>
          </p:nvSpPr>
          <p:spPr bwMode="auto">
            <a:xfrm>
              <a:off x="3085" y="3018"/>
              <a:ext cx="3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sym typeface="Symbol" panose="05050102010706020507" pitchFamily="18" charset="2"/>
                </a:rPr>
                <a:t>d</a:t>
              </a:r>
              <a:r>
                <a:rPr kumimoji="1" lang="en-US" altLang="zh-CN" sz="2800" i="1">
                  <a:latin typeface="Times New Roman" panose="02020603050405020304" pitchFamily="18" charset="0"/>
                  <a:sym typeface="Symbol" panose="05050102010706020507" pitchFamily="18" charset="2"/>
                </a:rPr>
                <a:t>x</a:t>
              </a:r>
            </a:p>
          </p:txBody>
        </p:sp>
        <p:sp>
          <p:nvSpPr>
            <p:cNvPr id="28703" name="Rectangle 28"/>
            <p:cNvSpPr>
              <a:spLocks noChangeArrowheads="1"/>
            </p:cNvSpPr>
            <p:nvPr/>
          </p:nvSpPr>
          <p:spPr bwMode="auto">
            <a:xfrm>
              <a:off x="3430" y="2961"/>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grpSp>
      <p:sp>
        <p:nvSpPr>
          <p:cNvPr id="213021" name="Text Box 29"/>
          <p:cNvSpPr txBox="1">
            <a:spLocks noChangeArrowheads="1"/>
          </p:cNvSpPr>
          <p:nvPr/>
        </p:nvSpPr>
        <p:spPr bwMode="auto">
          <a:xfrm>
            <a:off x="323850" y="765175"/>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rPr>
              <a:t>解：</a:t>
            </a:r>
            <a:endParaRPr kumimoji="1" lang="zh-CN" altLang="en-US" sz="2800" b="1">
              <a:solidFill>
                <a:schemeClr val="hlink"/>
              </a:solidFill>
              <a:latin typeface="Times New Roman" pitchFamily="18" charset="0"/>
            </a:endParaRPr>
          </a:p>
        </p:txBody>
      </p:sp>
      <p:sp>
        <p:nvSpPr>
          <p:cNvPr id="213022" name="Text Box 30"/>
          <p:cNvSpPr txBox="1">
            <a:spLocks noChangeArrowheads="1"/>
          </p:cNvSpPr>
          <p:nvPr/>
        </p:nvSpPr>
        <p:spPr bwMode="auto">
          <a:xfrm>
            <a:off x="1187450" y="1125538"/>
            <a:ext cx="30813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电荷元：</a:t>
            </a:r>
            <a:r>
              <a:rPr kumimoji="1" lang="en-US" altLang="zh-CN" sz="2800" b="1">
                <a:latin typeface="Times New Roman" panose="02020603050405020304" pitchFamily="18" charset="0"/>
              </a:rPr>
              <a:t>d</a:t>
            </a:r>
            <a:r>
              <a:rPr kumimoji="1" lang="en-US" altLang="zh-CN" sz="2800" b="1" i="1">
                <a:latin typeface="Times New Roman" panose="02020603050405020304" pitchFamily="18" charset="0"/>
              </a:rPr>
              <a:t>q</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d</a:t>
            </a:r>
            <a:r>
              <a:rPr kumimoji="1" lang="en-US" altLang="zh-CN" sz="2800" b="1" i="1">
                <a:latin typeface="Times New Roman" panose="02020603050405020304" pitchFamily="18" charset="0"/>
                <a:sym typeface="Symbol" panose="05050102010706020507" pitchFamily="18" charset="2"/>
              </a:rPr>
              <a:t>x</a:t>
            </a:r>
            <a:endParaRPr kumimoji="1" lang="en-US" altLang="zh-CN" sz="2800" b="1" i="1">
              <a:latin typeface="Times New Roman" panose="02020603050405020304" pitchFamily="18" charset="0"/>
            </a:endParaRPr>
          </a:p>
        </p:txBody>
      </p:sp>
      <p:graphicFrame>
        <p:nvGraphicFramePr>
          <p:cNvPr id="213023" name="Object 31"/>
          <p:cNvGraphicFramePr>
            <a:graphicFrameLocks noChangeAspect="1"/>
          </p:cNvGraphicFramePr>
          <p:nvPr/>
        </p:nvGraphicFramePr>
        <p:xfrm>
          <a:off x="1042988" y="1844675"/>
          <a:ext cx="2233612" cy="1163638"/>
        </p:xfrm>
        <a:graphic>
          <a:graphicData uri="http://schemas.openxmlformats.org/presentationml/2006/ole">
            <mc:AlternateContent xmlns:mc="http://schemas.openxmlformats.org/markup-compatibility/2006">
              <mc:Choice xmlns:v="urn:schemas-microsoft-com:vml" Requires="v">
                <p:oleObj spid="_x0000_s28825" name="公式" r:id="rId3" imgW="799449" imgH="406985" progId="Equation.3">
                  <p:embed/>
                </p:oleObj>
              </mc:Choice>
              <mc:Fallback>
                <p:oleObj name="公式" r:id="rId3" imgW="799449" imgH="406985"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844675"/>
                        <a:ext cx="2233612" cy="11636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3024" name="Group 32"/>
          <p:cNvGrpSpPr>
            <a:grpSpLocks/>
          </p:cNvGrpSpPr>
          <p:nvPr/>
        </p:nvGrpSpPr>
        <p:grpSpPr bwMode="auto">
          <a:xfrm>
            <a:off x="5930900" y="2830513"/>
            <a:ext cx="1055688" cy="1219200"/>
            <a:chOff x="3552" y="912"/>
            <a:chExt cx="665" cy="768"/>
          </a:xfrm>
        </p:grpSpPr>
        <p:sp>
          <p:nvSpPr>
            <p:cNvPr id="28694" name="Line 33"/>
            <p:cNvSpPr>
              <a:spLocks noChangeShapeType="1"/>
            </p:cNvSpPr>
            <p:nvPr/>
          </p:nvSpPr>
          <p:spPr bwMode="auto">
            <a:xfrm flipV="1">
              <a:off x="3552" y="1104"/>
              <a:ext cx="336" cy="576"/>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026" name="Rectangle 34"/>
            <p:cNvSpPr>
              <a:spLocks noChangeArrowheads="1"/>
            </p:cNvSpPr>
            <p:nvPr/>
          </p:nvSpPr>
          <p:spPr bwMode="auto">
            <a:xfrm>
              <a:off x="3888" y="912"/>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latin typeface="Times New Roman" pitchFamily="18" charset="0"/>
                  <a:sym typeface="Symbol" pitchFamily="18" charset="2"/>
                </a:rPr>
                <a:t>d</a:t>
              </a:r>
              <a:r>
                <a:rPr kumimoji="1" lang="en-US" altLang="zh-CN" sz="2400" i="1">
                  <a:latin typeface="Times New Roman" pitchFamily="18" charset="0"/>
                  <a:sym typeface="Symbol" pitchFamily="18" charset="2"/>
                </a:rPr>
                <a:t>E</a:t>
              </a:r>
            </a:p>
          </p:txBody>
        </p:sp>
      </p:grpSp>
      <p:grpSp>
        <p:nvGrpSpPr>
          <p:cNvPr id="213027" name="Group 35"/>
          <p:cNvGrpSpPr>
            <a:grpSpLocks/>
          </p:cNvGrpSpPr>
          <p:nvPr/>
        </p:nvGrpSpPr>
        <p:grpSpPr bwMode="auto">
          <a:xfrm>
            <a:off x="5930900" y="3744913"/>
            <a:ext cx="1146175" cy="457200"/>
            <a:chOff x="3552" y="1488"/>
            <a:chExt cx="722" cy="288"/>
          </a:xfrm>
        </p:grpSpPr>
        <p:sp>
          <p:nvSpPr>
            <p:cNvPr id="28692" name="Line 36"/>
            <p:cNvSpPr>
              <a:spLocks noChangeShapeType="1"/>
            </p:cNvSpPr>
            <p:nvPr/>
          </p:nvSpPr>
          <p:spPr bwMode="auto">
            <a:xfrm>
              <a:off x="3552" y="1680"/>
              <a:ext cx="336" cy="0"/>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Rectangle 37"/>
            <p:cNvSpPr>
              <a:spLocks noChangeArrowheads="1"/>
            </p:cNvSpPr>
            <p:nvPr/>
          </p:nvSpPr>
          <p:spPr bwMode="auto">
            <a:xfrm>
              <a:off x="3888" y="1488"/>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i="1" baseline="-25000">
                  <a:latin typeface="Times New Roman" panose="02020603050405020304" pitchFamily="18" charset="0"/>
                  <a:sym typeface="Symbol" panose="05050102010706020507" pitchFamily="18" charset="2"/>
                </a:rPr>
                <a:t>x</a:t>
              </a:r>
            </a:p>
          </p:txBody>
        </p:sp>
      </p:grpSp>
      <p:grpSp>
        <p:nvGrpSpPr>
          <p:cNvPr id="213030" name="Group 38"/>
          <p:cNvGrpSpPr>
            <a:grpSpLocks/>
          </p:cNvGrpSpPr>
          <p:nvPr/>
        </p:nvGrpSpPr>
        <p:grpSpPr bwMode="auto">
          <a:xfrm>
            <a:off x="5321300" y="2982913"/>
            <a:ext cx="623888" cy="1066800"/>
            <a:chOff x="3168" y="1008"/>
            <a:chExt cx="393" cy="672"/>
          </a:xfrm>
        </p:grpSpPr>
        <p:sp>
          <p:nvSpPr>
            <p:cNvPr id="28690" name="Line 39"/>
            <p:cNvSpPr>
              <a:spLocks noChangeShapeType="1"/>
            </p:cNvSpPr>
            <p:nvPr/>
          </p:nvSpPr>
          <p:spPr bwMode="auto">
            <a:xfrm flipV="1">
              <a:off x="3552" y="1104"/>
              <a:ext cx="0" cy="576"/>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Rectangle 40"/>
            <p:cNvSpPr>
              <a:spLocks noChangeArrowheads="1"/>
            </p:cNvSpPr>
            <p:nvPr/>
          </p:nvSpPr>
          <p:spPr bwMode="auto">
            <a:xfrm>
              <a:off x="3168" y="1008"/>
              <a:ext cx="3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Symbol" panose="05050102010706020507" pitchFamily="18" charset="2"/>
                </a:rPr>
                <a:t>y</a:t>
              </a:r>
            </a:p>
          </p:txBody>
        </p:sp>
      </p:grpSp>
      <p:graphicFrame>
        <p:nvGraphicFramePr>
          <p:cNvPr id="213033" name="Object 41"/>
          <p:cNvGraphicFramePr>
            <a:graphicFrameLocks noChangeAspect="1"/>
          </p:cNvGraphicFramePr>
          <p:nvPr/>
        </p:nvGraphicFramePr>
        <p:xfrm>
          <a:off x="827088" y="3357563"/>
          <a:ext cx="2665412" cy="647700"/>
        </p:xfrm>
        <a:graphic>
          <a:graphicData uri="http://schemas.openxmlformats.org/presentationml/2006/ole">
            <mc:AlternateContent xmlns:mc="http://schemas.openxmlformats.org/markup-compatibility/2006">
              <mc:Choice xmlns:v="urn:schemas-microsoft-com:vml" Requires="v">
                <p:oleObj spid="_x0000_s28826" name="公式" r:id="rId5" imgW="914392" imgH="205867" progId="Equation.3">
                  <p:embed/>
                </p:oleObj>
              </mc:Choice>
              <mc:Fallback>
                <p:oleObj name="公式" r:id="rId5" imgW="914392" imgH="205867"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357563"/>
                        <a:ext cx="2665412" cy="6477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034" name="Object 42"/>
          <p:cNvGraphicFramePr>
            <a:graphicFrameLocks noChangeAspect="1"/>
          </p:cNvGraphicFramePr>
          <p:nvPr/>
        </p:nvGraphicFramePr>
        <p:xfrm>
          <a:off x="1331913" y="4365625"/>
          <a:ext cx="2087562" cy="1160463"/>
        </p:xfrm>
        <a:graphic>
          <a:graphicData uri="http://schemas.openxmlformats.org/presentationml/2006/ole">
            <mc:AlternateContent xmlns:mc="http://schemas.openxmlformats.org/markup-compatibility/2006">
              <mc:Choice xmlns:v="urn:schemas-microsoft-com:vml" Requires="v">
                <p:oleObj spid="_x0000_s28827" name="公式" r:id="rId7" imgW="751680" imgH="406985" progId="Equation.3">
                  <p:embed/>
                </p:oleObj>
              </mc:Choice>
              <mc:Fallback>
                <p:oleObj name="公式" r:id="rId7" imgW="751680" imgH="406985"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365625"/>
                        <a:ext cx="2087562" cy="11604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3036" name="Group 44"/>
          <p:cNvGrpSpPr>
            <a:grpSpLocks/>
          </p:cNvGrpSpPr>
          <p:nvPr/>
        </p:nvGrpSpPr>
        <p:grpSpPr bwMode="auto">
          <a:xfrm>
            <a:off x="5222875" y="4049713"/>
            <a:ext cx="708025" cy="1195387"/>
            <a:chOff x="3290" y="2194"/>
            <a:chExt cx="446" cy="753"/>
          </a:xfrm>
        </p:grpSpPr>
        <p:sp>
          <p:nvSpPr>
            <p:cNvPr id="28685" name="Rectangle 45"/>
            <p:cNvSpPr>
              <a:spLocks noChangeArrowheads="1"/>
            </p:cNvSpPr>
            <p:nvPr/>
          </p:nvSpPr>
          <p:spPr bwMode="auto">
            <a:xfrm>
              <a:off x="3417" y="26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grpSp>
          <p:nvGrpSpPr>
            <p:cNvPr id="28686" name="Group 46"/>
            <p:cNvGrpSpPr>
              <a:grpSpLocks/>
            </p:cNvGrpSpPr>
            <p:nvPr/>
          </p:nvGrpSpPr>
          <p:grpSpPr bwMode="auto">
            <a:xfrm>
              <a:off x="3304" y="2194"/>
              <a:ext cx="432" cy="720"/>
              <a:chOff x="3120" y="1680"/>
              <a:chExt cx="432" cy="720"/>
            </a:xfrm>
          </p:grpSpPr>
          <p:sp>
            <p:nvSpPr>
              <p:cNvPr id="28688" name="Line 47"/>
              <p:cNvSpPr>
                <a:spLocks noChangeShapeType="1"/>
              </p:cNvSpPr>
              <p:nvPr/>
            </p:nvSpPr>
            <p:spPr bwMode="auto">
              <a:xfrm flipV="1">
                <a:off x="3120" y="1680"/>
                <a:ext cx="432" cy="72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Rectangle 48"/>
              <p:cNvSpPr>
                <a:spLocks noChangeArrowheads="1"/>
              </p:cNvSpPr>
              <p:nvPr/>
            </p:nvSpPr>
            <p:spPr bwMode="auto">
              <a:xfrm>
                <a:off x="3168" y="187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r</a:t>
                </a:r>
              </a:p>
            </p:txBody>
          </p:sp>
        </p:grpSp>
        <p:sp>
          <p:nvSpPr>
            <p:cNvPr id="28687" name="Arc 49"/>
            <p:cNvSpPr>
              <a:spLocks/>
            </p:cNvSpPr>
            <p:nvPr/>
          </p:nvSpPr>
          <p:spPr bwMode="auto">
            <a:xfrm>
              <a:off x="3290" y="2782"/>
              <a:ext cx="180" cy="150"/>
            </a:xfrm>
            <a:custGeom>
              <a:avLst/>
              <a:gdLst>
                <a:gd name="T0" fmla="*/ 0 w 21335"/>
                <a:gd name="T1" fmla="*/ 0 h 17832"/>
                <a:gd name="T2" fmla="*/ 0 w 21335"/>
                <a:gd name="T3" fmla="*/ 0 h 17832"/>
                <a:gd name="T4" fmla="*/ 0 w 21335"/>
                <a:gd name="T5" fmla="*/ 0 h 17832"/>
                <a:gd name="T6" fmla="*/ 0 60000 65536"/>
                <a:gd name="T7" fmla="*/ 0 60000 65536"/>
                <a:gd name="T8" fmla="*/ 0 60000 65536"/>
              </a:gdLst>
              <a:ahLst/>
              <a:cxnLst>
                <a:cxn ang="T6">
                  <a:pos x="T0" y="T1"/>
                </a:cxn>
                <a:cxn ang="T7">
                  <a:pos x="T2" y="T3"/>
                </a:cxn>
                <a:cxn ang="T8">
                  <a:pos x="T4" y="T5"/>
                </a:cxn>
              </a:cxnLst>
              <a:rect l="0" t="0" r="r" b="b"/>
              <a:pathLst>
                <a:path w="21335" h="17832" fill="none" extrusionOk="0">
                  <a:moveTo>
                    <a:pt x="12189" y="-1"/>
                  </a:moveTo>
                  <a:cubicBezTo>
                    <a:pt x="17097" y="3354"/>
                    <a:pt x="20405" y="8584"/>
                    <a:pt x="21334" y="14457"/>
                  </a:cubicBezTo>
                </a:path>
                <a:path w="21335" h="17832" stroke="0" extrusionOk="0">
                  <a:moveTo>
                    <a:pt x="12189" y="-1"/>
                  </a:moveTo>
                  <a:cubicBezTo>
                    <a:pt x="17097" y="3354"/>
                    <a:pt x="20405" y="8584"/>
                    <a:pt x="21334" y="14457"/>
                  </a:cubicBezTo>
                  <a:lnTo>
                    <a:pt x="0" y="17832"/>
                  </a:lnTo>
                  <a:lnTo>
                    <a:pt x="12189"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13021"/>
                                        </p:tgtEl>
                                        <p:attrNameLst>
                                          <p:attrName>style.visibility</p:attrName>
                                        </p:attrNameLst>
                                      </p:cBhvr>
                                      <p:to>
                                        <p:strVal val="visible"/>
                                      </p:to>
                                    </p:set>
                                    <p:anim calcmode="lin" valueType="num">
                                      <p:cBhvr>
                                        <p:cTn id="7" dur="500" fill="hold"/>
                                        <p:tgtEl>
                                          <p:spTgt spid="213021"/>
                                        </p:tgtEl>
                                        <p:attrNameLst>
                                          <p:attrName>ppt_w</p:attrName>
                                        </p:attrNameLst>
                                      </p:cBhvr>
                                      <p:tavLst>
                                        <p:tav tm="0">
                                          <p:val>
                                            <p:strVal val="4*#ppt_w"/>
                                          </p:val>
                                        </p:tav>
                                        <p:tav tm="100000">
                                          <p:val>
                                            <p:strVal val="#ppt_w"/>
                                          </p:val>
                                        </p:tav>
                                      </p:tavLst>
                                    </p:anim>
                                    <p:anim calcmode="lin" valueType="num">
                                      <p:cBhvr>
                                        <p:cTn id="8" dur="500" fill="hold"/>
                                        <p:tgtEl>
                                          <p:spTgt spid="213021"/>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12994"/>
                                        </p:tgtEl>
                                        <p:attrNameLst>
                                          <p:attrName>style.visibility</p:attrName>
                                        </p:attrNameLst>
                                      </p:cBhvr>
                                      <p:to>
                                        <p:strVal val="visible"/>
                                      </p:to>
                                    </p:set>
                                    <p:animEffect transition="in" filter="blinds(horizontal)">
                                      <p:cBhvr>
                                        <p:cTn id="13" dur="500"/>
                                        <p:tgtEl>
                                          <p:spTgt spid="2129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213012"/>
                                        </p:tgtEl>
                                        <p:attrNameLst>
                                          <p:attrName>style.visibility</p:attrName>
                                        </p:attrNameLst>
                                      </p:cBhvr>
                                      <p:to>
                                        <p:strVal val="visible"/>
                                      </p:to>
                                    </p:set>
                                    <p:animEffect transition="in" filter="wipe(up)">
                                      <p:cBhvr>
                                        <p:cTn id="18" dur="500"/>
                                        <p:tgtEl>
                                          <p:spTgt spid="2130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213036"/>
                                        </p:tgtEl>
                                        <p:attrNameLst>
                                          <p:attrName>style.visibility</p:attrName>
                                        </p:attrNameLst>
                                      </p:cBhvr>
                                      <p:to>
                                        <p:strVal val="visible"/>
                                      </p:to>
                                    </p:set>
                                    <p:animEffect transition="in" filter="wipe(down)">
                                      <p:cBhvr>
                                        <p:cTn id="23" dur="500"/>
                                        <p:tgtEl>
                                          <p:spTgt spid="21303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288" fill="hold" nodeType="clickEffect">
                                  <p:stCondLst>
                                    <p:cond delay="0"/>
                                  </p:stCondLst>
                                  <p:childTnLst>
                                    <p:set>
                                      <p:cBhvr>
                                        <p:cTn id="27" dur="1" fill="hold">
                                          <p:stCondLst>
                                            <p:cond delay="0"/>
                                          </p:stCondLst>
                                        </p:cTn>
                                        <p:tgtEl>
                                          <p:spTgt spid="213024"/>
                                        </p:tgtEl>
                                        <p:attrNameLst>
                                          <p:attrName>style.visibility</p:attrName>
                                        </p:attrNameLst>
                                      </p:cBhvr>
                                      <p:to>
                                        <p:strVal val="visible"/>
                                      </p:to>
                                    </p:set>
                                    <p:anim calcmode="lin" valueType="num">
                                      <p:cBhvr>
                                        <p:cTn id="28" dur="500" fill="hold"/>
                                        <p:tgtEl>
                                          <p:spTgt spid="213024"/>
                                        </p:tgtEl>
                                        <p:attrNameLst>
                                          <p:attrName>ppt_w</p:attrName>
                                        </p:attrNameLst>
                                      </p:cBhvr>
                                      <p:tavLst>
                                        <p:tav tm="0">
                                          <p:val>
                                            <p:strVal val="4/3*#ppt_w"/>
                                          </p:val>
                                        </p:tav>
                                        <p:tav tm="100000">
                                          <p:val>
                                            <p:strVal val="#ppt_w"/>
                                          </p:val>
                                        </p:tav>
                                      </p:tavLst>
                                    </p:anim>
                                    <p:anim calcmode="lin" valueType="num">
                                      <p:cBhvr>
                                        <p:cTn id="29" dur="500" fill="hold"/>
                                        <p:tgtEl>
                                          <p:spTgt spid="213024"/>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13022"/>
                                        </p:tgtEl>
                                        <p:attrNameLst>
                                          <p:attrName>style.visibility</p:attrName>
                                        </p:attrNameLst>
                                      </p:cBhvr>
                                      <p:to>
                                        <p:strVal val="visible"/>
                                      </p:to>
                                    </p:set>
                                    <p:animEffect transition="in" filter="blinds(horizontal)">
                                      <p:cBhvr>
                                        <p:cTn id="34" dur="500"/>
                                        <p:tgtEl>
                                          <p:spTgt spid="2130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nodeType="clickEffect">
                                  <p:stCondLst>
                                    <p:cond delay="0"/>
                                  </p:stCondLst>
                                  <p:childTnLst>
                                    <p:set>
                                      <p:cBhvr>
                                        <p:cTn id="38" dur="1" fill="hold">
                                          <p:stCondLst>
                                            <p:cond delay="0"/>
                                          </p:stCondLst>
                                        </p:cTn>
                                        <p:tgtEl>
                                          <p:spTgt spid="213023"/>
                                        </p:tgtEl>
                                        <p:attrNameLst>
                                          <p:attrName>style.visibility</p:attrName>
                                        </p:attrNameLst>
                                      </p:cBhvr>
                                      <p:to>
                                        <p:strVal val="visible"/>
                                      </p:to>
                                    </p:set>
                                    <p:animEffect transition="in" filter="box(out)">
                                      <p:cBhvr>
                                        <p:cTn id="39" dur="500"/>
                                        <p:tgtEl>
                                          <p:spTgt spid="21302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21302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21303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213033"/>
                                        </p:tgtEl>
                                        <p:attrNameLst>
                                          <p:attrName>style.visibility</p:attrName>
                                        </p:attrNameLst>
                                      </p:cBhvr>
                                      <p:to>
                                        <p:strVal val="visible"/>
                                      </p:to>
                                    </p:set>
                                    <p:animEffect transition="in" filter="box(out)">
                                      <p:cBhvr>
                                        <p:cTn id="52" dur="500"/>
                                        <p:tgtEl>
                                          <p:spTgt spid="21303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213034"/>
                                        </p:tgtEl>
                                        <p:attrNameLst>
                                          <p:attrName>style.visibility</p:attrName>
                                        </p:attrNameLst>
                                      </p:cBhvr>
                                      <p:to>
                                        <p:strVal val="visible"/>
                                      </p:to>
                                    </p:set>
                                    <p:animEffect transition="in" filter="box(out)">
                                      <p:cBhvr>
                                        <p:cTn id="57" dur="500"/>
                                        <p:tgtEl>
                                          <p:spTgt spid="213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21" grpId="0" autoUpdateAnimBg="0"/>
      <p:bldP spid="21302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9" name="Object 5"/>
          <p:cNvGraphicFramePr>
            <a:graphicFrameLocks noChangeAspect="1"/>
          </p:cNvGraphicFramePr>
          <p:nvPr/>
        </p:nvGraphicFramePr>
        <p:xfrm>
          <a:off x="323850" y="4941888"/>
          <a:ext cx="2701925" cy="615950"/>
        </p:xfrm>
        <a:graphic>
          <a:graphicData uri="http://schemas.openxmlformats.org/presentationml/2006/ole">
            <mc:AlternateContent xmlns:mc="http://schemas.openxmlformats.org/markup-compatibility/2006">
              <mc:Choice xmlns:v="urn:schemas-microsoft-com:vml" Requires="v">
                <p:oleObj spid="_x0000_s30030" name="公式" r:id="rId3" imgW="976682" imgH="205867" progId="Equation.3">
                  <p:embed/>
                </p:oleObj>
              </mc:Choice>
              <mc:Fallback>
                <p:oleObj name="公式" r:id="rId3" imgW="976682" imgH="20586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941888"/>
                        <a:ext cx="2701925" cy="6159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0" name="Object 6"/>
          <p:cNvGraphicFramePr>
            <a:graphicFrameLocks noChangeAspect="1"/>
          </p:cNvGraphicFramePr>
          <p:nvPr/>
        </p:nvGraphicFramePr>
        <p:xfrm>
          <a:off x="323850" y="2924175"/>
          <a:ext cx="3095625" cy="1073150"/>
        </p:xfrm>
        <a:graphic>
          <a:graphicData uri="http://schemas.openxmlformats.org/presentationml/2006/ole">
            <mc:AlternateContent xmlns:mc="http://schemas.openxmlformats.org/markup-compatibility/2006">
              <mc:Choice xmlns:v="urn:schemas-microsoft-com:vml" Requires="v">
                <p:oleObj spid="_x0000_s30031" name="公式" r:id="rId5" imgW="1105875" imgH="368580" progId="Equation.3">
                  <p:embed/>
                </p:oleObj>
              </mc:Choice>
              <mc:Fallback>
                <p:oleObj name="公式" r:id="rId5" imgW="1105875" imgH="3685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924175"/>
                        <a:ext cx="3095625" cy="10731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1" name="Object 7"/>
          <p:cNvGraphicFramePr>
            <a:graphicFrameLocks noChangeAspect="1"/>
          </p:cNvGraphicFramePr>
          <p:nvPr/>
        </p:nvGraphicFramePr>
        <p:xfrm>
          <a:off x="250825" y="981075"/>
          <a:ext cx="2832100" cy="1168400"/>
        </p:xfrm>
        <a:graphic>
          <a:graphicData uri="http://schemas.openxmlformats.org/presentationml/2006/ole">
            <mc:AlternateContent xmlns:mc="http://schemas.openxmlformats.org/markup-compatibility/2006">
              <mc:Choice xmlns:v="urn:schemas-microsoft-com:vml" Requires="v">
                <p:oleObj spid="_x0000_s30032" name="公式" r:id="rId7" imgW="1014951" imgH="406985" progId="Equation.3">
                  <p:embed/>
                </p:oleObj>
              </mc:Choice>
              <mc:Fallback>
                <p:oleObj name="公式" r:id="rId7" imgW="1014951" imgH="40698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981075"/>
                        <a:ext cx="2832100" cy="11684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8"/>
          <p:cNvGraphicFramePr>
            <a:graphicFrameLocks noChangeAspect="1"/>
          </p:cNvGraphicFramePr>
          <p:nvPr/>
        </p:nvGraphicFramePr>
        <p:xfrm>
          <a:off x="250825" y="1989138"/>
          <a:ext cx="2879725" cy="1203325"/>
        </p:xfrm>
        <a:graphic>
          <a:graphicData uri="http://schemas.openxmlformats.org/presentationml/2006/ole">
            <mc:AlternateContent xmlns:mc="http://schemas.openxmlformats.org/markup-compatibility/2006">
              <mc:Choice xmlns:v="urn:schemas-microsoft-com:vml" Requires="v">
                <p:oleObj spid="_x0000_s30033" name="公式" r:id="rId9" imgW="1005316" imgH="406985" progId="Equation.3">
                  <p:embed/>
                </p:oleObj>
              </mc:Choice>
              <mc:Fallback>
                <p:oleObj name="公式" r:id="rId9" imgW="1005316" imgH="406985"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1989138"/>
                        <a:ext cx="2879725" cy="12033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3" name="Object 9"/>
          <p:cNvGraphicFramePr>
            <a:graphicFrameLocks noChangeAspect="1"/>
          </p:cNvGraphicFramePr>
          <p:nvPr/>
        </p:nvGraphicFramePr>
        <p:xfrm>
          <a:off x="323850" y="5661025"/>
          <a:ext cx="7967663" cy="1185863"/>
        </p:xfrm>
        <a:graphic>
          <a:graphicData uri="http://schemas.openxmlformats.org/presentationml/2006/ole">
            <mc:AlternateContent xmlns:mc="http://schemas.openxmlformats.org/markup-compatibility/2006">
              <mc:Choice xmlns:v="urn:schemas-microsoft-com:vml" Requires="v">
                <p:oleObj spid="_x0000_s30034" name="公式" r:id="rId11" imgW="3049603" imgH="435619" progId="Equation.3">
                  <p:embed/>
                </p:oleObj>
              </mc:Choice>
              <mc:Fallback>
                <p:oleObj name="公式" r:id="rId11" imgW="3049603" imgH="435619"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5661025"/>
                        <a:ext cx="7967663" cy="11858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4" name="Object 10"/>
          <p:cNvGraphicFramePr>
            <a:graphicFrameLocks noChangeAspect="1"/>
          </p:cNvGraphicFramePr>
          <p:nvPr/>
        </p:nvGraphicFramePr>
        <p:xfrm>
          <a:off x="250825" y="115888"/>
          <a:ext cx="2616200" cy="684212"/>
        </p:xfrm>
        <a:graphic>
          <a:graphicData uri="http://schemas.openxmlformats.org/presentationml/2006/ole">
            <mc:AlternateContent xmlns:mc="http://schemas.openxmlformats.org/markup-compatibility/2006">
              <mc:Choice xmlns:v="urn:schemas-microsoft-com:vml" Requires="v">
                <p:oleObj spid="_x0000_s30035" name="公式" r:id="rId13" imgW="890508" imgH="215502" progId="Equation.3">
                  <p:embed/>
                </p:oleObj>
              </mc:Choice>
              <mc:Fallback>
                <p:oleObj name="公式" r:id="rId13" imgW="890508" imgH="215502"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825" y="115888"/>
                        <a:ext cx="2616200" cy="68421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5" name="Object 11"/>
          <p:cNvGraphicFramePr>
            <a:graphicFrameLocks noChangeAspect="1"/>
          </p:cNvGraphicFramePr>
          <p:nvPr/>
        </p:nvGraphicFramePr>
        <p:xfrm>
          <a:off x="2843213" y="44450"/>
          <a:ext cx="1984375" cy="1136650"/>
        </p:xfrm>
        <a:graphic>
          <a:graphicData uri="http://schemas.openxmlformats.org/presentationml/2006/ole">
            <mc:AlternateContent xmlns:mc="http://schemas.openxmlformats.org/markup-compatibility/2006">
              <mc:Choice xmlns:v="urn:schemas-microsoft-com:vml" Requires="v">
                <p:oleObj spid="_x0000_s30036" name="公式" r:id="rId15" imgW="722910" imgH="406985" progId="Equation.3">
                  <p:embed/>
                </p:oleObj>
              </mc:Choice>
              <mc:Fallback>
                <p:oleObj name="公式" r:id="rId15" imgW="722910" imgH="406985"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44450"/>
                        <a:ext cx="1984375" cy="11366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noChangeAspect="1"/>
          </p:cNvGraphicFramePr>
          <p:nvPr/>
        </p:nvGraphicFramePr>
        <p:xfrm>
          <a:off x="79375" y="4064000"/>
          <a:ext cx="2792413" cy="619125"/>
        </p:xfrm>
        <a:graphic>
          <a:graphicData uri="http://schemas.openxmlformats.org/presentationml/2006/ole">
            <mc:AlternateContent xmlns:mc="http://schemas.openxmlformats.org/markup-compatibility/2006">
              <mc:Choice xmlns:v="urn:schemas-microsoft-com:vml" Requires="v">
                <p:oleObj spid="_x0000_s30037" name="公式" r:id="rId17" imgW="991067" imgH="205867" progId="Equation.3">
                  <p:embed/>
                </p:oleObj>
              </mc:Choice>
              <mc:Fallback>
                <p:oleObj name="公式" r:id="rId17" imgW="991067" imgH="205867"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375" y="4064000"/>
                        <a:ext cx="279241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706" name="Group 13"/>
          <p:cNvGrpSpPr>
            <a:grpSpLocks/>
          </p:cNvGrpSpPr>
          <p:nvPr/>
        </p:nvGrpSpPr>
        <p:grpSpPr bwMode="auto">
          <a:xfrm>
            <a:off x="4211638" y="1484313"/>
            <a:ext cx="4424362" cy="3743325"/>
            <a:chOff x="2517" y="1616"/>
            <a:chExt cx="3069" cy="2358"/>
          </a:xfrm>
        </p:grpSpPr>
        <p:grpSp>
          <p:nvGrpSpPr>
            <p:cNvPr id="29707" name="Group 14"/>
            <p:cNvGrpSpPr>
              <a:grpSpLocks/>
            </p:cNvGrpSpPr>
            <p:nvPr/>
          </p:nvGrpSpPr>
          <p:grpSpPr bwMode="auto">
            <a:xfrm>
              <a:off x="2517" y="1616"/>
              <a:ext cx="3069" cy="2358"/>
              <a:chOff x="2517" y="1616"/>
              <a:chExt cx="3069" cy="2358"/>
            </a:xfrm>
          </p:grpSpPr>
          <p:grpSp>
            <p:nvGrpSpPr>
              <p:cNvPr id="29711" name="Group 15"/>
              <p:cNvGrpSpPr>
                <a:grpSpLocks/>
              </p:cNvGrpSpPr>
              <p:nvPr/>
            </p:nvGrpSpPr>
            <p:grpSpPr bwMode="auto">
              <a:xfrm>
                <a:off x="2517" y="1616"/>
                <a:ext cx="3069" cy="2358"/>
                <a:chOff x="2517" y="1616"/>
                <a:chExt cx="3069" cy="2358"/>
              </a:xfrm>
            </p:grpSpPr>
            <p:grpSp>
              <p:nvGrpSpPr>
                <p:cNvPr id="29718" name="Group 16"/>
                <p:cNvGrpSpPr>
                  <a:grpSpLocks/>
                </p:cNvGrpSpPr>
                <p:nvPr/>
              </p:nvGrpSpPr>
              <p:grpSpPr bwMode="auto">
                <a:xfrm>
                  <a:off x="2517" y="1616"/>
                  <a:ext cx="3069" cy="2358"/>
                  <a:chOff x="2517" y="1616"/>
                  <a:chExt cx="3069" cy="2358"/>
                </a:xfrm>
              </p:grpSpPr>
              <p:grpSp>
                <p:nvGrpSpPr>
                  <p:cNvPr id="29734" name="Group 17"/>
                  <p:cNvGrpSpPr>
                    <a:grpSpLocks/>
                  </p:cNvGrpSpPr>
                  <p:nvPr/>
                </p:nvGrpSpPr>
                <p:grpSpPr bwMode="auto">
                  <a:xfrm>
                    <a:off x="2517" y="1616"/>
                    <a:ext cx="3069" cy="2358"/>
                    <a:chOff x="2517" y="1616"/>
                    <a:chExt cx="3069" cy="2358"/>
                  </a:xfrm>
                </p:grpSpPr>
                <p:sp>
                  <p:nvSpPr>
                    <p:cNvPr id="29737" name="Rectangle 18"/>
                    <p:cNvSpPr>
                      <a:spLocks noChangeArrowheads="1"/>
                    </p:cNvSpPr>
                    <p:nvPr/>
                  </p:nvSpPr>
                  <p:spPr bwMode="auto">
                    <a:xfrm>
                      <a:off x="2517" y="1616"/>
                      <a:ext cx="3039" cy="235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738" name="Line 19"/>
                    <p:cNvSpPr>
                      <a:spLocks noChangeShapeType="1"/>
                    </p:cNvSpPr>
                    <p:nvPr/>
                  </p:nvSpPr>
                  <p:spPr bwMode="auto">
                    <a:xfrm>
                      <a:off x="5080" y="3288"/>
                      <a:ext cx="336"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9" name="Line 20"/>
                    <p:cNvSpPr>
                      <a:spLocks noChangeShapeType="1"/>
                    </p:cNvSpPr>
                    <p:nvPr/>
                  </p:nvSpPr>
                  <p:spPr bwMode="auto">
                    <a:xfrm>
                      <a:off x="3736" y="1831"/>
                      <a:ext cx="0" cy="1440"/>
                    </a:xfrm>
                    <a:prstGeom prst="line">
                      <a:avLst/>
                    </a:prstGeom>
                    <a:noFill/>
                    <a:ln w="1905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Rectangle 21"/>
                    <p:cNvSpPr>
                      <a:spLocks noChangeArrowheads="1"/>
                    </p:cNvSpPr>
                    <p:nvPr/>
                  </p:nvSpPr>
                  <p:spPr bwMode="auto">
                    <a:xfrm>
                      <a:off x="3736" y="2807"/>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a</a:t>
                      </a:r>
                    </a:p>
                  </p:txBody>
                </p:sp>
                <p:sp>
                  <p:nvSpPr>
                    <p:cNvPr id="29741" name="Rectangle 22"/>
                    <p:cNvSpPr>
                      <a:spLocks noChangeArrowheads="1"/>
                    </p:cNvSpPr>
                    <p:nvPr/>
                  </p:nvSpPr>
                  <p:spPr bwMode="auto">
                    <a:xfrm>
                      <a:off x="3736" y="1735"/>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y</a:t>
                      </a:r>
                    </a:p>
                  </p:txBody>
                </p:sp>
                <p:sp>
                  <p:nvSpPr>
                    <p:cNvPr id="29742" name="Rectangle 23"/>
                    <p:cNvSpPr>
                      <a:spLocks noChangeArrowheads="1"/>
                    </p:cNvSpPr>
                    <p:nvPr/>
                  </p:nvSpPr>
                  <p:spPr bwMode="auto">
                    <a:xfrm>
                      <a:off x="5349" y="3014"/>
                      <a:ext cx="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sp>
                  <p:nvSpPr>
                    <p:cNvPr id="29743" name="Rectangle 24"/>
                    <p:cNvSpPr>
                      <a:spLocks noChangeArrowheads="1"/>
                    </p:cNvSpPr>
                    <p:nvPr/>
                  </p:nvSpPr>
                  <p:spPr bwMode="auto">
                    <a:xfrm>
                      <a:off x="2824" y="3271"/>
                      <a:ext cx="2256" cy="48"/>
                    </a:xfrm>
                    <a:prstGeom prst="rect">
                      <a:avLst/>
                    </a:prstGeom>
                    <a:gradFill rotWithShape="0">
                      <a:gsLst>
                        <a:gs pos="0">
                          <a:srgbClr val="FFCCCC"/>
                        </a:gs>
                        <a:gs pos="100000">
                          <a:srgbClr val="765E5E"/>
                        </a:gs>
                      </a:gsLst>
                      <a:lin ang="5400000" scaled="1"/>
                    </a:gradFill>
                    <a:ln w="9525">
                      <a:solidFill>
                        <a:srgbClr val="FF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744" name="Line 25"/>
                    <p:cNvSpPr>
                      <a:spLocks noChangeShapeType="1"/>
                    </p:cNvSpPr>
                    <p:nvPr/>
                  </p:nvSpPr>
                  <p:spPr bwMode="auto">
                    <a:xfrm flipV="1">
                      <a:off x="2824" y="2551"/>
                      <a:ext cx="912"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5" name="Rectangle 26"/>
                    <p:cNvSpPr>
                      <a:spLocks noChangeArrowheads="1"/>
                    </p:cNvSpPr>
                    <p:nvPr/>
                  </p:nvSpPr>
                  <p:spPr bwMode="auto">
                    <a:xfrm>
                      <a:off x="2968" y="3000"/>
                      <a:ext cx="3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aseline="-25000">
                          <a:latin typeface="Times New Roman" panose="02020603050405020304" pitchFamily="18" charset="0"/>
                          <a:sym typeface="Symbol" panose="05050102010706020507" pitchFamily="18" charset="2"/>
                        </a:rPr>
                        <a:t>1</a:t>
                      </a:r>
                    </a:p>
                  </p:txBody>
                </p:sp>
                <p:sp>
                  <p:nvSpPr>
                    <p:cNvPr id="29746" name="Rectangle 27"/>
                    <p:cNvSpPr>
                      <a:spLocks noChangeArrowheads="1"/>
                    </p:cNvSpPr>
                    <p:nvPr/>
                  </p:nvSpPr>
                  <p:spPr bwMode="auto">
                    <a:xfrm>
                      <a:off x="5032" y="288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1" baseline="-25000">
                          <a:latin typeface="Times New Roman" panose="02020603050405020304" pitchFamily="18" charset="0"/>
                          <a:sym typeface="Symbol" panose="05050102010706020507" pitchFamily="18" charset="2"/>
                        </a:rPr>
                        <a:t>2</a:t>
                      </a:r>
                      <a:endParaRPr kumimoji="1" lang="en-US" altLang="zh-CN" sz="2400" baseline="-25000">
                        <a:latin typeface="Times New Roman" panose="02020603050405020304" pitchFamily="18" charset="0"/>
                        <a:sym typeface="Symbol" panose="05050102010706020507" pitchFamily="18" charset="2"/>
                      </a:endParaRPr>
                    </a:p>
                  </p:txBody>
                </p:sp>
                <p:sp>
                  <p:nvSpPr>
                    <p:cNvPr id="29747" name="Rectangle 28"/>
                    <p:cNvSpPr>
                      <a:spLocks noChangeArrowheads="1"/>
                    </p:cNvSpPr>
                    <p:nvPr/>
                  </p:nvSpPr>
                  <p:spPr bwMode="auto">
                    <a:xfrm>
                      <a:off x="3736" y="3239"/>
                      <a:ext cx="2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o</a:t>
                      </a:r>
                      <a:endParaRPr kumimoji="1" lang="en-US" altLang="zh-CN" sz="2400" i="1">
                        <a:latin typeface="Times New Roman" panose="02020603050405020304" pitchFamily="18" charset="0"/>
                        <a:sym typeface="Symbol" panose="05050102010706020507" pitchFamily="18" charset="2"/>
                      </a:endParaRPr>
                    </a:p>
                  </p:txBody>
                </p:sp>
                <p:sp>
                  <p:nvSpPr>
                    <p:cNvPr id="29748" name="Arc 29"/>
                    <p:cNvSpPr>
                      <a:spLocks/>
                    </p:cNvSpPr>
                    <p:nvPr/>
                  </p:nvSpPr>
                  <p:spPr bwMode="auto">
                    <a:xfrm>
                      <a:off x="4946" y="3154"/>
                      <a:ext cx="288" cy="182"/>
                    </a:xfrm>
                    <a:custGeom>
                      <a:avLst/>
                      <a:gdLst>
                        <a:gd name="T0" fmla="*/ 0 w 34200"/>
                        <a:gd name="T1" fmla="*/ 0 h 21600"/>
                        <a:gd name="T2" fmla="*/ 0 w 34200"/>
                        <a:gd name="T3" fmla="*/ 0 h 21600"/>
                        <a:gd name="T4" fmla="*/ 0 w 34200"/>
                        <a:gd name="T5" fmla="*/ 0 h 21600"/>
                        <a:gd name="T6" fmla="*/ 0 60000 65536"/>
                        <a:gd name="T7" fmla="*/ 0 60000 65536"/>
                        <a:gd name="T8" fmla="*/ 0 60000 65536"/>
                      </a:gdLst>
                      <a:ahLst/>
                      <a:cxnLst>
                        <a:cxn ang="T6">
                          <a:pos x="T0" y="T1"/>
                        </a:cxn>
                        <a:cxn ang="T7">
                          <a:pos x="T2" y="T3"/>
                        </a:cxn>
                        <a:cxn ang="T8">
                          <a:pos x="T4" y="T5"/>
                        </a:cxn>
                      </a:cxnLst>
                      <a:rect l="0" t="0" r="r" b="b"/>
                      <a:pathLst>
                        <a:path w="34200" h="21600" fill="none" extrusionOk="0">
                          <a:moveTo>
                            <a:pt x="-1" y="4757"/>
                          </a:moveTo>
                          <a:cubicBezTo>
                            <a:pt x="3834" y="1678"/>
                            <a:pt x="8605" y="-1"/>
                            <a:pt x="13524" y="0"/>
                          </a:cubicBezTo>
                          <a:cubicBezTo>
                            <a:pt x="23046" y="0"/>
                            <a:pt x="31444" y="6235"/>
                            <a:pt x="34200" y="15349"/>
                          </a:cubicBezTo>
                        </a:path>
                        <a:path w="34200" h="21600" stroke="0" extrusionOk="0">
                          <a:moveTo>
                            <a:pt x="-1" y="4757"/>
                          </a:moveTo>
                          <a:cubicBezTo>
                            <a:pt x="3834" y="1678"/>
                            <a:pt x="8605" y="-1"/>
                            <a:pt x="13524" y="0"/>
                          </a:cubicBezTo>
                          <a:cubicBezTo>
                            <a:pt x="23046" y="0"/>
                            <a:pt x="31444" y="6235"/>
                            <a:pt x="34200" y="15349"/>
                          </a:cubicBezTo>
                          <a:lnTo>
                            <a:pt x="13524" y="21600"/>
                          </a:lnTo>
                          <a:lnTo>
                            <a:pt x="-1" y="4757"/>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9" name="Arc 30"/>
                    <p:cNvSpPr>
                      <a:spLocks/>
                    </p:cNvSpPr>
                    <p:nvPr/>
                  </p:nvSpPr>
                  <p:spPr bwMode="auto">
                    <a:xfrm>
                      <a:off x="2836" y="3164"/>
                      <a:ext cx="180" cy="125"/>
                    </a:xfrm>
                    <a:custGeom>
                      <a:avLst/>
                      <a:gdLst>
                        <a:gd name="T0" fmla="*/ 0 w 21382"/>
                        <a:gd name="T1" fmla="*/ 0 h 14862"/>
                        <a:gd name="T2" fmla="*/ 0 w 21382"/>
                        <a:gd name="T3" fmla="*/ 0 h 14862"/>
                        <a:gd name="T4" fmla="*/ 0 w 21382"/>
                        <a:gd name="T5" fmla="*/ 0 h 14862"/>
                        <a:gd name="T6" fmla="*/ 0 60000 65536"/>
                        <a:gd name="T7" fmla="*/ 0 60000 65536"/>
                        <a:gd name="T8" fmla="*/ 0 60000 65536"/>
                      </a:gdLst>
                      <a:ahLst/>
                      <a:cxnLst>
                        <a:cxn ang="T6">
                          <a:pos x="T0" y="T1"/>
                        </a:cxn>
                        <a:cxn ang="T7">
                          <a:pos x="T2" y="T3"/>
                        </a:cxn>
                        <a:cxn ang="T8">
                          <a:pos x="T4" y="T5"/>
                        </a:cxn>
                      </a:cxnLst>
                      <a:rect l="0" t="0" r="r" b="b"/>
                      <a:pathLst>
                        <a:path w="21382" h="14862" fill="none" extrusionOk="0">
                          <a:moveTo>
                            <a:pt x="15674" y="-1"/>
                          </a:moveTo>
                          <a:cubicBezTo>
                            <a:pt x="18752" y="3246"/>
                            <a:pt x="20747" y="7369"/>
                            <a:pt x="21381" y="11799"/>
                          </a:cubicBezTo>
                        </a:path>
                        <a:path w="21382" h="14862" stroke="0" extrusionOk="0">
                          <a:moveTo>
                            <a:pt x="15674" y="-1"/>
                          </a:moveTo>
                          <a:cubicBezTo>
                            <a:pt x="18752" y="3246"/>
                            <a:pt x="20747" y="7369"/>
                            <a:pt x="21381" y="11799"/>
                          </a:cubicBezTo>
                          <a:lnTo>
                            <a:pt x="0" y="14862"/>
                          </a:lnTo>
                          <a:lnTo>
                            <a:pt x="15674"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35" name="Rectangle 31"/>
                  <p:cNvSpPr>
                    <a:spLocks noChangeArrowheads="1"/>
                  </p:cNvSpPr>
                  <p:nvPr/>
                </p:nvSpPr>
                <p:spPr bwMode="auto">
                  <a:xfrm>
                    <a:off x="3544" y="23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29736" name="Line 32"/>
                  <p:cNvSpPr>
                    <a:spLocks noChangeShapeType="1"/>
                  </p:cNvSpPr>
                  <p:nvPr/>
                </p:nvSpPr>
                <p:spPr bwMode="auto">
                  <a:xfrm flipH="1" flipV="1">
                    <a:off x="3736" y="2551"/>
                    <a:ext cx="1344" cy="720"/>
                  </a:xfrm>
                  <a:prstGeom prst="line">
                    <a:avLst/>
                  </a:prstGeom>
                  <a:noFill/>
                  <a:ln w="19050">
                    <a:solidFill>
                      <a:srgbClr val="CCFF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719" name="Group 33"/>
                <p:cNvGrpSpPr>
                  <a:grpSpLocks/>
                </p:cNvGrpSpPr>
                <p:nvPr/>
              </p:nvGrpSpPr>
              <p:grpSpPr bwMode="auto">
                <a:xfrm>
                  <a:off x="3064" y="3271"/>
                  <a:ext cx="672" cy="431"/>
                  <a:chOff x="3064" y="2914"/>
                  <a:chExt cx="672" cy="431"/>
                </a:xfrm>
              </p:grpSpPr>
              <p:sp>
                <p:nvSpPr>
                  <p:cNvPr id="29726" name="Rectangle 34"/>
                  <p:cNvSpPr>
                    <a:spLocks noChangeArrowheads="1"/>
                  </p:cNvSpPr>
                  <p:nvPr/>
                </p:nvSpPr>
                <p:spPr bwMode="auto">
                  <a:xfrm>
                    <a:off x="3256" y="2914"/>
                    <a:ext cx="96" cy="48"/>
                  </a:xfrm>
                  <a:prstGeom prst="rect">
                    <a:avLst/>
                  </a:prstGeom>
                  <a:gradFill rotWithShape="1">
                    <a:gsLst>
                      <a:gs pos="0">
                        <a:srgbClr val="FFFFFF"/>
                      </a:gs>
                      <a:gs pos="100000">
                        <a:srgbClr val="006600"/>
                      </a:gs>
                    </a:gsLst>
                    <a:lin ang="5400000" scaled="1"/>
                  </a:gra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727" name="Line 35"/>
                  <p:cNvSpPr>
                    <a:spLocks noChangeShapeType="1"/>
                  </p:cNvSpPr>
                  <p:nvPr/>
                </p:nvSpPr>
                <p:spPr bwMode="auto">
                  <a:xfrm>
                    <a:off x="373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8" name="Line 36"/>
                  <p:cNvSpPr>
                    <a:spLocks noChangeShapeType="1"/>
                  </p:cNvSpPr>
                  <p:nvPr/>
                </p:nvSpPr>
                <p:spPr bwMode="auto">
                  <a:xfrm>
                    <a:off x="3352"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9" name="Line 37"/>
                  <p:cNvSpPr>
                    <a:spLocks noChangeShapeType="1"/>
                  </p:cNvSpPr>
                  <p:nvPr/>
                </p:nvSpPr>
                <p:spPr bwMode="auto">
                  <a:xfrm>
                    <a:off x="3256" y="2962"/>
                    <a:ext cx="0" cy="144"/>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0" name="Line 38"/>
                  <p:cNvSpPr>
                    <a:spLocks noChangeShapeType="1"/>
                  </p:cNvSpPr>
                  <p:nvPr/>
                </p:nvSpPr>
                <p:spPr bwMode="auto">
                  <a:xfrm>
                    <a:off x="3352" y="3067"/>
                    <a:ext cx="384" cy="0"/>
                  </a:xfrm>
                  <a:prstGeom prst="line">
                    <a:avLst/>
                  </a:prstGeom>
                  <a:noFill/>
                  <a:ln w="9525">
                    <a:solidFill>
                      <a:schemeClr val="tx2"/>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1" name="Line 39"/>
                  <p:cNvSpPr>
                    <a:spLocks noChangeShapeType="1"/>
                  </p:cNvSpPr>
                  <p:nvPr/>
                </p:nvSpPr>
                <p:spPr bwMode="auto">
                  <a:xfrm>
                    <a:off x="3064" y="3067"/>
                    <a:ext cx="192" cy="0"/>
                  </a:xfrm>
                  <a:prstGeom prst="line">
                    <a:avLst/>
                  </a:prstGeom>
                  <a:noFill/>
                  <a:ln w="9525">
                    <a:solidFill>
                      <a:schemeClr val="tx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2" name="Rectangle 40"/>
                  <p:cNvSpPr>
                    <a:spLocks noChangeArrowheads="1"/>
                  </p:cNvSpPr>
                  <p:nvPr/>
                </p:nvSpPr>
                <p:spPr bwMode="auto">
                  <a:xfrm>
                    <a:off x="3085" y="3018"/>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sym typeface="Symbol" panose="05050102010706020507" pitchFamily="18" charset="2"/>
                      </a:rPr>
                      <a:t>d</a:t>
                    </a:r>
                    <a:r>
                      <a:rPr kumimoji="1" lang="en-US" altLang="zh-CN" sz="2800" i="1">
                        <a:latin typeface="Times New Roman" panose="02020603050405020304" pitchFamily="18" charset="0"/>
                        <a:sym typeface="Symbol" panose="05050102010706020507" pitchFamily="18" charset="2"/>
                      </a:rPr>
                      <a:t>x</a:t>
                    </a:r>
                  </a:p>
                </p:txBody>
              </p:sp>
              <p:sp>
                <p:nvSpPr>
                  <p:cNvPr id="29733" name="Rectangle 41"/>
                  <p:cNvSpPr>
                    <a:spLocks noChangeArrowheads="1"/>
                  </p:cNvSpPr>
                  <p:nvPr/>
                </p:nvSpPr>
                <p:spPr bwMode="auto">
                  <a:xfrm>
                    <a:off x="3430" y="2961"/>
                    <a:ext cx="2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grpSp>
            <p:grpSp>
              <p:nvGrpSpPr>
                <p:cNvPr id="29720" name="Group 42"/>
                <p:cNvGrpSpPr>
                  <a:grpSpLocks/>
                </p:cNvGrpSpPr>
                <p:nvPr/>
              </p:nvGrpSpPr>
              <p:grpSpPr bwMode="auto">
                <a:xfrm>
                  <a:off x="3736" y="1783"/>
                  <a:ext cx="698" cy="768"/>
                  <a:chOff x="3552" y="912"/>
                  <a:chExt cx="698" cy="768"/>
                </a:xfrm>
              </p:grpSpPr>
              <p:sp>
                <p:nvSpPr>
                  <p:cNvPr id="29724" name="Line 43"/>
                  <p:cNvSpPr>
                    <a:spLocks noChangeShapeType="1"/>
                  </p:cNvSpPr>
                  <p:nvPr/>
                </p:nvSpPr>
                <p:spPr bwMode="auto">
                  <a:xfrm flipV="1">
                    <a:off x="3552" y="1104"/>
                    <a:ext cx="336" cy="576"/>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88" name="Rectangle 44"/>
                  <p:cNvSpPr>
                    <a:spLocks noChangeArrowheads="1"/>
                  </p:cNvSpPr>
                  <p:nvPr/>
                </p:nvSpPr>
                <p:spPr bwMode="auto">
                  <a:xfrm>
                    <a:off x="3888" y="912"/>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latin typeface="Times New Roman" pitchFamily="18" charset="0"/>
                        <a:sym typeface="Symbol" pitchFamily="18" charset="2"/>
                      </a:rPr>
                      <a:t>d</a:t>
                    </a:r>
                    <a:r>
                      <a:rPr kumimoji="1" lang="en-US" altLang="zh-CN" sz="2400" i="1">
                        <a:latin typeface="Times New Roman" pitchFamily="18" charset="0"/>
                        <a:sym typeface="Symbol" pitchFamily="18" charset="2"/>
                      </a:rPr>
                      <a:t>E</a:t>
                    </a:r>
                  </a:p>
                </p:txBody>
              </p:sp>
            </p:grpSp>
            <p:grpSp>
              <p:nvGrpSpPr>
                <p:cNvPr id="29721" name="Group 45"/>
                <p:cNvGrpSpPr>
                  <a:grpSpLocks/>
                </p:cNvGrpSpPr>
                <p:nvPr/>
              </p:nvGrpSpPr>
              <p:grpSpPr bwMode="auto">
                <a:xfrm>
                  <a:off x="3352" y="1879"/>
                  <a:ext cx="433" cy="672"/>
                  <a:chOff x="3168" y="1008"/>
                  <a:chExt cx="433" cy="672"/>
                </a:xfrm>
              </p:grpSpPr>
              <p:sp>
                <p:nvSpPr>
                  <p:cNvPr id="29722" name="Line 46"/>
                  <p:cNvSpPr>
                    <a:spLocks noChangeShapeType="1"/>
                  </p:cNvSpPr>
                  <p:nvPr/>
                </p:nvSpPr>
                <p:spPr bwMode="auto">
                  <a:xfrm flipV="1">
                    <a:off x="3552" y="1104"/>
                    <a:ext cx="0" cy="576"/>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Rectangle 47"/>
                  <p:cNvSpPr>
                    <a:spLocks noChangeArrowheads="1"/>
                  </p:cNvSpPr>
                  <p:nvPr/>
                </p:nvSpPr>
                <p:spPr bwMode="auto">
                  <a:xfrm>
                    <a:off x="3168" y="1008"/>
                    <a:ext cx="4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Symbol" panose="05050102010706020507" pitchFamily="18" charset="2"/>
                      </a:rPr>
                      <a:t>y</a:t>
                    </a:r>
                  </a:p>
                </p:txBody>
              </p:sp>
            </p:grpSp>
          </p:grpSp>
          <p:grpSp>
            <p:nvGrpSpPr>
              <p:cNvPr id="29712" name="Group 48"/>
              <p:cNvGrpSpPr>
                <a:grpSpLocks/>
              </p:cNvGrpSpPr>
              <p:nvPr/>
            </p:nvGrpSpPr>
            <p:grpSpPr bwMode="auto">
              <a:xfrm>
                <a:off x="3290" y="2551"/>
                <a:ext cx="446" cy="753"/>
                <a:chOff x="3290" y="2194"/>
                <a:chExt cx="446" cy="753"/>
              </a:xfrm>
            </p:grpSpPr>
            <p:sp>
              <p:nvSpPr>
                <p:cNvPr id="29713" name="Rectangle 49"/>
                <p:cNvSpPr>
                  <a:spLocks noChangeArrowheads="1"/>
                </p:cNvSpPr>
                <p:nvPr/>
              </p:nvSpPr>
              <p:spPr bwMode="auto">
                <a:xfrm>
                  <a:off x="3417" y="265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grpSp>
              <p:nvGrpSpPr>
                <p:cNvPr id="29714" name="Group 50"/>
                <p:cNvGrpSpPr>
                  <a:grpSpLocks/>
                </p:cNvGrpSpPr>
                <p:nvPr/>
              </p:nvGrpSpPr>
              <p:grpSpPr bwMode="auto">
                <a:xfrm>
                  <a:off x="3304" y="2194"/>
                  <a:ext cx="432" cy="720"/>
                  <a:chOff x="3120" y="1680"/>
                  <a:chExt cx="432" cy="720"/>
                </a:xfrm>
              </p:grpSpPr>
              <p:sp>
                <p:nvSpPr>
                  <p:cNvPr id="29716" name="Line 51"/>
                  <p:cNvSpPr>
                    <a:spLocks noChangeShapeType="1"/>
                  </p:cNvSpPr>
                  <p:nvPr/>
                </p:nvSpPr>
                <p:spPr bwMode="auto">
                  <a:xfrm flipV="1">
                    <a:off x="3120" y="1680"/>
                    <a:ext cx="432" cy="72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Rectangle 52"/>
                  <p:cNvSpPr>
                    <a:spLocks noChangeArrowheads="1"/>
                  </p:cNvSpPr>
                  <p:nvPr/>
                </p:nvSpPr>
                <p:spPr bwMode="auto">
                  <a:xfrm>
                    <a:off x="3168" y="1872"/>
                    <a:ext cx="2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r</a:t>
                    </a:r>
                  </a:p>
                </p:txBody>
              </p:sp>
            </p:grpSp>
            <p:sp>
              <p:nvSpPr>
                <p:cNvPr id="29715" name="Arc 53"/>
                <p:cNvSpPr>
                  <a:spLocks/>
                </p:cNvSpPr>
                <p:nvPr/>
              </p:nvSpPr>
              <p:spPr bwMode="auto">
                <a:xfrm>
                  <a:off x="3290" y="2782"/>
                  <a:ext cx="180" cy="150"/>
                </a:xfrm>
                <a:custGeom>
                  <a:avLst/>
                  <a:gdLst>
                    <a:gd name="T0" fmla="*/ 0 w 21335"/>
                    <a:gd name="T1" fmla="*/ 0 h 17832"/>
                    <a:gd name="T2" fmla="*/ 0 w 21335"/>
                    <a:gd name="T3" fmla="*/ 0 h 17832"/>
                    <a:gd name="T4" fmla="*/ 0 w 21335"/>
                    <a:gd name="T5" fmla="*/ 0 h 17832"/>
                    <a:gd name="T6" fmla="*/ 0 60000 65536"/>
                    <a:gd name="T7" fmla="*/ 0 60000 65536"/>
                    <a:gd name="T8" fmla="*/ 0 60000 65536"/>
                  </a:gdLst>
                  <a:ahLst/>
                  <a:cxnLst>
                    <a:cxn ang="T6">
                      <a:pos x="T0" y="T1"/>
                    </a:cxn>
                    <a:cxn ang="T7">
                      <a:pos x="T2" y="T3"/>
                    </a:cxn>
                    <a:cxn ang="T8">
                      <a:pos x="T4" y="T5"/>
                    </a:cxn>
                  </a:cxnLst>
                  <a:rect l="0" t="0" r="r" b="b"/>
                  <a:pathLst>
                    <a:path w="21335" h="17832" fill="none" extrusionOk="0">
                      <a:moveTo>
                        <a:pt x="12189" y="-1"/>
                      </a:moveTo>
                      <a:cubicBezTo>
                        <a:pt x="17097" y="3354"/>
                        <a:pt x="20405" y="8584"/>
                        <a:pt x="21334" y="14457"/>
                      </a:cubicBezTo>
                    </a:path>
                    <a:path w="21335" h="17832" stroke="0" extrusionOk="0">
                      <a:moveTo>
                        <a:pt x="12189" y="-1"/>
                      </a:moveTo>
                      <a:cubicBezTo>
                        <a:pt x="17097" y="3354"/>
                        <a:pt x="20405" y="8584"/>
                        <a:pt x="21334" y="14457"/>
                      </a:cubicBezTo>
                      <a:lnTo>
                        <a:pt x="0" y="17832"/>
                      </a:lnTo>
                      <a:lnTo>
                        <a:pt x="12189"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9708" name="Group 54"/>
            <p:cNvGrpSpPr>
              <a:grpSpLocks/>
            </p:cNvGrpSpPr>
            <p:nvPr/>
          </p:nvGrpSpPr>
          <p:grpSpPr bwMode="auto">
            <a:xfrm>
              <a:off x="3736" y="2359"/>
              <a:ext cx="761" cy="288"/>
              <a:chOff x="3552" y="1488"/>
              <a:chExt cx="761" cy="288"/>
            </a:xfrm>
          </p:grpSpPr>
          <p:sp>
            <p:nvSpPr>
              <p:cNvPr id="29709" name="Line 55"/>
              <p:cNvSpPr>
                <a:spLocks noChangeShapeType="1"/>
              </p:cNvSpPr>
              <p:nvPr/>
            </p:nvSpPr>
            <p:spPr bwMode="auto">
              <a:xfrm>
                <a:off x="3552" y="1680"/>
                <a:ext cx="336" cy="0"/>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Rectangle 56"/>
              <p:cNvSpPr>
                <a:spLocks noChangeArrowheads="1"/>
              </p:cNvSpPr>
              <p:nvPr/>
            </p:nvSpPr>
            <p:spPr bwMode="auto">
              <a:xfrm>
                <a:off x="3888" y="1488"/>
                <a:ext cx="4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i="1" baseline="-25000">
                    <a:latin typeface="Times New Roman" panose="02020603050405020304" pitchFamily="18" charset="0"/>
                    <a:sym typeface="Symbol" panose="05050102010706020507" pitchFamily="18" charset="2"/>
                  </a:rPr>
                  <a:t>x</a:t>
                </a: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08554"/>
                                        </p:tgtEl>
                                        <p:attrNameLst>
                                          <p:attrName>style.visibility</p:attrName>
                                        </p:attrNameLst>
                                      </p:cBhvr>
                                      <p:to>
                                        <p:strVal val="visible"/>
                                      </p:to>
                                    </p:set>
                                    <p:animEffect transition="in" filter="box(out)">
                                      <p:cBhvr>
                                        <p:cTn id="7" dur="500"/>
                                        <p:tgtEl>
                                          <p:spTgt spid="108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08555"/>
                                        </p:tgtEl>
                                        <p:attrNameLst>
                                          <p:attrName>style.visibility</p:attrName>
                                        </p:attrNameLst>
                                      </p:cBhvr>
                                      <p:to>
                                        <p:strVal val="visible"/>
                                      </p:to>
                                    </p:set>
                                    <p:animEffect transition="in" filter="box(out)">
                                      <p:cBhvr>
                                        <p:cTn id="12" dur="500"/>
                                        <p:tgtEl>
                                          <p:spTgt spid="108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08551"/>
                                        </p:tgtEl>
                                        <p:attrNameLst>
                                          <p:attrName>style.visibility</p:attrName>
                                        </p:attrNameLst>
                                      </p:cBhvr>
                                      <p:to>
                                        <p:strVal val="visible"/>
                                      </p:to>
                                    </p:set>
                                    <p:animEffect transition="in" filter="box(out)">
                                      <p:cBhvr>
                                        <p:cTn id="17" dur="500"/>
                                        <p:tgtEl>
                                          <p:spTgt spid="1085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08552"/>
                                        </p:tgtEl>
                                        <p:attrNameLst>
                                          <p:attrName>style.visibility</p:attrName>
                                        </p:attrNameLst>
                                      </p:cBhvr>
                                      <p:to>
                                        <p:strVal val="visible"/>
                                      </p:to>
                                    </p:set>
                                    <p:animEffect transition="in" filter="box(out)">
                                      <p:cBhvr>
                                        <p:cTn id="22" dur="500"/>
                                        <p:tgtEl>
                                          <p:spTgt spid="1085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08550"/>
                                        </p:tgtEl>
                                        <p:attrNameLst>
                                          <p:attrName>style.visibility</p:attrName>
                                        </p:attrNameLst>
                                      </p:cBhvr>
                                      <p:to>
                                        <p:strVal val="visible"/>
                                      </p:to>
                                    </p:set>
                                    <p:animEffect transition="in" filter="box(out)">
                                      <p:cBhvr>
                                        <p:cTn id="27" dur="500"/>
                                        <p:tgtEl>
                                          <p:spTgt spid="1085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8556"/>
                                        </p:tgtEl>
                                        <p:attrNameLst>
                                          <p:attrName>style.visibility</p:attrName>
                                        </p:attrNameLst>
                                      </p:cBhvr>
                                      <p:to>
                                        <p:strVal val="visible"/>
                                      </p:to>
                                    </p:set>
                                    <p:animEffect transition="in" filter="wipe(left)">
                                      <p:cBhvr>
                                        <p:cTn id="32" dur="500"/>
                                        <p:tgtEl>
                                          <p:spTgt spid="1085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08549"/>
                                        </p:tgtEl>
                                        <p:attrNameLst>
                                          <p:attrName>style.visibility</p:attrName>
                                        </p:attrNameLst>
                                      </p:cBhvr>
                                      <p:to>
                                        <p:strVal val="visible"/>
                                      </p:to>
                                    </p:set>
                                    <p:animEffect transition="in" filter="box(out)">
                                      <p:cBhvr>
                                        <p:cTn id="37" dur="500"/>
                                        <p:tgtEl>
                                          <p:spTgt spid="1085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108553"/>
                                        </p:tgtEl>
                                        <p:attrNameLst>
                                          <p:attrName>style.visibility</p:attrName>
                                        </p:attrNameLst>
                                      </p:cBhvr>
                                      <p:to>
                                        <p:strVal val="visible"/>
                                      </p:to>
                                    </p:set>
                                    <p:animEffect transition="in" filter="strips(downRight)">
                                      <p:cBhvr>
                                        <p:cTn id="42" dur="500"/>
                                        <p:tgtEl>
                                          <p:spTgt spid="108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2" name="Object 4"/>
          <p:cNvGraphicFramePr>
            <a:graphicFrameLocks noChangeAspect="1"/>
          </p:cNvGraphicFramePr>
          <p:nvPr/>
        </p:nvGraphicFramePr>
        <p:xfrm>
          <a:off x="987425" y="620713"/>
          <a:ext cx="6734175" cy="1139825"/>
        </p:xfrm>
        <a:graphic>
          <a:graphicData uri="http://schemas.openxmlformats.org/presentationml/2006/ole">
            <mc:AlternateContent xmlns:mc="http://schemas.openxmlformats.org/markup-compatibility/2006">
              <mc:Choice xmlns:v="urn:schemas-microsoft-com:vml" Requires="v">
                <p:oleObj spid="_x0000_s30903" name="公式" r:id="rId3" imgW="2518175" imgH="406985" progId="Equation.3">
                  <p:embed/>
                </p:oleObj>
              </mc:Choice>
              <mc:Fallback>
                <p:oleObj name="公式" r:id="rId3" imgW="2518175" imgH="4069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5" y="620713"/>
                        <a:ext cx="6734175" cy="11398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3" name="Object 5"/>
          <p:cNvGraphicFramePr>
            <a:graphicFrameLocks noChangeAspect="1"/>
          </p:cNvGraphicFramePr>
          <p:nvPr/>
        </p:nvGraphicFramePr>
        <p:xfrm>
          <a:off x="3132138" y="1893888"/>
          <a:ext cx="2879725" cy="1174750"/>
        </p:xfrm>
        <a:graphic>
          <a:graphicData uri="http://schemas.openxmlformats.org/presentationml/2006/ole">
            <mc:AlternateContent xmlns:mc="http://schemas.openxmlformats.org/markup-compatibility/2006">
              <mc:Choice xmlns:v="urn:schemas-microsoft-com:vml" Requires="v">
                <p:oleObj spid="_x0000_s30904" name="公式" r:id="rId5" imgW="1029336" imgH="406985" progId="Equation.3">
                  <p:embed/>
                </p:oleObj>
              </mc:Choice>
              <mc:Fallback>
                <p:oleObj name="公式" r:id="rId5" imgW="1029336" imgH="4069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1893888"/>
                        <a:ext cx="2879725" cy="11747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4" name="Object 6"/>
          <p:cNvGraphicFramePr>
            <a:graphicFrameLocks noChangeAspect="1"/>
          </p:cNvGraphicFramePr>
          <p:nvPr/>
        </p:nvGraphicFramePr>
        <p:xfrm>
          <a:off x="900113" y="3046413"/>
          <a:ext cx="5545137" cy="1103312"/>
        </p:xfrm>
        <a:graphic>
          <a:graphicData uri="http://schemas.openxmlformats.org/presentationml/2006/ole">
            <mc:AlternateContent xmlns:mc="http://schemas.openxmlformats.org/markup-compatibility/2006">
              <mc:Choice xmlns:v="urn:schemas-microsoft-com:vml" Requires="v">
                <p:oleObj spid="_x0000_s30905" name="公式" r:id="rId7" imgW="2135211" imgH="406985" progId="Equation.3">
                  <p:embed/>
                </p:oleObj>
              </mc:Choice>
              <mc:Fallback>
                <p:oleObj name="公式" r:id="rId7" imgW="2135211" imgH="40698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046413"/>
                        <a:ext cx="5545137" cy="1103312"/>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5" name="Text Box 7"/>
          <p:cNvSpPr txBox="1">
            <a:spLocks noChangeArrowheads="1"/>
          </p:cNvSpPr>
          <p:nvPr/>
        </p:nvSpPr>
        <p:spPr bwMode="auto">
          <a:xfrm>
            <a:off x="684213" y="4437063"/>
            <a:ext cx="6629400" cy="5191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无限长带电直线： </a:t>
            </a:r>
            <a:r>
              <a:rPr kumimoji="1" lang="zh-CN" altLang="en-US" sz="2800" b="1" i="1">
                <a:latin typeface="Times New Roman" panose="02020603050405020304" pitchFamily="18" charset="0"/>
                <a:ea typeface="幼圆" panose="02010509060101010101" pitchFamily="49" charset="-122"/>
                <a:sym typeface="Symbol" panose="05050102010706020507" pitchFamily="18" charset="2"/>
              </a:rPr>
              <a:t></a:t>
            </a:r>
            <a:r>
              <a:rPr kumimoji="1" lang="en-US" altLang="zh-CN" sz="2800" b="1" baseline="-25000">
                <a:latin typeface="Times New Roman" panose="02020603050405020304" pitchFamily="18" charset="0"/>
                <a:ea typeface="幼圆" panose="02010509060101010101" pitchFamily="49" charset="-122"/>
                <a:sym typeface="Symbol" panose="05050102010706020507" pitchFamily="18" charset="2"/>
              </a:rPr>
              <a:t>1</a:t>
            </a:r>
            <a:r>
              <a:rPr kumimoji="1" lang="en-US" altLang="zh-CN" sz="2800" b="1" baseline="-25000">
                <a:latin typeface="幼圆" panose="02010509060101010101" pitchFamily="49" charset="-122"/>
                <a:ea typeface="幼圆" panose="02010509060101010101" pitchFamily="49" charset="-122"/>
                <a:sym typeface="Symbol" panose="05050102010706020507" pitchFamily="18" charset="2"/>
              </a:rPr>
              <a:t> </a:t>
            </a:r>
            <a:r>
              <a:rPr kumimoji="1" lang="en-US" altLang="zh-CN" sz="2800" b="1">
                <a:latin typeface="幼圆" panose="02010509060101010101" pitchFamily="49" charset="-122"/>
                <a:ea typeface="幼圆" panose="02010509060101010101" pitchFamily="49" charset="-122"/>
              </a:rPr>
              <a:t>=</a:t>
            </a:r>
            <a:r>
              <a:rPr kumimoji="1" lang="en-US" altLang="zh-CN" sz="2800" b="1" baseline="-25000">
                <a:latin typeface="幼圆" panose="02010509060101010101" pitchFamily="49" charset="-122"/>
                <a:ea typeface="幼圆" panose="02010509060101010101" pitchFamily="49" charset="-122"/>
                <a:sym typeface="Symbol" panose="05050102010706020507" pitchFamily="18" charset="2"/>
              </a:rPr>
              <a:t> </a:t>
            </a:r>
            <a:r>
              <a:rPr kumimoji="1" lang="en-US" altLang="zh-CN" sz="2800" b="1">
                <a:latin typeface="幼圆" panose="02010509060101010101" pitchFamily="49" charset="-122"/>
                <a:ea typeface="幼圆" panose="02010509060101010101" pitchFamily="49" charset="-122"/>
              </a:rPr>
              <a:t>0 </a:t>
            </a:r>
            <a:r>
              <a:rPr kumimoji="1" lang="zh-CN" altLang="en-US" sz="2800" b="1">
                <a:latin typeface="幼圆" panose="02010509060101010101" pitchFamily="49" charset="-122"/>
                <a:ea typeface="幼圆" panose="02010509060101010101" pitchFamily="49" charset="-122"/>
              </a:rPr>
              <a:t>，</a:t>
            </a:r>
            <a:r>
              <a:rPr kumimoji="1" lang="zh-CN" altLang="en-US" sz="2800" b="1" i="1">
                <a:latin typeface="Times New Roman" panose="02020603050405020304" pitchFamily="18" charset="0"/>
                <a:ea typeface="幼圆" panose="02010509060101010101" pitchFamily="49" charset="-122"/>
                <a:sym typeface="Symbol" panose="05050102010706020507" pitchFamily="18" charset="2"/>
              </a:rPr>
              <a:t></a:t>
            </a:r>
            <a:r>
              <a:rPr kumimoji="1" lang="en-US" altLang="zh-CN" sz="2800" b="1" baseline="-25000">
                <a:latin typeface="Times New Roman" panose="02020603050405020304" pitchFamily="18" charset="0"/>
                <a:ea typeface="幼圆" panose="02010509060101010101" pitchFamily="49" charset="-122"/>
                <a:sym typeface="Symbol" panose="05050102010706020507" pitchFamily="18" charset="2"/>
              </a:rPr>
              <a:t>2</a:t>
            </a:r>
            <a:r>
              <a:rPr kumimoji="1" lang="en-US" altLang="zh-CN" sz="2800" b="1" baseline="-25000">
                <a:latin typeface="幼圆" panose="02010509060101010101" pitchFamily="49" charset="-122"/>
                <a:ea typeface="幼圆" panose="02010509060101010101" pitchFamily="49" charset="-122"/>
                <a:sym typeface="Symbol" panose="05050102010706020507" pitchFamily="18" charset="2"/>
              </a:rPr>
              <a:t> </a:t>
            </a:r>
            <a:r>
              <a:rPr kumimoji="1" lang="en-US" altLang="zh-CN" sz="2800" b="1">
                <a:latin typeface="幼圆" panose="02010509060101010101" pitchFamily="49" charset="-122"/>
                <a:ea typeface="幼圆" panose="02010509060101010101" pitchFamily="49" charset="-122"/>
              </a:rPr>
              <a:t>= </a:t>
            </a:r>
            <a:r>
              <a:rPr kumimoji="1" lang="en-US" altLang="zh-CN" sz="2800" b="1" i="1">
                <a:latin typeface="Times New Roman" panose="02020603050405020304" pitchFamily="18" charset="0"/>
                <a:ea typeface="幼圆" panose="02010509060101010101" pitchFamily="49" charset="-122"/>
                <a:sym typeface="Symbol" panose="05050102010706020507" pitchFamily="18" charset="2"/>
              </a:rPr>
              <a:t></a:t>
            </a:r>
            <a:r>
              <a:rPr kumimoji="1" lang="en-US" altLang="zh-CN" sz="2800" b="1" i="1" baseline="-25000">
                <a:latin typeface="Times New Roman" panose="02020603050405020304" pitchFamily="18" charset="0"/>
                <a:ea typeface="幼圆" panose="02010509060101010101" pitchFamily="49" charset="-122"/>
                <a:sym typeface="Symbol" panose="05050102010706020507" pitchFamily="18" charset="2"/>
              </a:rPr>
              <a:t> </a:t>
            </a:r>
          </a:p>
        </p:txBody>
      </p:sp>
      <p:graphicFrame>
        <p:nvGraphicFramePr>
          <p:cNvPr id="109576" name="Object 8"/>
          <p:cNvGraphicFramePr>
            <a:graphicFrameLocks noChangeAspect="1"/>
          </p:cNvGraphicFramePr>
          <p:nvPr/>
        </p:nvGraphicFramePr>
        <p:xfrm>
          <a:off x="1763713" y="5229225"/>
          <a:ext cx="1219200" cy="647700"/>
        </p:xfrm>
        <a:graphic>
          <a:graphicData uri="http://schemas.openxmlformats.org/presentationml/2006/ole">
            <mc:AlternateContent xmlns:mc="http://schemas.openxmlformats.org/markup-compatibility/2006">
              <mc:Choice xmlns:v="urn:schemas-microsoft-com:vml" Requires="v">
                <p:oleObj spid="_x0000_s30906" name="公式" r:id="rId9" imgW="406985" imgH="205867" progId="Equation.3">
                  <p:embed/>
                </p:oleObj>
              </mc:Choice>
              <mc:Fallback>
                <p:oleObj name="公式" r:id="rId9" imgW="406985" imgH="205867"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5229225"/>
                        <a:ext cx="1219200" cy="64770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7" name="Object 9"/>
          <p:cNvGraphicFramePr>
            <a:graphicFrameLocks noChangeAspect="1"/>
          </p:cNvGraphicFramePr>
          <p:nvPr/>
        </p:nvGraphicFramePr>
        <p:xfrm>
          <a:off x="4140200" y="4941888"/>
          <a:ext cx="2881313" cy="1220787"/>
        </p:xfrm>
        <a:graphic>
          <a:graphicData uri="http://schemas.openxmlformats.org/presentationml/2006/ole">
            <mc:AlternateContent xmlns:mc="http://schemas.openxmlformats.org/markup-compatibility/2006">
              <mc:Choice xmlns:v="urn:schemas-microsoft-com:vml" Requires="v">
                <p:oleObj spid="_x0000_s30907" name="公式" r:id="rId11" imgW="991067" imgH="406985" progId="Equation.3">
                  <p:embed/>
                </p:oleObj>
              </mc:Choice>
              <mc:Fallback>
                <p:oleObj name="公式" r:id="rId11" imgW="991067" imgH="406985"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4941888"/>
                        <a:ext cx="2881313" cy="122078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76200" cmpd="tri">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wipe(left)">
                                      <p:cBhvr>
                                        <p:cTn id="7" dur="500"/>
                                        <p:tgtEl>
                                          <p:spTgt spid="109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573"/>
                                        </p:tgtEl>
                                        <p:attrNameLst>
                                          <p:attrName>style.visibility</p:attrName>
                                        </p:attrNameLst>
                                      </p:cBhvr>
                                      <p:to>
                                        <p:strVal val="visible"/>
                                      </p:to>
                                    </p:set>
                                    <p:animEffect transition="in" filter="wipe(left)">
                                      <p:cBhvr>
                                        <p:cTn id="12" dur="500"/>
                                        <p:tgtEl>
                                          <p:spTgt spid="1095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9574"/>
                                        </p:tgtEl>
                                        <p:attrNameLst>
                                          <p:attrName>style.visibility</p:attrName>
                                        </p:attrNameLst>
                                      </p:cBhvr>
                                      <p:to>
                                        <p:strVal val="visible"/>
                                      </p:to>
                                    </p:set>
                                    <p:animEffect transition="in" filter="wipe(left)">
                                      <p:cBhvr>
                                        <p:cTn id="17" dur="500"/>
                                        <p:tgtEl>
                                          <p:spTgt spid="1095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5"/>
                                        </p:tgtEl>
                                        <p:attrNameLst>
                                          <p:attrName>style.visibility</p:attrName>
                                        </p:attrNameLst>
                                      </p:cBhvr>
                                      <p:to>
                                        <p:strVal val="visible"/>
                                      </p:to>
                                    </p:set>
                                    <p:animEffect transition="in" filter="wipe(left)">
                                      <p:cBhvr>
                                        <p:cTn id="22" dur="500"/>
                                        <p:tgtEl>
                                          <p:spTgt spid="1095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9576"/>
                                        </p:tgtEl>
                                        <p:attrNameLst>
                                          <p:attrName>style.visibility</p:attrName>
                                        </p:attrNameLst>
                                      </p:cBhvr>
                                      <p:to>
                                        <p:strVal val="visible"/>
                                      </p:to>
                                    </p:set>
                                    <p:animEffect transition="in" filter="wipe(left)">
                                      <p:cBhvr>
                                        <p:cTn id="27" dur="500"/>
                                        <p:tgtEl>
                                          <p:spTgt spid="1095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9577"/>
                                        </p:tgtEl>
                                        <p:attrNameLst>
                                          <p:attrName>style.visibility</p:attrName>
                                        </p:attrNameLst>
                                      </p:cBhvr>
                                      <p:to>
                                        <p:strVal val="visible"/>
                                      </p:to>
                                    </p:set>
                                    <p:animEffect transition="in" filter="wipe(left)">
                                      <p:cBhvr>
                                        <p:cTn id="32" dur="500"/>
                                        <p:tgtEl>
                                          <p:spTgt spid="109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ChangeArrowheads="1"/>
          </p:cNvSpPr>
          <p:nvPr/>
        </p:nvSpPr>
        <p:spPr bwMode="auto">
          <a:xfrm>
            <a:off x="539552" y="404867"/>
            <a:ext cx="83820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宋体" panose="02010600030101010101" pitchFamily="2" charset="-122"/>
              </a:rPr>
              <a:t>5</a:t>
            </a:r>
            <a:r>
              <a:rPr kumimoji="1" lang="zh-CN" altLang="en-US" sz="2800" b="1" dirty="0">
                <a:solidFill>
                  <a:srgbClr val="FFFF00"/>
                </a:solidFill>
                <a:latin typeface="宋体" panose="02010600030101010101" pitchFamily="2" charset="-122"/>
              </a:rPr>
              <a:t>，</a:t>
            </a:r>
            <a:r>
              <a:rPr kumimoji="1" lang="en-US" altLang="zh-CN" sz="2800" b="1" dirty="0">
                <a:solidFill>
                  <a:srgbClr val="FFFF00"/>
                </a:solidFill>
                <a:latin typeface="宋体" panose="02010600030101010101" pitchFamily="2" charset="-122"/>
              </a:rPr>
              <a:t>1831</a:t>
            </a:r>
            <a:r>
              <a:rPr kumimoji="1" lang="zh-CN" altLang="en-US" sz="2800" b="1" dirty="0">
                <a:solidFill>
                  <a:srgbClr val="FFFF00"/>
                </a:solidFill>
                <a:latin typeface="宋体" panose="02010600030101010101" pitchFamily="2" charset="-122"/>
              </a:rPr>
              <a:t>年</a:t>
            </a:r>
            <a:r>
              <a:rPr kumimoji="1" lang="en-US" altLang="zh-CN" sz="2800" b="1" dirty="0" err="1">
                <a:solidFill>
                  <a:srgbClr val="FFFF00"/>
                </a:solidFill>
                <a:latin typeface="宋体" panose="02010600030101010101" pitchFamily="2" charset="-122"/>
              </a:rPr>
              <a:t>Fraday</a:t>
            </a:r>
            <a:r>
              <a:rPr kumimoji="1" lang="zh-CN" altLang="en-US" sz="2800" b="1" dirty="0">
                <a:solidFill>
                  <a:srgbClr val="FFFF00"/>
                </a:solidFill>
                <a:latin typeface="宋体" panose="02010600030101010101" pitchFamily="2" charset="-122"/>
              </a:rPr>
              <a:t>发现电磁感应定律使人们对电磁内在的联系有了更深刻的认识。</a:t>
            </a:r>
          </a:p>
        </p:txBody>
      </p:sp>
      <p:sp>
        <p:nvSpPr>
          <p:cNvPr id="263171" name="Rectangle 3"/>
          <p:cNvSpPr>
            <a:spLocks noChangeArrowheads="1"/>
          </p:cNvSpPr>
          <p:nvPr/>
        </p:nvSpPr>
        <p:spPr bwMode="auto">
          <a:xfrm>
            <a:off x="457200" y="1524000"/>
            <a:ext cx="8305800" cy="222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宋体" panose="02010600030101010101" pitchFamily="2" charset="-122"/>
              </a:rPr>
              <a:t>6</a:t>
            </a:r>
            <a:r>
              <a:rPr kumimoji="1" lang="zh-CN" altLang="en-US" sz="2800" b="1" dirty="0">
                <a:solidFill>
                  <a:srgbClr val="FFFF00"/>
                </a:solidFill>
                <a:latin typeface="宋体" panose="02010600030101010101" pitchFamily="2" charset="-122"/>
              </a:rPr>
              <a:t>，</a:t>
            </a:r>
            <a:r>
              <a:rPr kumimoji="1" lang="en-US" altLang="zh-CN" sz="2800" b="1" dirty="0">
                <a:solidFill>
                  <a:srgbClr val="FFFF00"/>
                </a:solidFill>
                <a:latin typeface="宋体" panose="02010600030101010101" pitchFamily="2" charset="-122"/>
              </a:rPr>
              <a:t>1865</a:t>
            </a:r>
            <a:r>
              <a:rPr kumimoji="1" lang="zh-CN" altLang="en-US" sz="2800" b="1" dirty="0">
                <a:solidFill>
                  <a:srgbClr val="FFFF00"/>
                </a:solidFill>
                <a:latin typeface="宋体" panose="02010600030101010101" pitchFamily="2" charset="-122"/>
              </a:rPr>
              <a:t>年Ｍ</a:t>
            </a:r>
            <a:r>
              <a:rPr kumimoji="1" lang="en-US" altLang="zh-CN" sz="2800" b="1" dirty="0" err="1">
                <a:solidFill>
                  <a:srgbClr val="FFFF00"/>
                </a:solidFill>
                <a:latin typeface="宋体" panose="02010600030101010101" pitchFamily="2" charset="-122"/>
              </a:rPr>
              <a:t>axwell</a:t>
            </a:r>
            <a:r>
              <a:rPr kumimoji="1" lang="zh-CN" altLang="en-US" sz="2800" b="1" dirty="0">
                <a:solidFill>
                  <a:srgbClr val="FFFF00"/>
                </a:solidFill>
                <a:latin typeface="宋体" panose="02010600030101010101" pitchFamily="2" charset="-122"/>
              </a:rPr>
              <a:t>在前人的基础上，以及自己提出</a:t>
            </a:r>
            <a:r>
              <a:rPr kumimoji="1" lang="zh-CN" altLang="en-US" sz="2800" b="1" dirty="0">
                <a:latin typeface="宋体" panose="02010600030101010101" pitchFamily="2" charset="-122"/>
              </a:rPr>
              <a:t>位移电流</a:t>
            </a:r>
            <a:r>
              <a:rPr kumimoji="1" lang="zh-CN" altLang="en-US" sz="2800" b="1" dirty="0">
                <a:solidFill>
                  <a:srgbClr val="FFFF00"/>
                </a:solidFill>
                <a:latin typeface="宋体" panose="02010600030101010101" pitchFamily="2" charset="-122"/>
              </a:rPr>
              <a:t>和</a:t>
            </a:r>
            <a:r>
              <a:rPr kumimoji="1" lang="zh-CN" altLang="en-US" sz="2800" b="1" dirty="0">
                <a:latin typeface="宋体" panose="02010600030101010101" pitchFamily="2" charset="-122"/>
              </a:rPr>
              <a:t>涡旋电场</a:t>
            </a:r>
            <a:r>
              <a:rPr kumimoji="1" lang="zh-CN" altLang="en-US" sz="2800" b="1" dirty="0">
                <a:solidFill>
                  <a:srgbClr val="FFFF00"/>
                </a:solidFill>
                <a:latin typeface="宋体" panose="02010600030101010101" pitchFamily="2" charset="-122"/>
              </a:rPr>
              <a:t>的假设下，建立了完整的电磁场理论，并预言了电磁波的存在，而且指出了光是一种电磁波（交变电磁场</a:t>
            </a:r>
            <a:r>
              <a:rPr kumimoji="1" lang="en-US" altLang="zh-CN" sz="2800" b="1" dirty="0">
                <a:solidFill>
                  <a:srgbClr val="FFFF00"/>
                </a:solidFill>
                <a:latin typeface="宋体" panose="02010600030101010101" pitchFamily="2" charset="-122"/>
              </a:rPr>
              <a:t>)</a:t>
            </a:r>
            <a:r>
              <a:rPr kumimoji="1" lang="zh-CN" altLang="en-US" sz="2800" b="1" dirty="0">
                <a:solidFill>
                  <a:srgbClr val="FFFF00"/>
                </a:solidFill>
                <a:latin typeface="宋体" panose="02010600030101010101" pitchFamily="2" charset="-122"/>
              </a:rPr>
              <a:t>，在工程技术中获得了广泛的应用，如通信。</a:t>
            </a:r>
          </a:p>
        </p:txBody>
      </p:sp>
      <p:sp>
        <p:nvSpPr>
          <p:cNvPr id="263172" name="Rectangle 4"/>
          <p:cNvSpPr>
            <a:spLocks noChangeArrowheads="1"/>
          </p:cNvSpPr>
          <p:nvPr/>
        </p:nvSpPr>
        <p:spPr bwMode="auto">
          <a:xfrm>
            <a:off x="381000" y="4114800"/>
            <a:ext cx="84582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b="1" dirty="0">
                <a:solidFill>
                  <a:srgbClr val="FFFF00"/>
                </a:solidFill>
                <a:latin typeface="宋体" panose="02010600030101010101" pitchFamily="2" charset="-122"/>
              </a:rPr>
              <a:t>7,1905</a:t>
            </a:r>
            <a:r>
              <a:rPr kumimoji="1" lang="zh-CN" altLang="en-US" sz="2800" b="1" dirty="0">
                <a:solidFill>
                  <a:srgbClr val="FFFF00"/>
                </a:solidFill>
                <a:latin typeface="宋体" panose="02010600030101010101" pitchFamily="2" charset="-122"/>
              </a:rPr>
              <a:t>年，爱因斯坦创立了相对论，人们认识到：</a:t>
            </a:r>
            <a:r>
              <a:rPr kumimoji="1" lang="zh-CN" altLang="en-US" sz="2800" b="1" dirty="0">
                <a:latin typeface="宋体" panose="02010600030101010101" pitchFamily="2" charset="-122"/>
              </a:rPr>
              <a:t>同一电磁场</a:t>
            </a:r>
            <a:r>
              <a:rPr kumimoji="1" lang="zh-CN" altLang="en-US" sz="2800" b="1" dirty="0">
                <a:solidFill>
                  <a:srgbClr val="FFFF00"/>
                </a:solidFill>
                <a:latin typeface="宋体" panose="02010600030101010101" pitchFamily="2" charset="-122"/>
              </a:rPr>
              <a:t>从不同参考系观测可以表现为仅是电场，或仅是磁场，或者电场和磁场并存。</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3170">
                                            <p:txEl>
                                              <p:pRg st="0" end="0"/>
                                            </p:txEl>
                                          </p:spTgt>
                                        </p:tgtEl>
                                        <p:attrNameLst>
                                          <p:attrName>style.visibility</p:attrName>
                                        </p:attrNameLst>
                                      </p:cBhvr>
                                      <p:to>
                                        <p:strVal val="visible"/>
                                      </p:to>
                                    </p:set>
                                    <p:animEffect transition="in" filter="wipe(left)">
                                      <p:cBhvr>
                                        <p:cTn id="7" dur="500"/>
                                        <p:tgtEl>
                                          <p:spTgt spid="263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3171">
                                            <p:txEl>
                                              <p:pRg st="0" end="0"/>
                                            </p:txEl>
                                          </p:spTgt>
                                        </p:tgtEl>
                                        <p:attrNameLst>
                                          <p:attrName>style.visibility</p:attrName>
                                        </p:attrNameLst>
                                      </p:cBhvr>
                                      <p:to>
                                        <p:strVal val="visible"/>
                                      </p:to>
                                    </p:set>
                                    <p:animEffect transition="in" filter="wipe(left)">
                                      <p:cBhvr>
                                        <p:cTn id="12" dur="500"/>
                                        <p:tgtEl>
                                          <p:spTgt spid="2631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3172">
                                            <p:txEl>
                                              <p:pRg st="0" end="0"/>
                                            </p:txEl>
                                          </p:spTgt>
                                        </p:tgtEl>
                                        <p:attrNameLst>
                                          <p:attrName>style.visibility</p:attrName>
                                        </p:attrNameLst>
                                      </p:cBhvr>
                                      <p:to>
                                        <p:strVal val="visible"/>
                                      </p:to>
                                    </p:set>
                                    <p:animEffect transition="in" filter="wipe(left)">
                                      <p:cBhvr>
                                        <p:cTn id="17" dur="500"/>
                                        <p:tgtEl>
                                          <p:spTgt spid="2631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autoUpdateAnimBg="0"/>
      <p:bldP spid="263171" grpId="0" build="p" autoUpdateAnimBg="0"/>
      <p:bldP spid="263172"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55"/>
          <p:cNvSpPr>
            <a:spLocks noChangeArrowheads="1"/>
          </p:cNvSpPr>
          <p:nvPr/>
        </p:nvSpPr>
        <p:spPr bwMode="auto">
          <a:xfrm>
            <a:off x="4643438" y="1701800"/>
            <a:ext cx="3960812" cy="2303463"/>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1747" name="Text Box 12"/>
          <p:cNvSpPr txBox="1">
            <a:spLocks noChangeArrowheads="1"/>
          </p:cNvSpPr>
          <p:nvPr/>
        </p:nvSpPr>
        <p:spPr bwMode="auto">
          <a:xfrm>
            <a:off x="395288" y="476250"/>
            <a:ext cx="835818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chemeClr val="hlink"/>
                </a:solidFill>
                <a:latin typeface="Times New Roman" panose="02020603050405020304" pitchFamily="18" charset="0"/>
              </a:rPr>
              <a:t>例</a:t>
            </a:r>
            <a:r>
              <a:rPr kumimoji="1" lang="en-US" altLang="zh-CN" sz="2800" b="1">
                <a:solidFill>
                  <a:schemeClr val="hlink"/>
                </a:solidFill>
                <a:latin typeface="Times New Roman" panose="02020603050405020304" pitchFamily="18" charset="0"/>
              </a:rPr>
              <a:t>5. </a:t>
            </a:r>
            <a:r>
              <a:rPr kumimoji="1" lang="zh-CN" altLang="en-US" sz="2800" b="1">
                <a:solidFill>
                  <a:srgbClr val="FFFFCC"/>
                </a:solidFill>
                <a:latin typeface="Times New Roman" panose="02020603050405020304" pitchFamily="18" charset="0"/>
              </a:rPr>
              <a:t>电荷</a:t>
            </a:r>
            <a:r>
              <a:rPr kumimoji="1" lang="en-US" altLang="zh-CN" sz="2800" b="1" i="1">
                <a:solidFill>
                  <a:srgbClr val="FFFFCC"/>
                </a:solidFill>
                <a:latin typeface="Times New Roman" panose="02020603050405020304" pitchFamily="18" charset="0"/>
              </a:rPr>
              <a:t>q </a:t>
            </a:r>
            <a:r>
              <a:rPr kumimoji="1" lang="zh-CN" altLang="en-US" sz="2800" b="1">
                <a:solidFill>
                  <a:srgbClr val="FFFFCC"/>
                </a:solidFill>
                <a:latin typeface="Times New Roman" panose="02020603050405020304" pitchFamily="18" charset="0"/>
              </a:rPr>
              <a:t>均匀地分布在一半径为</a:t>
            </a:r>
            <a:r>
              <a:rPr kumimoji="1" lang="en-US" altLang="zh-CN" sz="2800" b="1">
                <a:solidFill>
                  <a:srgbClr val="FFFFCC"/>
                </a:solidFill>
                <a:latin typeface="Times New Roman" panose="02020603050405020304" pitchFamily="18" charset="0"/>
              </a:rPr>
              <a:t>R</a:t>
            </a:r>
            <a:r>
              <a:rPr kumimoji="1" lang="zh-CN" altLang="en-US" sz="2800" b="1">
                <a:solidFill>
                  <a:srgbClr val="FFFFCC"/>
                </a:solidFill>
                <a:latin typeface="Times New Roman" panose="02020603050405020304" pitchFamily="18" charset="0"/>
              </a:rPr>
              <a:t>的圆环上。计算在圆环的轴线上任一给定点</a:t>
            </a:r>
            <a:r>
              <a:rPr kumimoji="1" lang="en-US" altLang="zh-CN" sz="2800" b="1">
                <a:solidFill>
                  <a:srgbClr val="FFFFCC"/>
                </a:solidFill>
                <a:latin typeface="Times New Roman" panose="02020603050405020304" pitchFamily="18" charset="0"/>
              </a:rPr>
              <a:t>P</a:t>
            </a:r>
            <a:r>
              <a:rPr kumimoji="1" lang="zh-CN" altLang="en-US" sz="2800" b="1">
                <a:solidFill>
                  <a:srgbClr val="FFFFCC"/>
                </a:solidFill>
                <a:latin typeface="Times New Roman" panose="02020603050405020304" pitchFamily="18" charset="0"/>
              </a:rPr>
              <a:t>的场强。</a:t>
            </a:r>
          </a:p>
        </p:txBody>
      </p:sp>
      <p:graphicFrame>
        <p:nvGraphicFramePr>
          <p:cNvPr id="110609" name="Object 17"/>
          <p:cNvGraphicFramePr>
            <a:graphicFrameLocks noChangeAspect="1"/>
          </p:cNvGraphicFramePr>
          <p:nvPr/>
        </p:nvGraphicFramePr>
        <p:xfrm>
          <a:off x="1547813" y="1727200"/>
          <a:ext cx="2303462" cy="1004888"/>
        </p:xfrm>
        <a:graphic>
          <a:graphicData uri="http://schemas.openxmlformats.org/presentationml/2006/ole">
            <mc:AlternateContent xmlns:mc="http://schemas.openxmlformats.org/markup-compatibility/2006">
              <mc:Choice xmlns:v="urn:schemas-microsoft-com:vml" Requires="v">
                <p:oleObj spid="_x0000_s31949" name="公式" r:id="rId3" imgW="751680" imgH="368580" progId="Equation.3">
                  <p:embed/>
                </p:oleObj>
              </mc:Choice>
              <mc:Fallback>
                <p:oleObj name="公式" r:id="rId3" imgW="751680" imgH="36858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727200"/>
                        <a:ext cx="2303462" cy="1004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0" name="Text Box 18"/>
          <p:cNvSpPr txBox="1">
            <a:spLocks noChangeArrowheads="1"/>
          </p:cNvSpPr>
          <p:nvPr/>
        </p:nvSpPr>
        <p:spPr bwMode="auto">
          <a:xfrm>
            <a:off x="395288" y="1871663"/>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rPr>
              <a:t>解：</a:t>
            </a:r>
            <a:endParaRPr kumimoji="1" lang="zh-CN" altLang="en-US" sz="2800" b="1">
              <a:solidFill>
                <a:schemeClr val="hlink"/>
              </a:solidFill>
              <a:latin typeface="Times New Roman" pitchFamily="18" charset="0"/>
            </a:endParaRPr>
          </a:p>
        </p:txBody>
      </p:sp>
      <p:graphicFrame>
        <p:nvGraphicFramePr>
          <p:cNvPr id="110611" name="Object 19"/>
          <p:cNvGraphicFramePr>
            <a:graphicFrameLocks noChangeAspect="1"/>
          </p:cNvGraphicFramePr>
          <p:nvPr/>
        </p:nvGraphicFramePr>
        <p:xfrm>
          <a:off x="468313" y="2806700"/>
          <a:ext cx="4030662" cy="1066800"/>
        </p:xfrm>
        <a:graphic>
          <a:graphicData uri="http://schemas.openxmlformats.org/presentationml/2006/ole">
            <mc:AlternateContent xmlns:mc="http://schemas.openxmlformats.org/markup-compatibility/2006">
              <mc:Choice xmlns:v="urn:schemas-microsoft-com:vml" Requires="v">
                <p:oleObj spid="_x0000_s31950" name="公式" r:id="rId5" imgW="1603783" imgH="406985" progId="Equation.3">
                  <p:embed/>
                </p:oleObj>
              </mc:Choice>
              <mc:Fallback>
                <p:oleObj name="公式" r:id="rId5" imgW="1603783" imgH="406985"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806700"/>
                        <a:ext cx="4030662" cy="1066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7" name="Object 25"/>
          <p:cNvGraphicFramePr>
            <a:graphicFrameLocks noChangeAspect="1"/>
          </p:cNvGraphicFramePr>
          <p:nvPr/>
        </p:nvGraphicFramePr>
        <p:xfrm>
          <a:off x="625475" y="4032250"/>
          <a:ext cx="5599113" cy="936625"/>
        </p:xfrm>
        <a:graphic>
          <a:graphicData uri="http://schemas.openxmlformats.org/presentationml/2006/ole">
            <mc:AlternateContent xmlns:mc="http://schemas.openxmlformats.org/markup-compatibility/2006">
              <mc:Choice xmlns:v="urn:schemas-microsoft-com:vml" Requires="v">
                <p:oleObj spid="_x0000_s31951" name="公式" r:id="rId7" imgW="2326693" imgH="368580" progId="Equation.3">
                  <p:embed/>
                </p:oleObj>
              </mc:Choice>
              <mc:Fallback>
                <p:oleObj name="公式" r:id="rId7" imgW="2326693" imgH="36858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475" y="4032250"/>
                        <a:ext cx="5599113" cy="9366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8" name="Object 26"/>
          <p:cNvGraphicFramePr>
            <a:graphicFrameLocks noChangeAspect="1"/>
          </p:cNvGraphicFramePr>
          <p:nvPr/>
        </p:nvGraphicFramePr>
        <p:xfrm>
          <a:off x="3779838" y="4967288"/>
          <a:ext cx="3429000" cy="1341437"/>
        </p:xfrm>
        <a:graphic>
          <a:graphicData uri="http://schemas.openxmlformats.org/presentationml/2006/ole">
            <mc:AlternateContent xmlns:mc="http://schemas.openxmlformats.org/markup-compatibility/2006">
              <mc:Choice xmlns:v="urn:schemas-microsoft-com:vml" Requires="v">
                <p:oleObj spid="_x0000_s31952" name="公式" r:id="rId9" imgW="1144144" imgH="435619" progId="Equation.3">
                  <p:embed/>
                </p:oleObj>
              </mc:Choice>
              <mc:Fallback>
                <p:oleObj name="公式" r:id="rId9" imgW="1144144" imgH="435619"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838" y="4967288"/>
                        <a:ext cx="3429000" cy="13414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22" name="Object 30"/>
          <p:cNvGraphicFramePr>
            <a:graphicFrameLocks noChangeAspect="1"/>
          </p:cNvGraphicFramePr>
          <p:nvPr/>
        </p:nvGraphicFramePr>
        <p:xfrm>
          <a:off x="611188" y="5040313"/>
          <a:ext cx="3276600" cy="1220787"/>
        </p:xfrm>
        <a:graphic>
          <a:graphicData uri="http://schemas.openxmlformats.org/presentationml/2006/ole">
            <mc:AlternateContent xmlns:mc="http://schemas.openxmlformats.org/markup-compatibility/2006">
              <mc:Choice xmlns:v="urn:schemas-microsoft-com:vml" Requires="v">
                <p:oleObj spid="_x0000_s31953" name="公式" r:id="rId11" imgW="1129895" imgH="406985" progId="Equation.3">
                  <p:embed/>
                </p:oleObj>
              </mc:Choice>
              <mc:Fallback>
                <p:oleObj name="公式" r:id="rId11" imgW="1129895" imgH="406985"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040313"/>
                        <a:ext cx="3276600" cy="12207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4" name="Rectangle 639"/>
          <p:cNvSpPr>
            <a:spLocks noChangeArrowheads="1"/>
          </p:cNvSpPr>
          <p:nvPr/>
        </p:nvSpPr>
        <p:spPr bwMode="auto">
          <a:xfrm>
            <a:off x="6075363" y="2806700"/>
            <a:ext cx="341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x</a:t>
            </a:r>
          </a:p>
        </p:txBody>
      </p:sp>
      <p:grpSp>
        <p:nvGrpSpPr>
          <p:cNvPr id="31755" name="Group 653"/>
          <p:cNvGrpSpPr>
            <a:grpSpLocks/>
          </p:cNvGrpSpPr>
          <p:nvPr/>
        </p:nvGrpSpPr>
        <p:grpSpPr bwMode="auto">
          <a:xfrm>
            <a:off x="4932363" y="1943100"/>
            <a:ext cx="3236912" cy="1981200"/>
            <a:chOff x="3107" y="1071"/>
            <a:chExt cx="2039" cy="1248"/>
          </a:xfrm>
        </p:grpSpPr>
        <p:sp>
          <p:nvSpPr>
            <p:cNvPr id="31768" name="Line 634"/>
            <p:cNvSpPr>
              <a:spLocks noChangeShapeType="1"/>
            </p:cNvSpPr>
            <p:nvPr/>
          </p:nvSpPr>
          <p:spPr bwMode="auto">
            <a:xfrm>
              <a:off x="3347" y="1695"/>
              <a:ext cx="1776"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9" name="Line 635"/>
            <p:cNvSpPr>
              <a:spLocks noChangeShapeType="1"/>
            </p:cNvSpPr>
            <p:nvPr/>
          </p:nvSpPr>
          <p:spPr bwMode="auto">
            <a:xfrm flipH="1" flipV="1">
              <a:off x="3334" y="1117"/>
              <a:ext cx="13" cy="57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0" name="AutoShape 636"/>
            <p:cNvSpPr>
              <a:spLocks noChangeArrowheads="1"/>
            </p:cNvSpPr>
            <p:nvPr/>
          </p:nvSpPr>
          <p:spPr bwMode="auto">
            <a:xfrm>
              <a:off x="3107" y="1071"/>
              <a:ext cx="480" cy="124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67 h 21600"/>
                <a:gd name="T26" fmla="*/ 18450 w 21600"/>
                <a:gd name="T27" fmla="*/ 1843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5" y="10800"/>
                  </a:moveTo>
                  <a:cubicBezTo>
                    <a:pt x="585" y="16442"/>
                    <a:pt x="5158" y="21015"/>
                    <a:pt x="10800" y="21015"/>
                  </a:cubicBezTo>
                  <a:cubicBezTo>
                    <a:pt x="16442" y="21015"/>
                    <a:pt x="21015" y="16442"/>
                    <a:pt x="21015" y="10800"/>
                  </a:cubicBezTo>
                  <a:cubicBezTo>
                    <a:pt x="21015" y="5158"/>
                    <a:pt x="16442" y="585"/>
                    <a:pt x="10800" y="585"/>
                  </a:cubicBezTo>
                  <a:cubicBezTo>
                    <a:pt x="5158" y="585"/>
                    <a:pt x="585" y="5158"/>
                    <a:pt x="585" y="10800"/>
                  </a:cubicBezTo>
                  <a:close/>
                </a:path>
              </a:pathLst>
            </a:custGeom>
            <a:solidFill>
              <a:schemeClr val="tx2"/>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1" name="Rectangle 637"/>
            <p:cNvSpPr>
              <a:spLocks noChangeArrowheads="1"/>
            </p:cNvSpPr>
            <p:nvPr/>
          </p:nvSpPr>
          <p:spPr bwMode="auto">
            <a:xfrm>
              <a:off x="4434" y="1408"/>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31772" name="Rectangle 638"/>
            <p:cNvSpPr>
              <a:spLocks noChangeArrowheads="1"/>
            </p:cNvSpPr>
            <p:nvPr/>
          </p:nvSpPr>
          <p:spPr bwMode="auto">
            <a:xfrm>
              <a:off x="4931" y="1375"/>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x</a:t>
              </a:r>
            </a:p>
          </p:txBody>
        </p:sp>
        <p:sp>
          <p:nvSpPr>
            <p:cNvPr id="31773" name="Rectangle 640"/>
            <p:cNvSpPr>
              <a:spLocks noChangeArrowheads="1"/>
            </p:cNvSpPr>
            <p:nvPr/>
          </p:nvSpPr>
          <p:spPr bwMode="auto">
            <a:xfrm>
              <a:off x="3155" y="1311"/>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R</a:t>
              </a:r>
            </a:p>
          </p:txBody>
        </p:sp>
      </p:grpSp>
      <p:sp>
        <p:nvSpPr>
          <p:cNvPr id="111233" name="Rectangle 641"/>
          <p:cNvSpPr>
            <a:spLocks noChangeArrowheads="1"/>
          </p:cNvSpPr>
          <p:nvPr/>
        </p:nvSpPr>
        <p:spPr bwMode="auto">
          <a:xfrm>
            <a:off x="5284788" y="1928813"/>
            <a:ext cx="84137" cy="73025"/>
          </a:xfrm>
          <a:prstGeom prst="rect">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pSp>
        <p:nvGrpSpPr>
          <p:cNvPr id="111234" name="Group 642"/>
          <p:cNvGrpSpPr>
            <a:grpSpLocks/>
          </p:cNvGrpSpPr>
          <p:nvPr/>
        </p:nvGrpSpPr>
        <p:grpSpPr bwMode="auto">
          <a:xfrm>
            <a:off x="7065963" y="2933700"/>
            <a:ext cx="838200" cy="533400"/>
            <a:chOff x="4560" y="1584"/>
            <a:chExt cx="528" cy="336"/>
          </a:xfrm>
        </p:grpSpPr>
        <p:sp>
          <p:nvSpPr>
            <p:cNvPr id="31766" name="Line 643"/>
            <p:cNvSpPr>
              <a:spLocks noChangeShapeType="1"/>
            </p:cNvSpPr>
            <p:nvPr/>
          </p:nvSpPr>
          <p:spPr bwMode="auto">
            <a:xfrm>
              <a:off x="4560" y="1584"/>
              <a:ext cx="528" cy="0"/>
            </a:xfrm>
            <a:prstGeom prst="line">
              <a:avLst/>
            </a:prstGeom>
            <a:noFill/>
            <a:ln w="1905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7" name="Line 644"/>
            <p:cNvSpPr>
              <a:spLocks noChangeShapeType="1"/>
            </p:cNvSpPr>
            <p:nvPr/>
          </p:nvSpPr>
          <p:spPr bwMode="auto">
            <a:xfrm>
              <a:off x="4560" y="1584"/>
              <a:ext cx="0" cy="336"/>
            </a:xfrm>
            <a:prstGeom prst="line">
              <a:avLst/>
            </a:prstGeom>
            <a:noFill/>
            <a:ln w="19050">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1237" name="Group 645"/>
          <p:cNvGrpSpPr>
            <a:grpSpLocks/>
          </p:cNvGrpSpPr>
          <p:nvPr/>
        </p:nvGrpSpPr>
        <p:grpSpPr bwMode="auto">
          <a:xfrm>
            <a:off x="5389563" y="2019300"/>
            <a:ext cx="1676400" cy="1017588"/>
            <a:chOff x="3504" y="1008"/>
            <a:chExt cx="1056" cy="641"/>
          </a:xfrm>
        </p:grpSpPr>
        <p:sp>
          <p:nvSpPr>
            <p:cNvPr id="31762" name="Line 646"/>
            <p:cNvSpPr>
              <a:spLocks noChangeShapeType="1"/>
            </p:cNvSpPr>
            <p:nvPr/>
          </p:nvSpPr>
          <p:spPr bwMode="auto">
            <a:xfrm>
              <a:off x="3504" y="1008"/>
              <a:ext cx="1056"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3" name="Rectangle 647"/>
            <p:cNvSpPr>
              <a:spLocks noChangeArrowheads="1"/>
            </p:cNvSpPr>
            <p:nvPr/>
          </p:nvSpPr>
          <p:spPr bwMode="auto">
            <a:xfrm>
              <a:off x="4098" y="1021"/>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p>
          </p:txBody>
        </p:sp>
        <p:sp>
          <p:nvSpPr>
            <p:cNvPr id="31764" name="Freeform 648"/>
            <p:cNvSpPr>
              <a:spLocks/>
            </p:cNvSpPr>
            <p:nvPr/>
          </p:nvSpPr>
          <p:spPr bwMode="auto">
            <a:xfrm>
              <a:off x="4378" y="1511"/>
              <a:ext cx="23" cy="78"/>
            </a:xfrm>
            <a:custGeom>
              <a:avLst/>
              <a:gdLst>
                <a:gd name="T0" fmla="*/ 23 w 23"/>
                <a:gd name="T1" fmla="*/ 0 h 78"/>
                <a:gd name="T2" fmla="*/ 11 w 23"/>
                <a:gd name="T3" fmla="*/ 33 h 78"/>
                <a:gd name="T4" fmla="*/ 0 w 23"/>
                <a:gd name="T5" fmla="*/ 78 h 78"/>
                <a:gd name="T6" fmla="*/ 0 60000 65536"/>
                <a:gd name="T7" fmla="*/ 0 60000 65536"/>
                <a:gd name="T8" fmla="*/ 0 60000 65536"/>
              </a:gdLst>
              <a:ahLst/>
              <a:cxnLst>
                <a:cxn ang="T6">
                  <a:pos x="T0" y="T1"/>
                </a:cxn>
                <a:cxn ang="T7">
                  <a:pos x="T2" y="T3"/>
                </a:cxn>
                <a:cxn ang="T8">
                  <a:pos x="T4" y="T5"/>
                </a:cxn>
              </a:cxnLst>
              <a:rect l="0" t="0" r="r" b="b"/>
              <a:pathLst>
                <a:path w="23" h="78">
                  <a:moveTo>
                    <a:pt x="23" y="0"/>
                  </a:moveTo>
                  <a:cubicBezTo>
                    <a:pt x="19" y="11"/>
                    <a:pt x="14" y="22"/>
                    <a:pt x="11" y="33"/>
                  </a:cubicBezTo>
                  <a:cubicBezTo>
                    <a:pt x="7" y="48"/>
                    <a:pt x="0" y="78"/>
                    <a:pt x="0" y="7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5" name="Rectangle 649"/>
            <p:cNvSpPr>
              <a:spLocks noChangeArrowheads="1"/>
            </p:cNvSpPr>
            <p:nvPr/>
          </p:nvSpPr>
          <p:spPr bwMode="auto">
            <a:xfrm>
              <a:off x="4176" y="1361"/>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grpSp>
      <p:grpSp>
        <p:nvGrpSpPr>
          <p:cNvPr id="111242" name="Group 650"/>
          <p:cNvGrpSpPr>
            <a:grpSpLocks/>
          </p:cNvGrpSpPr>
          <p:nvPr/>
        </p:nvGrpSpPr>
        <p:grpSpPr bwMode="auto">
          <a:xfrm>
            <a:off x="7065963" y="2933700"/>
            <a:ext cx="1055687" cy="914400"/>
            <a:chOff x="4560" y="1584"/>
            <a:chExt cx="665" cy="576"/>
          </a:xfrm>
        </p:grpSpPr>
        <p:sp>
          <p:nvSpPr>
            <p:cNvPr id="31760" name="Line 651"/>
            <p:cNvSpPr>
              <a:spLocks noChangeShapeType="1"/>
            </p:cNvSpPr>
            <p:nvPr/>
          </p:nvSpPr>
          <p:spPr bwMode="auto">
            <a:xfrm>
              <a:off x="4560" y="1584"/>
              <a:ext cx="576" cy="336"/>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1" name="Rectangle 652"/>
            <p:cNvSpPr>
              <a:spLocks noChangeArrowheads="1"/>
            </p:cNvSpPr>
            <p:nvPr/>
          </p:nvSpPr>
          <p:spPr bwMode="auto">
            <a:xfrm>
              <a:off x="4896" y="1872"/>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d</a:t>
              </a:r>
              <a:r>
                <a:rPr kumimoji="1" lang="en-US" altLang="zh-CN" sz="2400" i="1">
                  <a:latin typeface="Times New Roman" panose="02020603050405020304" pitchFamily="18" charset="0"/>
                </a:rPr>
                <a:t>E</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10610"/>
                                        </p:tgtEl>
                                        <p:attrNameLst>
                                          <p:attrName>style.visibility</p:attrName>
                                        </p:attrNameLst>
                                      </p:cBhvr>
                                      <p:to>
                                        <p:strVal val="visible"/>
                                      </p:to>
                                    </p:set>
                                    <p:anim calcmode="lin" valueType="num">
                                      <p:cBhvr>
                                        <p:cTn id="7" dur="500" fill="hold"/>
                                        <p:tgtEl>
                                          <p:spTgt spid="110610"/>
                                        </p:tgtEl>
                                        <p:attrNameLst>
                                          <p:attrName>ppt_w</p:attrName>
                                        </p:attrNameLst>
                                      </p:cBhvr>
                                      <p:tavLst>
                                        <p:tav tm="0">
                                          <p:val>
                                            <p:strVal val="4*#ppt_w"/>
                                          </p:val>
                                        </p:tav>
                                        <p:tav tm="100000">
                                          <p:val>
                                            <p:strVal val="#ppt_w"/>
                                          </p:val>
                                        </p:tav>
                                      </p:tavLst>
                                    </p:anim>
                                    <p:anim calcmode="lin" valueType="num">
                                      <p:cBhvr>
                                        <p:cTn id="8" dur="500" fill="hold"/>
                                        <p:tgtEl>
                                          <p:spTgt spid="110610"/>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111233"/>
                                        </p:tgtEl>
                                        <p:attrNameLst>
                                          <p:attrName>style.visibility</p:attrName>
                                        </p:attrNameLst>
                                      </p:cBhvr>
                                      <p:to>
                                        <p:strVal val="visible"/>
                                      </p:to>
                                    </p:set>
                                    <p:anim calcmode="lin" valueType="num">
                                      <p:cBhvr>
                                        <p:cTn id="13" dur="500" fill="hold"/>
                                        <p:tgtEl>
                                          <p:spTgt spid="111233"/>
                                        </p:tgtEl>
                                        <p:attrNameLst>
                                          <p:attrName>ppt_w</p:attrName>
                                        </p:attrNameLst>
                                      </p:cBhvr>
                                      <p:tavLst>
                                        <p:tav tm="0">
                                          <p:val>
                                            <p:strVal val="4*#ppt_w"/>
                                          </p:val>
                                        </p:tav>
                                        <p:tav tm="100000">
                                          <p:val>
                                            <p:strVal val="#ppt_w"/>
                                          </p:val>
                                        </p:tav>
                                      </p:tavLst>
                                    </p:anim>
                                    <p:anim calcmode="lin" valueType="num">
                                      <p:cBhvr>
                                        <p:cTn id="14" dur="500" fill="hold"/>
                                        <p:tgtEl>
                                          <p:spTgt spid="111233"/>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11237"/>
                                        </p:tgtEl>
                                        <p:attrNameLst>
                                          <p:attrName>style.visibility</p:attrName>
                                        </p:attrNameLst>
                                      </p:cBhvr>
                                      <p:to>
                                        <p:strVal val="visible"/>
                                      </p:to>
                                    </p:set>
                                    <p:animEffect transition="in" filter="wipe(up)">
                                      <p:cBhvr>
                                        <p:cTn id="19" dur="500"/>
                                        <p:tgtEl>
                                          <p:spTgt spid="11123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112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288" fill="hold" nodeType="clickEffect">
                                  <p:stCondLst>
                                    <p:cond delay="0"/>
                                  </p:stCondLst>
                                  <p:childTnLst>
                                    <p:set>
                                      <p:cBhvr>
                                        <p:cTn id="27" dur="1" fill="hold">
                                          <p:stCondLst>
                                            <p:cond delay="0"/>
                                          </p:stCondLst>
                                        </p:cTn>
                                        <p:tgtEl>
                                          <p:spTgt spid="111234"/>
                                        </p:tgtEl>
                                        <p:attrNameLst>
                                          <p:attrName>style.visibility</p:attrName>
                                        </p:attrNameLst>
                                      </p:cBhvr>
                                      <p:to>
                                        <p:strVal val="visible"/>
                                      </p:to>
                                    </p:set>
                                    <p:anim calcmode="lin" valueType="num">
                                      <p:cBhvr>
                                        <p:cTn id="28" dur="500" fill="hold"/>
                                        <p:tgtEl>
                                          <p:spTgt spid="111234"/>
                                        </p:tgtEl>
                                        <p:attrNameLst>
                                          <p:attrName>ppt_w</p:attrName>
                                        </p:attrNameLst>
                                      </p:cBhvr>
                                      <p:tavLst>
                                        <p:tav tm="0">
                                          <p:val>
                                            <p:strVal val="4/3*#ppt_w"/>
                                          </p:val>
                                        </p:tav>
                                        <p:tav tm="100000">
                                          <p:val>
                                            <p:strVal val="#ppt_w"/>
                                          </p:val>
                                        </p:tav>
                                      </p:tavLst>
                                    </p:anim>
                                    <p:anim calcmode="lin" valueType="num">
                                      <p:cBhvr>
                                        <p:cTn id="29" dur="500" fill="hold"/>
                                        <p:tgtEl>
                                          <p:spTgt spid="111234"/>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nodeType="clickEffect">
                                  <p:stCondLst>
                                    <p:cond delay="0"/>
                                  </p:stCondLst>
                                  <p:childTnLst>
                                    <p:set>
                                      <p:cBhvr>
                                        <p:cTn id="33" dur="1" fill="hold">
                                          <p:stCondLst>
                                            <p:cond delay="0"/>
                                          </p:stCondLst>
                                        </p:cTn>
                                        <p:tgtEl>
                                          <p:spTgt spid="110609"/>
                                        </p:tgtEl>
                                        <p:attrNameLst>
                                          <p:attrName>style.visibility</p:attrName>
                                        </p:attrNameLst>
                                      </p:cBhvr>
                                      <p:to>
                                        <p:strVal val="visible"/>
                                      </p:to>
                                    </p:set>
                                    <p:animEffect transition="in" filter="strips(upRight)">
                                      <p:cBhvr>
                                        <p:cTn id="34" dur="500"/>
                                        <p:tgtEl>
                                          <p:spTgt spid="11060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nodeType="clickEffect">
                                  <p:stCondLst>
                                    <p:cond delay="0"/>
                                  </p:stCondLst>
                                  <p:childTnLst>
                                    <p:set>
                                      <p:cBhvr>
                                        <p:cTn id="38" dur="1" fill="hold">
                                          <p:stCondLst>
                                            <p:cond delay="0"/>
                                          </p:stCondLst>
                                        </p:cTn>
                                        <p:tgtEl>
                                          <p:spTgt spid="110611"/>
                                        </p:tgtEl>
                                        <p:attrNameLst>
                                          <p:attrName>style.visibility</p:attrName>
                                        </p:attrNameLst>
                                      </p:cBhvr>
                                      <p:to>
                                        <p:strVal val="visible"/>
                                      </p:to>
                                    </p:set>
                                    <p:animEffect transition="in" filter="box(out)">
                                      <p:cBhvr>
                                        <p:cTn id="39" dur="500"/>
                                        <p:tgtEl>
                                          <p:spTgt spid="11061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nodeType="clickEffect">
                                  <p:stCondLst>
                                    <p:cond delay="0"/>
                                  </p:stCondLst>
                                  <p:childTnLst>
                                    <p:set>
                                      <p:cBhvr>
                                        <p:cTn id="43" dur="1" fill="hold">
                                          <p:stCondLst>
                                            <p:cond delay="0"/>
                                          </p:stCondLst>
                                        </p:cTn>
                                        <p:tgtEl>
                                          <p:spTgt spid="110617"/>
                                        </p:tgtEl>
                                        <p:attrNameLst>
                                          <p:attrName>style.visibility</p:attrName>
                                        </p:attrNameLst>
                                      </p:cBhvr>
                                      <p:to>
                                        <p:strVal val="visible"/>
                                      </p:to>
                                    </p:set>
                                    <p:animEffect transition="in" filter="box(out)">
                                      <p:cBhvr>
                                        <p:cTn id="44" dur="500"/>
                                        <p:tgtEl>
                                          <p:spTgt spid="1106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110622"/>
                                        </p:tgtEl>
                                        <p:attrNameLst>
                                          <p:attrName>style.visibility</p:attrName>
                                        </p:attrNameLst>
                                      </p:cBhvr>
                                      <p:to>
                                        <p:strVal val="visible"/>
                                      </p:to>
                                    </p:set>
                                    <p:animEffect transition="in" filter="box(out)">
                                      <p:cBhvr>
                                        <p:cTn id="49" dur="500"/>
                                        <p:tgtEl>
                                          <p:spTgt spid="11062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nodeType="clickEffect">
                                  <p:stCondLst>
                                    <p:cond delay="0"/>
                                  </p:stCondLst>
                                  <p:childTnLst>
                                    <p:set>
                                      <p:cBhvr>
                                        <p:cTn id="53" dur="1" fill="hold">
                                          <p:stCondLst>
                                            <p:cond delay="0"/>
                                          </p:stCondLst>
                                        </p:cTn>
                                        <p:tgtEl>
                                          <p:spTgt spid="110618"/>
                                        </p:tgtEl>
                                        <p:attrNameLst>
                                          <p:attrName>style.visibility</p:attrName>
                                        </p:attrNameLst>
                                      </p:cBhvr>
                                      <p:to>
                                        <p:strVal val="visible"/>
                                      </p:to>
                                    </p:set>
                                    <p:animEffect transition="in" filter="box(out)">
                                      <p:cBhvr>
                                        <p:cTn id="54" dur="500"/>
                                        <p:tgtEl>
                                          <p:spTgt spid="110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0" grpId="0" autoUpdateAnimBg="0"/>
      <p:bldP spid="1112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71" name="Group 3"/>
          <p:cNvGrpSpPr>
            <a:grpSpLocks/>
          </p:cNvGrpSpPr>
          <p:nvPr/>
        </p:nvGrpSpPr>
        <p:grpSpPr bwMode="auto">
          <a:xfrm>
            <a:off x="136525" y="0"/>
            <a:ext cx="8932863" cy="4770438"/>
            <a:chOff x="86" y="0"/>
            <a:chExt cx="5627" cy="3005"/>
          </a:xfrm>
        </p:grpSpPr>
        <p:sp>
          <p:nvSpPr>
            <p:cNvPr id="32772"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2773"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2777"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8"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2779" name="Rectangle 11"/>
            <p:cNvSpPr>
              <a:spLocks noChangeArrowheads="1"/>
            </p:cNvSpPr>
            <p:nvPr/>
          </p:nvSpPr>
          <p:spPr bwMode="auto">
            <a:xfrm rot="5400000">
              <a:off x="1813" y="2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2780" name="Line 12"/>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3"/>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Rectangle 14"/>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2783" name="Rectangle 15"/>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2784" name="Rectangle 16"/>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2785" name="Rectangle 17"/>
            <p:cNvSpPr>
              <a:spLocks noChangeArrowheads="1"/>
            </p:cNvSpPr>
            <p:nvPr/>
          </p:nvSpPr>
          <p:spPr bwMode="auto">
            <a:xfrm>
              <a:off x="5424" y="2256"/>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2786" name="Rectangle 18"/>
            <p:cNvSpPr>
              <a:spLocks noChangeArrowheads="1"/>
            </p:cNvSpPr>
            <p:nvPr/>
          </p:nvSpPr>
          <p:spPr bwMode="auto">
            <a:xfrm>
              <a:off x="5221" y="2256"/>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2787" name="Rectangle 19"/>
            <p:cNvSpPr>
              <a:spLocks noChangeArrowheads="1"/>
            </p:cNvSpPr>
            <p:nvPr/>
          </p:nvSpPr>
          <p:spPr bwMode="auto">
            <a:xfrm>
              <a:off x="86" y="2255"/>
              <a:ext cx="5160"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2788" name="Group 20"/>
            <p:cNvGrpSpPr>
              <a:grpSpLocks/>
            </p:cNvGrpSpPr>
            <p:nvPr/>
          </p:nvGrpSpPr>
          <p:grpSpPr bwMode="auto">
            <a:xfrm>
              <a:off x="1777" y="0"/>
              <a:ext cx="469" cy="452"/>
              <a:chOff x="1777" y="0"/>
              <a:chExt cx="469" cy="452"/>
            </a:xfrm>
          </p:grpSpPr>
          <p:sp>
            <p:nvSpPr>
              <p:cNvPr id="32794" name="Rectangle 21"/>
              <p:cNvSpPr>
                <a:spLocks noChangeArrowheads="1"/>
              </p:cNvSpPr>
              <p:nvPr/>
            </p:nvSpPr>
            <p:spPr bwMode="auto">
              <a:xfrm>
                <a:off x="1969" y="0"/>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2795" name="Rectangle 22"/>
              <p:cNvSpPr>
                <a:spLocks noChangeArrowheads="1"/>
              </p:cNvSpPr>
              <p:nvPr/>
            </p:nvSpPr>
            <p:spPr bwMode="auto">
              <a:xfrm>
                <a:off x="1777" y="4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2789" name="Line 23"/>
            <p:cNvSpPr>
              <a:spLocks noChangeShapeType="1"/>
            </p:cNvSpPr>
            <p:nvPr/>
          </p:nvSpPr>
          <p:spPr bwMode="auto">
            <a:xfrm>
              <a:off x="5472" y="2277"/>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790" name="Group 24"/>
            <p:cNvGrpSpPr>
              <a:grpSpLocks/>
            </p:cNvGrpSpPr>
            <p:nvPr/>
          </p:nvGrpSpPr>
          <p:grpSpPr bwMode="auto">
            <a:xfrm>
              <a:off x="4417" y="1794"/>
              <a:ext cx="527" cy="404"/>
              <a:chOff x="4417" y="1794"/>
              <a:chExt cx="527" cy="404"/>
            </a:xfrm>
          </p:grpSpPr>
          <p:sp>
            <p:nvSpPr>
              <p:cNvPr id="32791" name="Rectangle 25"/>
              <p:cNvSpPr>
                <a:spLocks noChangeArrowheads="1"/>
              </p:cNvSpPr>
              <p:nvPr/>
            </p:nvSpPr>
            <p:spPr bwMode="auto">
              <a:xfrm>
                <a:off x="4608" y="1794"/>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2792" name="Rectangle 26"/>
              <p:cNvSpPr>
                <a:spLocks noChangeArrowheads="1"/>
              </p:cNvSpPr>
              <p:nvPr/>
            </p:nvSpPr>
            <p:spPr bwMode="auto">
              <a:xfrm>
                <a:off x="4417" y="179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2793" name="Line 27"/>
              <p:cNvSpPr>
                <a:spLocks noChangeShapeType="1"/>
              </p:cNvSpPr>
              <p:nvPr/>
            </p:nvSpPr>
            <p:spPr bwMode="auto">
              <a:xfrm>
                <a:off x="4656" y="1824"/>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795" name="Group 3"/>
          <p:cNvGrpSpPr>
            <a:grpSpLocks/>
          </p:cNvGrpSpPr>
          <p:nvPr/>
        </p:nvGrpSpPr>
        <p:grpSpPr bwMode="auto">
          <a:xfrm>
            <a:off x="136525" y="46038"/>
            <a:ext cx="8932863" cy="4724400"/>
            <a:chOff x="86" y="29"/>
            <a:chExt cx="5627" cy="2976"/>
          </a:xfrm>
        </p:grpSpPr>
        <p:sp>
          <p:nvSpPr>
            <p:cNvPr id="33796"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3797"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00" name="Group 8"/>
            <p:cNvGrpSpPr>
              <a:grpSpLocks/>
            </p:cNvGrpSpPr>
            <p:nvPr/>
          </p:nvGrpSpPr>
          <p:grpSpPr bwMode="auto">
            <a:xfrm>
              <a:off x="1057" y="336"/>
              <a:ext cx="469" cy="452"/>
              <a:chOff x="1057" y="336"/>
              <a:chExt cx="469" cy="452"/>
            </a:xfrm>
          </p:grpSpPr>
          <p:sp>
            <p:nvSpPr>
              <p:cNvPr id="33820" name="Rectangle 9"/>
              <p:cNvSpPr>
                <a:spLocks noChangeArrowheads="1"/>
              </p:cNvSpPr>
              <p:nvPr/>
            </p:nvSpPr>
            <p:spPr bwMode="auto">
              <a:xfrm>
                <a:off x="1249" y="33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3821" name="Rectangle 10"/>
              <p:cNvSpPr>
                <a:spLocks noChangeArrowheads="1"/>
              </p:cNvSpPr>
              <p:nvPr/>
            </p:nvSpPr>
            <p:spPr bwMode="auto">
              <a:xfrm>
                <a:off x="1057" y="38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3801" name="Rectangle 11"/>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3802" name="Line 12"/>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Oval 13"/>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3804" name="Rectangle 14"/>
            <p:cNvSpPr>
              <a:spLocks noChangeArrowheads="1"/>
            </p:cNvSpPr>
            <p:nvPr/>
          </p:nvSpPr>
          <p:spPr bwMode="auto">
            <a:xfrm rot="5400000">
              <a:off x="1525" y="26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3805" name="Line 15"/>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6"/>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7"/>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Line 18"/>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9" name="Rectangle 19"/>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3810" name="Rectangle 20"/>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3811" name="Rectangle 21"/>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3812" name="Rectangle 22"/>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3813" name="Rectangle 23"/>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3814" name="Rectangle 24"/>
            <p:cNvSpPr>
              <a:spLocks noChangeArrowheads="1"/>
            </p:cNvSpPr>
            <p:nvPr/>
          </p:nvSpPr>
          <p:spPr bwMode="auto">
            <a:xfrm>
              <a:off x="86" y="2255"/>
              <a:ext cx="5160"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sp>
          <p:nvSpPr>
            <p:cNvPr id="33815" name="Line 25"/>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816" name="Group 26"/>
            <p:cNvGrpSpPr>
              <a:grpSpLocks/>
            </p:cNvGrpSpPr>
            <p:nvPr/>
          </p:nvGrpSpPr>
          <p:grpSpPr bwMode="auto">
            <a:xfrm>
              <a:off x="4849" y="1506"/>
              <a:ext cx="527" cy="404"/>
              <a:chOff x="4849" y="1506"/>
              <a:chExt cx="527" cy="404"/>
            </a:xfrm>
          </p:grpSpPr>
          <p:sp>
            <p:nvSpPr>
              <p:cNvPr id="33817" name="Rectangle 27"/>
              <p:cNvSpPr>
                <a:spLocks noChangeArrowheads="1"/>
              </p:cNvSpPr>
              <p:nvPr/>
            </p:nvSpPr>
            <p:spPr bwMode="auto">
              <a:xfrm>
                <a:off x="5040" y="150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3818" name="Rectangle 28"/>
              <p:cNvSpPr>
                <a:spLocks noChangeArrowheads="1"/>
              </p:cNvSpPr>
              <p:nvPr/>
            </p:nvSpPr>
            <p:spPr bwMode="auto">
              <a:xfrm>
                <a:off x="4849" y="150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3819" name="Line 29"/>
              <p:cNvSpPr>
                <a:spLocks noChangeShapeType="1"/>
              </p:cNvSpPr>
              <p:nvPr/>
            </p:nvSpPr>
            <p:spPr bwMode="auto">
              <a:xfrm>
                <a:off x="5088" y="1536"/>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19" name="Group 3"/>
          <p:cNvGrpSpPr>
            <a:grpSpLocks/>
          </p:cNvGrpSpPr>
          <p:nvPr/>
        </p:nvGrpSpPr>
        <p:grpSpPr bwMode="auto">
          <a:xfrm>
            <a:off x="211138" y="0"/>
            <a:ext cx="8932862" cy="4724400"/>
            <a:chOff x="86" y="29"/>
            <a:chExt cx="5627" cy="2976"/>
          </a:xfrm>
        </p:grpSpPr>
        <p:sp>
          <p:nvSpPr>
            <p:cNvPr id="34821" name="Line 4"/>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Oval 5"/>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4823" name="Line 6"/>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7"/>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8"/>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6" name="Rectangle 9"/>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4827"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4828" name="Rectangle 11"/>
            <p:cNvSpPr>
              <a:spLocks noChangeArrowheads="1"/>
            </p:cNvSpPr>
            <p:nvPr/>
          </p:nvSpPr>
          <p:spPr bwMode="auto">
            <a:xfrm rot="5400000">
              <a:off x="1429" y="74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4829" name="Line 12"/>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0" name="Line 13"/>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1" name="Line 14"/>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2" name="Line 15"/>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3" name="Line 16"/>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Line 17"/>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5" name="Rectangle 18"/>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4836" name="Rectangle 19"/>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4837" name="Rectangle 20"/>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4838" name="Rectangle 21"/>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4839" name="Rectangle 22"/>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4840" name="Rectangle 23"/>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4841" name="Group 24"/>
            <p:cNvGrpSpPr>
              <a:grpSpLocks/>
            </p:cNvGrpSpPr>
            <p:nvPr/>
          </p:nvGrpSpPr>
          <p:grpSpPr bwMode="auto">
            <a:xfrm>
              <a:off x="961" y="864"/>
              <a:ext cx="469" cy="452"/>
              <a:chOff x="961" y="864"/>
              <a:chExt cx="469" cy="452"/>
            </a:xfrm>
          </p:grpSpPr>
          <p:sp>
            <p:nvSpPr>
              <p:cNvPr id="34847" name="Rectangle 25"/>
              <p:cNvSpPr>
                <a:spLocks noChangeArrowheads="1"/>
              </p:cNvSpPr>
              <p:nvPr/>
            </p:nvSpPr>
            <p:spPr bwMode="auto">
              <a:xfrm>
                <a:off x="1153" y="864"/>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4848" name="Rectangle 26"/>
              <p:cNvSpPr>
                <a:spLocks noChangeArrowheads="1"/>
              </p:cNvSpPr>
              <p:nvPr/>
            </p:nvSpPr>
            <p:spPr bwMode="auto">
              <a:xfrm>
                <a:off x="961" y="912"/>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4842" name="Line 27"/>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843" name="Group 28"/>
            <p:cNvGrpSpPr>
              <a:grpSpLocks/>
            </p:cNvGrpSpPr>
            <p:nvPr/>
          </p:nvGrpSpPr>
          <p:grpSpPr bwMode="auto">
            <a:xfrm>
              <a:off x="4897" y="1218"/>
              <a:ext cx="527" cy="404"/>
              <a:chOff x="4897" y="1218"/>
              <a:chExt cx="527" cy="404"/>
            </a:xfrm>
          </p:grpSpPr>
          <p:sp>
            <p:nvSpPr>
              <p:cNvPr id="34844" name="Rectangle 29"/>
              <p:cNvSpPr>
                <a:spLocks noChangeArrowheads="1"/>
              </p:cNvSpPr>
              <p:nvPr/>
            </p:nvSpPr>
            <p:spPr bwMode="auto">
              <a:xfrm>
                <a:off x="5088" y="121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4845" name="Rectangle 30"/>
              <p:cNvSpPr>
                <a:spLocks noChangeArrowheads="1"/>
              </p:cNvSpPr>
              <p:nvPr/>
            </p:nvSpPr>
            <p:spPr bwMode="auto">
              <a:xfrm>
                <a:off x="4897" y="121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4846" name="Line 31"/>
              <p:cNvSpPr>
                <a:spLocks noChangeShapeType="1"/>
              </p:cNvSpPr>
              <p:nvPr/>
            </p:nvSpPr>
            <p:spPr bwMode="auto">
              <a:xfrm>
                <a:off x="5136" y="1248"/>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4820" name="AutoShape 32">
            <a:hlinkClick r:id="" action="ppaction://hlinkshowjump?jump=endshow" highlightClick="1"/>
          </p:cNvPr>
          <p:cNvSpPr>
            <a:spLocks noChangeArrowheads="1"/>
          </p:cNvSpPr>
          <p:nvPr/>
        </p:nvSpPr>
        <p:spPr bwMode="auto">
          <a:xfrm>
            <a:off x="7848600" y="6508750"/>
            <a:ext cx="609600" cy="342900"/>
          </a:xfrm>
          <a:prstGeom prst="actionButtonBlank">
            <a:avLst/>
          </a:prstGeom>
          <a:solidFill>
            <a:srgbClr val="FFFF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1400">
                <a:solidFill>
                  <a:srgbClr val="0000FF"/>
                </a:solidFill>
                <a:latin typeface="Bookman Old Style" panose="02050604050505020204" pitchFamily="18" charset="0"/>
              </a:rPr>
              <a:t>结束</a:t>
            </a:r>
          </a:p>
        </p:txBody>
      </p:sp>
    </p:spTree>
  </p:cSld>
  <p:clrMapOvr>
    <a:masterClrMapping/>
  </p:clrMapOvr>
  <p:transition advTm="1000">
    <p:sndAc>
      <p:stSnd>
        <p:snd r:embed="rId2" name="LASER.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843" name="Group 3"/>
          <p:cNvGrpSpPr>
            <a:grpSpLocks/>
          </p:cNvGrpSpPr>
          <p:nvPr/>
        </p:nvGrpSpPr>
        <p:grpSpPr bwMode="auto">
          <a:xfrm>
            <a:off x="211138" y="0"/>
            <a:ext cx="8932862" cy="4724400"/>
            <a:chOff x="86" y="29"/>
            <a:chExt cx="5627" cy="2976"/>
          </a:xfrm>
        </p:grpSpPr>
        <p:sp>
          <p:nvSpPr>
            <p:cNvPr id="35844"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5845"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5849"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0" name="Oval 10"/>
            <p:cNvSpPr>
              <a:spLocks noChangeArrowheads="1"/>
            </p:cNvSpPr>
            <p:nvPr/>
          </p:nvSpPr>
          <p:spPr bwMode="auto">
            <a:xfrm>
              <a:off x="4372" y="532"/>
              <a:ext cx="568" cy="1288"/>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5851" name="Rectangle 11"/>
            <p:cNvSpPr>
              <a:spLocks noChangeArrowheads="1"/>
            </p:cNvSpPr>
            <p:nvPr/>
          </p:nvSpPr>
          <p:spPr bwMode="auto">
            <a:xfrm rot="5400000">
              <a:off x="1525" y="122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5852" name="Line 12"/>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3" name="Line 13"/>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Line 14"/>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5" name="Line 15"/>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6" name="Line 16"/>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7" name="Line 17"/>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Line 18"/>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9" name="Line 19"/>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Rectangle 20"/>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5861" name="Rectangle 21"/>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5862" name="Rectangle 22"/>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5863" name="Rectangle 23"/>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5864" name="Rectangle 24"/>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5865" name="Rectangle 25"/>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5866" name="Group 26"/>
            <p:cNvGrpSpPr>
              <a:grpSpLocks/>
            </p:cNvGrpSpPr>
            <p:nvPr/>
          </p:nvGrpSpPr>
          <p:grpSpPr bwMode="auto">
            <a:xfrm>
              <a:off x="1057" y="1440"/>
              <a:ext cx="469" cy="452"/>
              <a:chOff x="1057" y="1440"/>
              <a:chExt cx="469" cy="452"/>
            </a:xfrm>
          </p:grpSpPr>
          <p:sp>
            <p:nvSpPr>
              <p:cNvPr id="35872" name="Rectangle 27"/>
              <p:cNvSpPr>
                <a:spLocks noChangeArrowheads="1"/>
              </p:cNvSpPr>
              <p:nvPr/>
            </p:nvSpPr>
            <p:spPr bwMode="auto">
              <a:xfrm>
                <a:off x="1249" y="1440"/>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5873" name="Rectangle 28"/>
              <p:cNvSpPr>
                <a:spLocks noChangeArrowheads="1"/>
              </p:cNvSpPr>
              <p:nvPr/>
            </p:nvSpPr>
            <p:spPr bwMode="auto">
              <a:xfrm>
                <a:off x="1057" y="148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5867" name="Line 29"/>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868" name="Group 30"/>
            <p:cNvGrpSpPr>
              <a:grpSpLocks/>
            </p:cNvGrpSpPr>
            <p:nvPr/>
          </p:nvGrpSpPr>
          <p:grpSpPr bwMode="auto">
            <a:xfrm>
              <a:off x="4897" y="738"/>
              <a:ext cx="527" cy="404"/>
              <a:chOff x="4897" y="738"/>
              <a:chExt cx="527" cy="404"/>
            </a:xfrm>
          </p:grpSpPr>
          <p:sp>
            <p:nvSpPr>
              <p:cNvPr id="35869" name="Rectangle 31"/>
              <p:cNvSpPr>
                <a:spLocks noChangeArrowheads="1"/>
              </p:cNvSpPr>
              <p:nvPr/>
            </p:nvSpPr>
            <p:spPr bwMode="auto">
              <a:xfrm>
                <a:off x="5088" y="73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5870" name="Rectangle 32"/>
              <p:cNvSpPr>
                <a:spLocks noChangeArrowheads="1"/>
              </p:cNvSpPr>
              <p:nvPr/>
            </p:nvSpPr>
            <p:spPr bwMode="auto">
              <a:xfrm>
                <a:off x="4897" y="73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5871" name="Line 33"/>
              <p:cNvSpPr>
                <a:spLocks noChangeShapeType="1"/>
              </p:cNvSpPr>
              <p:nvPr/>
            </p:nvSpPr>
            <p:spPr bwMode="auto">
              <a:xfrm>
                <a:off x="5136" y="768"/>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67" name="Group 3"/>
          <p:cNvGrpSpPr>
            <a:grpSpLocks/>
          </p:cNvGrpSpPr>
          <p:nvPr/>
        </p:nvGrpSpPr>
        <p:grpSpPr bwMode="auto">
          <a:xfrm>
            <a:off x="211138" y="0"/>
            <a:ext cx="8932862" cy="4724400"/>
            <a:chOff x="86" y="29"/>
            <a:chExt cx="5627" cy="2976"/>
          </a:xfrm>
        </p:grpSpPr>
        <p:sp>
          <p:nvSpPr>
            <p:cNvPr id="36868"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6869"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0"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1"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2"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6873"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6875" name="Rectangle 11"/>
            <p:cNvSpPr>
              <a:spLocks noChangeArrowheads="1"/>
            </p:cNvSpPr>
            <p:nvPr/>
          </p:nvSpPr>
          <p:spPr bwMode="auto">
            <a:xfrm rot="5400000">
              <a:off x="1717" y="1564"/>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6876" name="Line 12"/>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7" name="Line 13"/>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14"/>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Line 15"/>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Line 16"/>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1" name="Line 17"/>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Line 18"/>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Line 19"/>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Line 20"/>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5" name="Line 21"/>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6" name="Rectangle 22"/>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6887" name="Rectangle 23"/>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6888" name="Rectangle 24"/>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6889" name="Rectangle 25"/>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6890" name="Rectangle 26"/>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6891" name="Rectangle 27"/>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6892" name="Group 28"/>
            <p:cNvGrpSpPr>
              <a:grpSpLocks/>
            </p:cNvGrpSpPr>
            <p:nvPr/>
          </p:nvGrpSpPr>
          <p:grpSpPr bwMode="auto">
            <a:xfrm>
              <a:off x="1249" y="1776"/>
              <a:ext cx="469" cy="452"/>
              <a:chOff x="1249" y="1776"/>
              <a:chExt cx="469" cy="452"/>
            </a:xfrm>
          </p:grpSpPr>
          <p:sp>
            <p:nvSpPr>
              <p:cNvPr id="36898" name="Rectangle 29"/>
              <p:cNvSpPr>
                <a:spLocks noChangeArrowheads="1"/>
              </p:cNvSpPr>
              <p:nvPr/>
            </p:nvSpPr>
            <p:spPr bwMode="auto">
              <a:xfrm>
                <a:off x="1441" y="177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6899" name="Rectangle 30"/>
              <p:cNvSpPr>
                <a:spLocks noChangeArrowheads="1"/>
              </p:cNvSpPr>
              <p:nvPr/>
            </p:nvSpPr>
            <p:spPr bwMode="auto">
              <a:xfrm>
                <a:off x="1249" y="182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6893" name="Line 31"/>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94" name="Group 32"/>
            <p:cNvGrpSpPr>
              <a:grpSpLocks/>
            </p:cNvGrpSpPr>
            <p:nvPr/>
          </p:nvGrpSpPr>
          <p:grpSpPr bwMode="auto">
            <a:xfrm>
              <a:off x="4753" y="306"/>
              <a:ext cx="527" cy="404"/>
              <a:chOff x="4753" y="306"/>
              <a:chExt cx="527" cy="404"/>
            </a:xfrm>
          </p:grpSpPr>
          <p:sp>
            <p:nvSpPr>
              <p:cNvPr id="36895" name="Rectangle 33"/>
              <p:cNvSpPr>
                <a:spLocks noChangeArrowheads="1"/>
              </p:cNvSpPr>
              <p:nvPr/>
            </p:nvSpPr>
            <p:spPr bwMode="auto">
              <a:xfrm>
                <a:off x="4944" y="30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6896" name="Rectangle 34"/>
              <p:cNvSpPr>
                <a:spLocks noChangeArrowheads="1"/>
              </p:cNvSpPr>
              <p:nvPr/>
            </p:nvSpPr>
            <p:spPr bwMode="auto">
              <a:xfrm>
                <a:off x="4753" y="30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6897" name="Line 35"/>
              <p:cNvSpPr>
                <a:spLocks noChangeShapeType="1"/>
              </p:cNvSpPr>
              <p:nvPr/>
            </p:nvSpPr>
            <p:spPr bwMode="auto">
              <a:xfrm>
                <a:off x="4992" y="336"/>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891" name="Group 3"/>
          <p:cNvGrpSpPr>
            <a:grpSpLocks/>
          </p:cNvGrpSpPr>
          <p:nvPr/>
        </p:nvGrpSpPr>
        <p:grpSpPr bwMode="auto">
          <a:xfrm>
            <a:off x="136525" y="46038"/>
            <a:ext cx="8932863" cy="4724400"/>
            <a:chOff x="86" y="29"/>
            <a:chExt cx="5627" cy="2976"/>
          </a:xfrm>
        </p:grpSpPr>
        <p:sp>
          <p:nvSpPr>
            <p:cNvPr id="37892"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7893"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4"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5"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6"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7897"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8"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7899" name="Rectangle 11"/>
            <p:cNvSpPr>
              <a:spLocks noChangeArrowheads="1"/>
            </p:cNvSpPr>
            <p:nvPr/>
          </p:nvSpPr>
          <p:spPr bwMode="auto">
            <a:xfrm rot="5400000">
              <a:off x="1957" y="1564"/>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7900" name="Line 12"/>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1" name="Line 13"/>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2" name="Line 14"/>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3" name="Line 15"/>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4" name="Line 16"/>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5" name="Line 17"/>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6" name="Line 18"/>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7" name="Line 19"/>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8" name="Line 20"/>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9" name="Line 21"/>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0" name="Line 22"/>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1" name="Line 23"/>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2" name="Rectangle 24"/>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7913" name="Rectangle 25"/>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7914" name="Rectangle 26"/>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7915" name="Rectangle 27"/>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7916" name="Rectangle 28"/>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7917" name="Rectangle 29"/>
            <p:cNvSpPr>
              <a:spLocks noChangeArrowheads="1"/>
            </p:cNvSpPr>
            <p:nvPr/>
          </p:nvSpPr>
          <p:spPr bwMode="auto">
            <a:xfrm>
              <a:off x="86" y="2255"/>
              <a:ext cx="5160"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7918" name="Group 30"/>
            <p:cNvGrpSpPr>
              <a:grpSpLocks/>
            </p:cNvGrpSpPr>
            <p:nvPr/>
          </p:nvGrpSpPr>
          <p:grpSpPr bwMode="auto">
            <a:xfrm>
              <a:off x="1969" y="1824"/>
              <a:ext cx="469" cy="452"/>
              <a:chOff x="1969" y="1824"/>
              <a:chExt cx="469" cy="452"/>
            </a:xfrm>
          </p:grpSpPr>
          <p:sp>
            <p:nvSpPr>
              <p:cNvPr id="37924" name="Rectangle 31"/>
              <p:cNvSpPr>
                <a:spLocks noChangeArrowheads="1"/>
              </p:cNvSpPr>
              <p:nvPr/>
            </p:nvSpPr>
            <p:spPr bwMode="auto">
              <a:xfrm>
                <a:off x="2161" y="1824"/>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7925" name="Rectangle 32"/>
              <p:cNvSpPr>
                <a:spLocks noChangeArrowheads="1"/>
              </p:cNvSpPr>
              <p:nvPr/>
            </p:nvSpPr>
            <p:spPr bwMode="auto">
              <a:xfrm>
                <a:off x="1969" y="1872"/>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7919" name="Line 33"/>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0" name="Group 34"/>
            <p:cNvGrpSpPr>
              <a:grpSpLocks/>
            </p:cNvGrpSpPr>
            <p:nvPr/>
          </p:nvGrpSpPr>
          <p:grpSpPr bwMode="auto">
            <a:xfrm>
              <a:off x="4129" y="210"/>
              <a:ext cx="527" cy="404"/>
              <a:chOff x="4129" y="210"/>
              <a:chExt cx="527" cy="404"/>
            </a:xfrm>
          </p:grpSpPr>
          <p:sp>
            <p:nvSpPr>
              <p:cNvPr id="37921" name="Rectangle 35"/>
              <p:cNvSpPr>
                <a:spLocks noChangeArrowheads="1"/>
              </p:cNvSpPr>
              <p:nvPr/>
            </p:nvSpPr>
            <p:spPr bwMode="auto">
              <a:xfrm>
                <a:off x="4320" y="210"/>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7922" name="Rectangle 36"/>
              <p:cNvSpPr>
                <a:spLocks noChangeArrowheads="1"/>
              </p:cNvSpPr>
              <p:nvPr/>
            </p:nvSpPr>
            <p:spPr bwMode="auto">
              <a:xfrm>
                <a:off x="4129" y="21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7923" name="Line 37"/>
              <p:cNvSpPr>
                <a:spLocks noChangeShapeType="1"/>
              </p:cNvSpPr>
              <p:nvPr/>
            </p:nvSpPr>
            <p:spPr bwMode="auto">
              <a:xfrm>
                <a:off x="4368" y="240"/>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5" name="Group 3"/>
          <p:cNvGrpSpPr>
            <a:grpSpLocks/>
          </p:cNvGrpSpPr>
          <p:nvPr/>
        </p:nvGrpSpPr>
        <p:grpSpPr bwMode="auto">
          <a:xfrm>
            <a:off x="211138" y="0"/>
            <a:ext cx="8932862" cy="4724400"/>
            <a:chOff x="86" y="29"/>
            <a:chExt cx="5627" cy="2976"/>
          </a:xfrm>
        </p:grpSpPr>
        <p:sp>
          <p:nvSpPr>
            <p:cNvPr id="38916"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8917"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8" name="Line 6"/>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9" name="Rectangle 7"/>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8920" name="Line 8"/>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Oval 9"/>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8922" name="Rectangle 10"/>
            <p:cNvSpPr>
              <a:spLocks noChangeArrowheads="1"/>
            </p:cNvSpPr>
            <p:nvPr/>
          </p:nvSpPr>
          <p:spPr bwMode="auto">
            <a:xfrm rot="5400000">
              <a:off x="2101" y="1276"/>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8923" name="Line 11"/>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2"/>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13"/>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14"/>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Line 15"/>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Line 16"/>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9" name="Line 17"/>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Line 18"/>
            <p:cNvSpPr>
              <a:spLocks noChangeShapeType="1"/>
            </p:cNvSpPr>
            <p:nvPr/>
          </p:nvSpPr>
          <p:spPr bwMode="auto">
            <a:xfrm flipV="1">
              <a:off x="2160" y="1200"/>
              <a:ext cx="1248" cy="43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1" name="Line 19"/>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Line 21"/>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4" name="Line 22"/>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Line 23"/>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6" name="Line 24"/>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Rectangle 25"/>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8938" name="Rectangle 26"/>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8939" name="Rectangle 27"/>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8940" name="Rectangle 28"/>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8941" name="Rectangle 29"/>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8942" name="Line 30"/>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3" name="Rectangle 31"/>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8944" name="Group 32"/>
            <p:cNvGrpSpPr>
              <a:grpSpLocks/>
            </p:cNvGrpSpPr>
            <p:nvPr/>
          </p:nvGrpSpPr>
          <p:grpSpPr bwMode="auto">
            <a:xfrm>
              <a:off x="2113" y="1344"/>
              <a:ext cx="469" cy="452"/>
              <a:chOff x="2113" y="1344"/>
              <a:chExt cx="469" cy="452"/>
            </a:xfrm>
          </p:grpSpPr>
          <p:sp>
            <p:nvSpPr>
              <p:cNvPr id="38950" name="Rectangle 33"/>
              <p:cNvSpPr>
                <a:spLocks noChangeArrowheads="1"/>
              </p:cNvSpPr>
              <p:nvPr/>
            </p:nvSpPr>
            <p:spPr bwMode="auto">
              <a:xfrm>
                <a:off x="2305" y="1344"/>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8951" name="Rectangle 34"/>
              <p:cNvSpPr>
                <a:spLocks noChangeArrowheads="1"/>
              </p:cNvSpPr>
              <p:nvPr/>
            </p:nvSpPr>
            <p:spPr bwMode="auto">
              <a:xfrm>
                <a:off x="2113" y="1392"/>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8945" name="Line 35"/>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46" name="Group 36"/>
            <p:cNvGrpSpPr>
              <a:grpSpLocks/>
            </p:cNvGrpSpPr>
            <p:nvPr/>
          </p:nvGrpSpPr>
          <p:grpSpPr bwMode="auto">
            <a:xfrm>
              <a:off x="4417" y="690"/>
              <a:ext cx="527" cy="404"/>
              <a:chOff x="4417" y="690"/>
              <a:chExt cx="527" cy="404"/>
            </a:xfrm>
          </p:grpSpPr>
          <p:sp>
            <p:nvSpPr>
              <p:cNvPr id="38947" name="Rectangle 37"/>
              <p:cNvSpPr>
                <a:spLocks noChangeArrowheads="1"/>
              </p:cNvSpPr>
              <p:nvPr/>
            </p:nvSpPr>
            <p:spPr bwMode="auto">
              <a:xfrm>
                <a:off x="4608" y="690"/>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8948" name="Rectangle 38"/>
              <p:cNvSpPr>
                <a:spLocks noChangeArrowheads="1"/>
              </p:cNvSpPr>
              <p:nvPr/>
            </p:nvSpPr>
            <p:spPr bwMode="auto">
              <a:xfrm>
                <a:off x="4417" y="69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8949" name="Line 39"/>
              <p:cNvSpPr>
                <a:spLocks noChangeShapeType="1"/>
              </p:cNvSpPr>
              <p:nvPr/>
            </p:nvSpPr>
            <p:spPr bwMode="auto">
              <a:xfrm>
                <a:off x="4656" y="720"/>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939" name="Group 3"/>
          <p:cNvGrpSpPr>
            <a:grpSpLocks/>
          </p:cNvGrpSpPr>
          <p:nvPr/>
        </p:nvGrpSpPr>
        <p:grpSpPr bwMode="auto">
          <a:xfrm>
            <a:off x="211138" y="0"/>
            <a:ext cx="8932862" cy="4724400"/>
            <a:chOff x="86" y="29"/>
            <a:chExt cx="5627" cy="2976"/>
          </a:xfrm>
        </p:grpSpPr>
        <p:sp>
          <p:nvSpPr>
            <p:cNvPr id="39940"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9941"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4"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39945"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39947" name="Rectangle 11"/>
            <p:cNvSpPr>
              <a:spLocks noChangeArrowheads="1"/>
            </p:cNvSpPr>
            <p:nvPr/>
          </p:nvSpPr>
          <p:spPr bwMode="auto">
            <a:xfrm rot="5400000">
              <a:off x="2149" y="940"/>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39948" name="Line 12"/>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9" name="Line 13"/>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0" name="Line 14"/>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Line 15"/>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Line 16"/>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Line 17"/>
            <p:cNvSpPr>
              <a:spLocks noChangeShapeType="1"/>
            </p:cNvSpPr>
            <p:nvPr/>
          </p:nvSpPr>
          <p:spPr bwMode="auto">
            <a:xfrm flipV="1">
              <a:off x="2208" y="1200"/>
              <a:ext cx="1200" cy="96"/>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Line 18"/>
            <p:cNvSpPr>
              <a:spLocks noChangeShapeType="1"/>
            </p:cNvSpPr>
            <p:nvPr/>
          </p:nvSpPr>
          <p:spPr bwMode="auto">
            <a:xfrm flipV="1">
              <a:off x="3408" y="1152"/>
              <a:ext cx="960" cy="48"/>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Line 19"/>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Line 20"/>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7" name="Line 21"/>
            <p:cNvSpPr>
              <a:spLocks noChangeShapeType="1"/>
            </p:cNvSpPr>
            <p:nvPr/>
          </p:nvSpPr>
          <p:spPr bwMode="auto">
            <a:xfrm flipV="1">
              <a:off x="2160" y="1200"/>
              <a:ext cx="1248" cy="43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8" name="Line 22"/>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9" name="Line 23"/>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0" name="Line 24"/>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1" name="Line 25"/>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2" name="Line 26"/>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3" name="Line 27"/>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64" name="Rectangle 28"/>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39965" name="Rectangle 29"/>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39966" name="Rectangle 30"/>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39967" name="Rectangle 31"/>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9968" name="Rectangle 32"/>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9969" name="Rectangle 33"/>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39970" name="Group 34"/>
            <p:cNvGrpSpPr>
              <a:grpSpLocks/>
            </p:cNvGrpSpPr>
            <p:nvPr/>
          </p:nvGrpSpPr>
          <p:grpSpPr bwMode="auto">
            <a:xfrm>
              <a:off x="2209" y="1056"/>
              <a:ext cx="469" cy="452"/>
              <a:chOff x="2209" y="1056"/>
              <a:chExt cx="469" cy="452"/>
            </a:xfrm>
          </p:grpSpPr>
          <p:sp>
            <p:nvSpPr>
              <p:cNvPr id="39976" name="Rectangle 35"/>
              <p:cNvSpPr>
                <a:spLocks noChangeArrowheads="1"/>
              </p:cNvSpPr>
              <p:nvPr/>
            </p:nvSpPr>
            <p:spPr bwMode="auto">
              <a:xfrm>
                <a:off x="2401" y="105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39977" name="Rectangle 36"/>
              <p:cNvSpPr>
                <a:spLocks noChangeArrowheads="1"/>
              </p:cNvSpPr>
              <p:nvPr/>
            </p:nvSpPr>
            <p:spPr bwMode="auto">
              <a:xfrm>
                <a:off x="2209" y="1104"/>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39971" name="Line 37"/>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9972" name="Group 38"/>
            <p:cNvGrpSpPr>
              <a:grpSpLocks/>
            </p:cNvGrpSpPr>
            <p:nvPr/>
          </p:nvGrpSpPr>
          <p:grpSpPr bwMode="auto">
            <a:xfrm>
              <a:off x="4369" y="978"/>
              <a:ext cx="527" cy="404"/>
              <a:chOff x="4369" y="978"/>
              <a:chExt cx="527" cy="404"/>
            </a:xfrm>
          </p:grpSpPr>
          <p:sp>
            <p:nvSpPr>
              <p:cNvPr id="39973" name="Rectangle 39"/>
              <p:cNvSpPr>
                <a:spLocks noChangeArrowheads="1"/>
              </p:cNvSpPr>
              <p:nvPr/>
            </p:nvSpPr>
            <p:spPr bwMode="auto">
              <a:xfrm>
                <a:off x="4560" y="97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39974" name="Rectangle 40"/>
              <p:cNvSpPr>
                <a:spLocks noChangeArrowheads="1"/>
              </p:cNvSpPr>
              <p:nvPr/>
            </p:nvSpPr>
            <p:spPr bwMode="auto">
              <a:xfrm>
                <a:off x="4369" y="97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39975" name="Line 41"/>
              <p:cNvSpPr>
                <a:spLocks noChangeShapeType="1"/>
              </p:cNvSpPr>
              <p:nvPr/>
            </p:nvSpPr>
            <p:spPr bwMode="auto">
              <a:xfrm>
                <a:off x="4608" y="1008"/>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963" name="Group 3"/>
          <p:cNvGrpSpPr>
            <a:grpSpLocks/>
          </p:cNvGrpSpPr>
          <p:nvPr/>
        </p:nvGrpSpPr>
        <p:grpSpPr bwMode="auto">
          <a:xfrm>
            <a:off x="211138" y="0"/>
            <a:ext cx="8932862" cy="4724400"/>
            <a:chOff x="86" y="29"/>
            <a:chExt cx="5627" cy="2976"/>
          </a:xfrm>
        </p:grpSpPr>
        <p:sp>
          <p:nvSpPr>
            <p:cNvPr id="40964" name="Line 4"/>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5" name="Oval 5"/>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0966" name="Line 6"/>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7" name="Line 7"/>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8" name="Line 8"/>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9" name="Rectangle 9"/>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40970" name="Line 10"/>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1" name="Oval 11"/>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0972" name="Rectangle 12"/>
            <p:cNvSpPr>
              <a:spLocks noChangeArrowheads="1"/>
            </p:cNvSpPr>
            <p:nvPr/>
          </p:nvSpPr>
          <p:spPr bwMode="auto">
            <a:xfrm rot="5400000">
              <a:off x="2197" y="652"/>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40973" name="Line 13"/>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4" name="Line 14"/>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5" name="Line 15"/>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6" name="Line 16"/>
            <p:cNvSpPr>
              <a:spLocks noChangeShapeType="1"/>
            </p:cNvSpPr>
            <p:nvPr/>
          </p:nvSpPr>
          <p:spPr bwMode="auto">
            <a:xfrm>
              <a:off x="2208" y="1008"/>
              <a:ext cx="1200" cy="192"/>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7" name="Line 17"/>
            <p:cNvSpPr>
              <a:spLocks noChangeShapeType="1"/>
            </p:cNvSpPr>
            <p:nvPr/>
          </p:nvSpPr>
          <p:spPr bwMode="auto">
            <a:xfrm>
              <a:off x="3408" y="1200"/>
              <a:ext cx="960" cy="19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8" name="Line 18"/>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19"/>
            <p:cNvSpPr>
              <a:spLocks noChangeShapeType="1"/>
            </p:cNvSpPr>
            <p:nvPr/>
          </p:nvSpPr>
          <p:spPr bwMode="auto">
            <a:xfrm flipV="1">
              <a:off x="2208" y="1200"/>
              <a:ext cx="120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Line 20"/>
            <p:cNvSpPr>
              <a:spLocks noChangeShapeType="1"/>
            </p:cNvSpPr>
            <p:nvPr/>
          </p:nvSpPr>
          <p:spPr bwMode="auto">
            <a:xfrm flipV="1">
              <a:off x="3408" y="1152"/>
              <a:ext cx="960" cy="48"/>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1" name="Line 21"/>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Line 22"/>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23"/>
            <p:cNvSpPr>
              <a:spLocks noChangeShapeType="1"/>
            </p:cNvSpPr>
            <p:nvPr/>
          </p:nvSpPr>
          <p:spPr bwMode="auto">
            <a:xfrm flipV="1">
              <a:off x="2160" y="1200"/>
              <a:ext cx="1248" cy="43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4" name="Line 24"/>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Line 25"/>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Line 26"/>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7" name="Line 27"/>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8" name="Line 28"/>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9" name="Line 29"/>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0" name="Rectangle 30"/>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40991" name="Rectangle 31"/>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40992" name="Rectangle 32"/>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40993" name="Rectangle 33"/>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0994" name="Rectangle 34"/>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0995" name="Rectangle 35"/>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40996" name="Group 36"/>
            <p:cNvGrpSpPr>
              <a:grpSpLocks/>
            </p:cNvGrpSpPr>
            <p:nvPr/>
          </p:nvGrpSpPr>
          <p:grpSpPr bwMode="auto">
            <a:xfrm>
              <a:off x="2257" y="768"/>
              <a:ext cx="469" cy="452"/>
              <a:chOff x="2257" y="768"/>
              <a:chExt cx="469" cy="452"/>
            </a:xfrm>
          </p:grpSpPr>
          <p:sp>
            <p:nvSpPr>
              <p:cNvPr id="41002" name="Rectangle 37"/>
              <p:cNvSpPr>
                <a:spLocks noChangeArrowheads="1"/>
              </p:cNvSpPr>
              <p:nvPr/>
            </p:nvSpPr>
            <p:spPr bwMode="auto">
              <a:xfrm>
                <a:off x="2449" y="768"/>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41003" name="Rectangle 38"/>
              <p:cNvSpPr>
                <a:spLocks noChangeArrowheads="1"/>
              </p:cNvSpPr>
              <p:nvPr/>
            </p:nvSpPr>
            <p:spPr bwMode="auto">
              <a:xfrm>
                <a:off x="2257" y="81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40997" name="Line 39"/>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998" name="Group 40"/>
            <p:cNvGrpSpPr>
              <a:grpSpLocks/>
            </p:cNvGrpSpPr>
            <p:nvPr/>
          </p:nvGrpSpPr>
          <p:grpSpPr bwMode="auto">
            <a:xfrm>
              <a:off x="4369" y="1266"/>
              <a:ext cx="527" cy="404"/>
              <a:chOff x="4369" y="1266"/>
              <a:chExt cx="527" cy="404"/>
            </a:xfrm>
          </p:grpSpPr>
          <p:sp>
            <p:nvSpPr>
              <p:cNvPr id="40999" name="Rectangle 41"/>
              <p:cNvSpPr>
                <a:spLocks noChangeArrowheads="1"/>
              </p:cNvSpPr>
              <p:nvPr/>
            </p:nvSpPr>
            <p:spPr bwMode="auto">
              <a:xfrm>
                <a:off x="4560" y="126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1000" name="Rectangle 42"/>
              <p:cNvSpPr>
                <a:spLocks noChangeArrowheads="1"/>
              </p:cNvSpPr>
              <p:nvPr/>
            </p:nvSpPr>
            <p:spPr bwMode="auto">
              <a:xfrm>
                <a:off x="4369" y="126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1001" name="Line 43"/>
              <p:cNvSpPr>
                <a:spLocks noChangeShapeType="1"/>
              </p:cNvSpPr>
              <p:nvPr/>
            </p:nvSpPr>
            <p:spPr bwMode="auto">
              <a:xfrm>
                <a:off x="4608" y="1296"/>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高压线-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4"/>
          <p:cNvSpPr>
            <a:spLocks noGrp="1" noChangeArrowheads="1"/>
          </p:cNvSpPr>
          <p:nvPr>
            <p:ph type="ctrTitle"/>
          </p:nvPr>
        </p:nvSpPr>
        <p:spPr>
          <a:xfrm>
            <a:off x="539750" y="549275"/>
            <a:ext cx="4837113" cy="1736725"/>
          </a:xfrm>
        </p:spPr>
        <p:txBody>
          <a:bodyPr/>
          <a:lstStyle/>
          <a:p>
            <a:pPr eaLnBrk="1" hangingPunct="1">
              <a:defRPr/>
            </a:pPr>
            <a:r>
              <a:rPr kumimoji="1" lang="zh-CN" altLang="en-US" sz="10600" dirty="0">
                <a:solidFill>
                  <a:schemeClr val="tx1"/>
                </a:solidFill>
                <a:ea typeface="黑体" pitchFamily="2" charset="-122"/>
              </a:rPr>
              <a:t>第</a:t>
            </a:r>
            <a:r>
              <a:rPr kumimoji="1" lang="en-US" altLang="zh-CN" sz="10600" dirty="0">
                <a:solidFill>
                  <a:schemeClr val="tx1"/>
                </a:solidFill>
                <a:ea typeface="黑体" pitchFamily="2" charset="-122"/>
              </a:rPr>
              <a:t>7</a:t>
            </a:r>
            <a:r>
              <a:rPr kumimoji="1" lang="zh-CN" altLang="en-US" sz="10600" dirty="0">
                <a:solidFill>
                  <a:schemeClr val="tx1"/>
                </a:solidFill>
                <a:ea typeface="黑体" pitchFamily="2" charset="-122"/>
              </a:rPr>
              <a:t>章</a:t>
            </a:r>
          </a:p>
        </p:txBody>
      </p:sp>
      <p:sp>
        <p:nvSpPr>
          <p:cNvPr id="76805" name="Rectangle 5"/>
          <p:cNvSpPr>
            <a:spLocks noGrp="1" noChangeArrowheads="1"/>
          </p:cNvSpPr>
          <p:nvPr>
            <p:ph type="subTitle" idx="1"/>
          </p:nvPr>
        </p:nvSpPr>
        <p:spPr>
          <a:xfrm>
            <a:off x="1042988" y="2276475"/>
            <a:ext cx="3776662" cy="1439863"/>
          </a:xfrm>
        </p:spPr>
        <p:txBody>
          <a:bodyPr/>
          <a:lstStyle/>
          <a:p>
            <a:pPr eaLnBrk="1" hangingPunct="1">
              <a:defRPr/>
            </a:pPr>
            <a:r>
              <a:rPr lang="zh-CN" altLang="en-US" sz="8000">
                <a:solidFill>
                  <a:schemeClr val="hlink"/>
                </a:solidFill>
                <a:ea typeface="黑体" pitchFamily="2" charset="-122"/>
              </a:rPr>
              <a:t>静电场</a:t>
            </a:r>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flipV="1">
            <a:off x="9142413" y="5715000"/>
            <a:ext cx="0" cy="7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987" name="Group 3"/>
          <p:cNvGrpSpPr>
            <a:grpSpLocks/>
          </p:cNvGrpSpPr>
          <p:nvPr/>
        </p:nvGrpSpPr>
        <p:grpSpPr bwMode="auto">
          <a:xfrm>
            <a:off x="211138" y="0"/>
            <a:ext cx="8932862" cy="4724400"/>
            <a:chOff x="86" y="29"/>
            <a:chExt cx="5627" cy="2976"/>
          </a:xfrm>
        </p:grpSpPr>
        <p:sp>
          <p:nvSpPr>
            <p:cNvPr id="41988" name="Oval 4"/>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1989" name="Line 5"/>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Rectangle 8"/>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41993" name="Line 9"/>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Oval 10"/>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1995" name="Rectangle 11"/>
            <p:cNvSpPr>
              <a:spLocks noChangeArrowheads="1"/>
            </p:cNvSpPr>
            <p:nvPr/>
          </p:nvSpPr>
          <p:spPr bwMode="auto">
            <a:xfrm rot="5400000">
              <a:off x="2101" y="316"/>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0033"/>
                  </a:solidFill>
                  <a:latin typeface="Bookman Old Style" panose="02050604050505020204" pitchFamily="18" charset="0"/>
                </a:rPr>
                <a:t>.</a:t>
              </a:r>
            </a:p>
          </p:txBody>
        </p:sp>
        <p:sp>
          <p:nvSpPr>
            <p:cNvPr id="41996" name="Line 12"/>
            <p:cNvSpPr>
              <a:spLocks noChangeShapeType="1"/>
            </p:cNvSpPr>
            <p:nvPr/>
          </p:nvSpPr>
          <p:spPr bwMode="auto">
            <a:xfrm>
              <a:off x="2112" y="672"/>
              <a:ext cx="1296" cy="528"/>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3408" y="1200"/>
              <a:ext cx="1008" cy="43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Line 14"/>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9" name="Line 15"/>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Line 16"/>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1" name="Line 17"/>
            <p:cNvSpPr>
              <a:spLocks noChangeShapeType="1"/>
            </p:cNvSpPr>
            <p:nvPr/>
          </p:nvSpPr>
          <p:spPr bwMode="auto">
            <a:xfrm>
              <a:off x="2208" y="1008"/>
              <a:ext cx="1200" cy="19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18"/>
            <p:cNvSpPr>
              <a:spLocks noChangeShapeType="1"/>
            </p:cNvSpPr>
            <p:nvPr/>
          </p:nvSpPr>
          <p:spPr bwMode="auto">
            <a:xfrm>
              <a:off x="3408" y="1200"/>
              <a:ext cx="960" cy="19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19"/>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Line 20"/>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5" name="Line 21"/>
            <p:cNvSpPr>
              <a:spLocks noChangeShapeType="1"/>
            </p:cNvSpPr>
            <p:nvPr/>
          </p:nvSpPr>
          <p:spPr bwMode="auto">
            <a:xfrm flipV="1">
              <a:off x="2208" y="1200"/>
              <a:ext cx="120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Line 22"/>
            <p:cNvSpPr>
              <a:spLocks noChangeShapeType="1"/>
            </p:cNvSpPr>
            <p:nvPr/>
          </p:nvSpPr>
          <p:spPr bwMode="auto">
            <a:xfrm flipV="1">
              <a:off x="3408" y="1152"/>
              <a:ext cx="960" cy="48"/>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7" name="Line 23"/>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Line 24"/>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9" name="Line 25"/>
            <p:cNvSpPr>
              <a:spLocks noChangeShapeType="1"/>
            </p:cNvSpPr>
            <p:nvPr/>
          </p:nvSpPr>
          <p:spPr bwMode="auto">
            <a:xfrm flipV="1">
              <a:off x="2160" y="1200"/>
              <a:ext cx="1248" cy="43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Line 26"/>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1" name="Line 27"/>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Line 28"/>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3" name="Line 29"/>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4" name="Line 30"/>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5" name="Line 31"/>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6" name="Rectangle 32"/>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42017" name="Rectangle 33"/>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42018" name="Rectangle 34"/>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42019" name="Rectangle 35"/>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2020" name="Rectangle 36"/>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2021" name="Rectangle 37"/>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42022" name="Group 38"/>
            <p:cNvGrpSpPr>
              <a:grpSpLocks/>
            </p:cNvGrpSpPr>
            <p:nvPr/>
          </p:nvGrpSpPr>
          <p:grpSpPr bwMode="auto">
            <a:xfrm>
              <a:off x="2113" y="432"/>
              <a:ext cx="469" cy="452"/>
              <a:chOff x="2113" y="432"/>
              <a:chExt cx="469" cy="452"/>
            </a:xfrm>
          </p:grpSpPr>
          <p:sp>
            <p:nvSpPr>
              <p:cNvPr id="42028" name="Rectangle 39"/>
              <p:cNvSpPr>
                <a:spLocks noChangeArrowheads="1"/>
              </p:cNvSpPr>
              <p:nvPr/>
            </p:nvSpPr>
            <p:spPr bwMode="auto">
              <a:xfrm>
                <a:off x="2305" y="432"/>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42029" name="Rectangle 40"/>
              <p:cNvSpPr>
                <a:spLocks noChangeArrowheads="1"/>
              </p:cNvSpPr>
              <p:nvPr/>
            </p:nvSpPr>
            <p:spPr bwMode="auto">
              <a:xfrm>
                <a:off x="2113" y="480"/>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42023" name="Line 41"/>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024" name="Group 42"/>
            <p:cNvGrpSpPr>
              <a:grpSpLocks/>
            </p:cNvGrpSpPr>
            <p:nvPr/>
          </p:nvGrpSpPr>
          <p:grpSpPr bwMode="auto">
            <a:xfrm>
              <a:off x="4369" y="1458"/>
              <a:ext cx="527" cy="404"/>
              <a:chOff x="4369" y="1458"/>
              <a:chExt cx="527" cy="404"/>
            </a:xfrm>
          </p:grpSpPr>
          <p:sp>
            <p:nvSpPr>
              <p:cNvPr id="42025" name="Rectangle 43"/>
              <p:cNvSpPr>
                <a:spLocks noChangeArrowheads="1"/>
              </p:cNvSpPr>
              <p:nvPr/>
            </p:nvSpPr>
            <p:spPr bwMode="auto">
              <a:xfrm>
                <a:off x="4560" y="145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2026" name="Rectangle 44"/>
              <p:cNvSpPr>
                <a:spLocks noChangeArrowheads="1"/>
              </p:cNvSpPr>
              <p:nvPr/>
            </p:nvSpPr>
            <p:spPr bwMode="auto">
              <a:xfrm>
                <a:off x="4369" y="145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2027" name="Line 45"/>
              <p:cNvSpPr>
                <a:spLocks noChangeShapeType="1"/>
              </p:cNvSpPr>
              <p:nvPr/>
            </p:nvSpPr>
            <p:spPr bwMode="auto">
              <a:xfrm>
                <a:off x="4608" y="1488"/>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76200" y="0"/>
            <a:ext cx="9066213" cy="5791200"/>
            <a:chOff x="48" y="0"/>
            <a:chExt cx="5711" cy="3648"/>
          </a:xfrm>
        </p:grpSpPr>
        <p:sp>
          <p:nvSpPr>
            <p:cNvPr id="43011" name="Rectangle 3"/>
            <p:cNvSpPr>
              <a:spLocks noChangeArrowheads="1"/>
            </p:cNvSpPr>
            <p:nvPr/>
          </p:nvSpPr>
          <p:spPr bwMode="auto">
            <a:xfrm>
              <a:off x="2496" y="319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43012" name="Rectangle 4"/>
            <p:cNvSpPr>
              <a:spLocks noChangeArrowheads="1"/>
            </p:cNvSpPr>
            <p:nvPr/>
          </p:nvSpPr>
          <p:spPr bwMode="auto">
            <a:xfrm>
              <a:off x="48" y="3119"/>
              <a:ext cx="213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所以，由对称性</a:t>
              </a:r>
            </a:p>
          </p:txBody>
        </p:sp>
        <p:sp>
          <p:nvSpPr>
            <p:cNvPr id="43013" name="Rectangle 5"/>
            <p:cNvSpPr>
              <a:spLocks noChangeArrowheads="1"/>
            </p:cNvSpPr>
            <p:nvPr/>
          </p:nvSpPr>
          <p:spPr bwMode="auto">
            <a:xfrm>
              <a:off x="2159" y="31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3014" name="Rectangle 6"/>
            <p:cNvSpPr>
              <a:spLocks noChangeArrowheads="1"/>
            </p:cNvSpPr>
            <p:nvPr/>
          </p:nvSpPr>
          <p:spPr bwMode="auto">
            <a:xfrm>
              <a:off x="2352" y="3274"/>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00"/>
                  </a:solidFill>
                  <a:latin typeface="Bookman Old Style" panose="02050604050505020204" pitchFamily="18" charset="0"/>
                </a:rPr>
                <a:t>y</a:t>
              </a:r>
            </a:p>
          </p:txBody>
        </p:sp>
        <p:sp>
          <p:nvSpPr>
            <p:cNvPr id="43015" name="Rectangle 7"/>
            <p:cNvSpPr>
              <a:spLocks noChangeArrowheads="1"/>
            </p:cNvSpPr>
            <p:nvPr/>
          </p:nvSpPr>
          <p:spPr bwMode="auto">
            <a:xfrm>
              <a:off x="3024" y="319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43016" name="Rectangle 8"/>
            <p:cNvSpPr>
              <a:spLocks noChangeArrowheads="1"/>
            </p:cNvSpPr>
            <p:nvPr/>
          </p:nvSpPr>
          <p:spPr bwMode="auto">
            <a:xfrm>
              <a:off x="2687" y="31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3017" name="Rectangle 9"/>
            <p:cNvSpPr>
              <a:spLocks noChangeArrowheads="1"/>
            </p:cNvSpPr>
            <p:nvPr/>
          </p:nvSpPr>
          <p:spPr bwMode="auto">
            <a:xfrm>
              <a:off x="2880" y="327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00"/>
                  </a:solidFill>
                  <a:latin typeface="Bookman Old Style" panose="02050604050505020204" pitchFamily="18" charset="0"/>
                </a:rPr>
                <a:t>z</a:t>
              </a:r>
            </a:p>
          </p:txBody>
        </p:sp>
        <p:sp>
          <p:nvSpPr>
            <p:cNvPr id="43018" name="Rectangle 10"/>
            <p:cNvSpPr>
              <a:spLocks noChangeArrowheads="1"/>
            </p:cNvSpPr>
            <p:nvPr/>
          </p:nvSpPr>
          <p:spPr bwMode="auto">
            <a:xfrm>
              <a:off x="3217" y="3187"/>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0</a:t>
              </a:r>
            </a:p>
          </p:txBody>
        </p:sp>
        <p:sp>
          <p:nvSpPr>
            <p:cNvPr id="43019" name="Oval 11"/>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3020" name="Line 12"/>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Line 14"/>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3" name="Rectangle 15"/>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43024" name="Line 16"/>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Oval 17"/>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3026" name="Rectangle 18"/>
            <p:cNvSpPr>
              <a:spLocks noChangeArrowheads="1"/>
            </p:cNvSpPr>
            <p:nvPr/>
          </p:nvSpPr>
          <p:spPr bwMode="auto">
            <a:xfrm rot="5400000">
              <a:off x="1813" y="2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FF00"/>
                  </a:solidFill>
                  <a:latin typeface="Bookman Old Style" panose="02050604050505020204" pitchFamily="18" charset="0"/>
                </a:rPr>
                <a:t>.</a:t>
              </a:r>
            </a:p>
          </p:txBody>
        </p:sp>
        <p:sp>
          <p:nvSpPr>
            <p:cNvPr id="43027" name="Line 19"/>
            <p:cNvSpPr>
              <a:spLocks noChangeShapeType="1"/>
            </p:cNvSpPr>
            <p:nvPr/>
          </p:nvSpPr>
          <p:spPr bwMode="auto">
            <a:xfrm>
              <a:off x="2112" y="672"/>
              <a:ext cx="1296" cy="528"/>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Line 20"/>
            <p:cNvSpPr>
              <a:spLocks noChangeShapeType="1"/>
            </p:cNvSpPr>
            <p:nvPr/>
          </p:nvSpPr>
          <p:spPr bwMode="auto">
            <a:xfrm>
              <a:off x="3408" y="1200"/>
              <a:ext cx="1008" cy="43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9" name="Line 21"/>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Line 22"/>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1" name="Line 23"/>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Line 24"/>
            <p:cNvSpPr>
              <a:spLocks noChangeShapeType="1"/>
            </p:cNvSpPr>
            <p:nvPr/>
          </p:nvSpPr>
          <p:spPr bwMode="auto">
            <a:xfrm>
              <a:off x="2208" y="1008"/>
              <a:ext cx="1200" cy="19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Line 25"/>
            <p:cNvSpPr>
              <a:spLocks noChangeShapeType="1"/>
            </p:cNvSpPr>
            <p:nvPr/>
          </p:nvSpPr>
          <p:spPr bwMode="auto">
            <a:xfrm flipV="1">
              <a:off x="5759" y="3600"/>
              <a:ext cx="0" cy="4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Line 26"/>
            <p:cNvSpPr>
              <a:spLocks noChangeShapeType="1"/>
            </p:cNvSpPr>
            <p:nvPr/>
          </p:nvSpPr>
          <p:spPr bwMode="auto">
            <a:xfrm>
              <a:off x="3408" y="1200"/>
              <a:ext cx="960" cy="19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Line 28"/>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7" name="Line 29"/>
            <p:cNvSpPr>
              <a:spLocks noChangeShapeType="1"/>
            </p:cNvSpPr>
            <p:nvPr/>
          </p:nvSpPr>
          <p:spPr bwMode="auto">
            <a:xfrm flipV="1">
              <a:off x="2208" y="1200"/>
              <a:ext cx="120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Line 30"/>
            <p:cNvSpPr>
              <a:spLocks noChangeShapeType="1"/>
            </p:cNvSpPr>
            <p:nvPr/>
          </p:nvSpPr>
          <p:spPr bwMode="auto">
            <a:xfrm flipV="1">
              <a:off x="3408" y="1152"/>
              <a:ext cx="960" cy="48"/>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9" name="Line 31"/>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0" name="Line 32"/>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1" name="Line 33"/>
            <p:cNvSpPr>
              <a:spLocks noChangeShapeType="1"/>
            </p:cNvSpPr>
            <p:nvPr/>
          </p:nvSpPr>
          <p:spPr bwMode="auto">
            <a:xfrm flipV="1">
              <a:off x="2160" y="1200"/>
              <a:ext cx="1248" cy="43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2" name="Line 34"/>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3" name="Line 35"/>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4" name="Line 36"/>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5" name="Line 37"/>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6" name="Line 38"/>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7" name="Line 39"/>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Rectangle 40"/>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43049" name="Rectangle 41"/>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43050" name="Rectangle 42"/>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43051" name="Rectangle 43"/>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3052" name="Rectangle 44"/>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3053" name="Rectangle 45"/>
            <p:cNvSpPr>
              <a:spLocks noChangeArrowheads="1"/>
            </p:cNvSpPr>
            <p:nvPr/>
          </p:nvSpPr>
          <p:spPr bwMode="auto">
            <a:xfrm>
              <a:off x="86" y="2255"/>
              <a:ext cx="517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43054" name="Group 46"/>
            <p:cNvGrpSpPr>
              <a:grpSpLocks/>
            </p:cNvGrpSpPr>
            <p:nvPr/>
          </p:nvGrpSpPr>
          <p:grpSpPr bwMode="auto">
            <a:xfrm>
              <a:off x="1777" y="0"/>
              <a:ext cx="469" cy="452"/>
              <a:chOff x="1777" y="0"/>
              <a:chExt cx="469" cy="452"/>
            </a:xfrm>
          </p:grpSpPr>
          <p:sp>
            <p:nvSpPr>
              <p:cNvPr id="43060" name="Rectangle 47"/>
              <p:cNvSpPr>
                <a:spLocks noChangeArrowheads="1"/>
              </p:cNvSpPr>
              <p:nvPr/>
            </p:nvSpPr>
            <p:spPr bwMode="auto">
              <a:xfrm>
                <a:off x="1969" y="0"/>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43061" name="Rectangle 48"/>
              <p:cNvSpPr>
                <a:spLocks noChangeArrowheads="1"/>
              </p:cNvSpPr>
              <p:nvPr/>
            </p:nvSpPr>
            <p:spPr bwMode="auto">
              <a:xfrm>
                <a:off x="1777" y="4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43055" name="Line 49"/>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56" name="Group 50"/>
            <p:cNvGrpSpPr>
              <a:grpSpLocks/>
            </p:cNvGrpSpPr>
            <p:nvPr/>
          </p:nvGrpSpPr>
          <p:grpSpPr bwMode="auto">
            <a:xfrm>
              <a:off x="4561" y="1746"/>
              <a:ext cx="527" cy="404"/>
              <a:chOff x="4561" y="1746"/>
              <a:chExt cx="527" cy="404"/>
            </a:xfrm>
          </p:grpSpPr>
          <p:sp>
            <p:nvSpPr>
              <p:cNvPr id="43057" name="Rectangle 51"/>
              <p:cNvSpPr>
                <a:spLocks noChangeArrowheads="1"/>
              </p:cNvSpPr>
              <p:nvPr/>
            </p:nvSpPr>
            <p:spPr bwMode="auto">
              <a:xfrm>
                <a:off x="4752" y="174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3058" name="Rectangle 52"/>
              <p:cNvSpPr>
                <a:spLocks noChangeArrowheads="1"/>
              </p:cNvSpPr>
              <p:nvPr/>
            </p:nvSpPr>
            <p:spPr bwMode="auto">
              <a:xfrm>
                <a:off x="4561" y="174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3059" name="Line 53"/>
              <p:cNvSpPr>
                <a:spLocks noChangeShapeType="1"/>
              </p:cNvSpPr>
              <p:nvPr/>
            </p:nvSpPr>
            <p:spPr bwMode="auto">
              <a:xfrm>
                <a:off x="4800" y="1776"/>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advTm="1000">
    <p:sndAc>
      <p:stSnd>
        <p:snd r:embed="rId2" name="LASER.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77788" y="0"/>
            <a:ext cx="9066212" cy="5791200"/>
            <a:chOff x="48" y="0"/>
            <a:chExt cx="5711" cy="3648"/>
          </a:xfrm>
        </p:grpSpPr>
        <p:sp>
          <p:nvSpPr>
            <p:cNvPr id="44035" name="Rectangle 3"/>
            <p:cNvSpPr>
              <a:spLocks noChangeArrowheads="1"/>
            </p:cNvSpPr>
            <p:nvPr/>
          </p:nvSpPr>
          <p:spPr bwMode="auto">
            <a:xfrm>
              <a:off x="2496" y="319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44036" name="Rectangle 4"/>
            <p:cNvSpPr>
              <a:spLocks noChangeArrowheads="1"/>
            </p:cNvSpPr>
            <p:nvPr/>
          </p:nvSpPr>
          <p:spPr bwMode="auto">
            <a:xfrm>
              <a:off x="48" y="3119"/>
              <a:ext cx="213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所以，由对称性</a:t>
              </a:r>
            </a:p>
          </p:txBody>
        </p:sp>
        <p:sp>
          <p:nvSpPr>
            <p:cNvPr id="44037" name="Rectangle 5"/>
            <p:cNvSpPr>
              <a:spLocks noChangeArrowheads="1"/>
            </p:cNvSpPr>
            <p:nvPr/>
          </p:nvSpPr>
          <p:spPr bwMode="auto">
            <a:xfrm>
              <a:off x="2159" y="31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4038" name="Rectangle 6"/>
            <p:cNvSpPr>
              <a:spLocks noChangeArrowheads="1"/>
            </p:cNvSpPr>
            <p:nvPr/>
          </p:nvSpPr>
          <p:spPr bwMode="auto">
            <a:xfrm>
              <a:off x="2352" y="3274"/>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00"/>
                  </a:solidFill>
                  <a:latin typeface="Bookman Old Style" panose="02050604050505020204" pitchFamily="18" charset="0"/>
                </a:rPr>
                <a:t>y</a:t>
              </a:r>
            </a:p>
          </p:txBody>
        </p:sp>
        <p:sp>
          <p:nvSpPr>
            <p:cNvPr id="44039" name="Rectangle 7"/>
            <p:cNvSpPr>
              <a:spLocks noChangeArrowheads="1"/>
            </p:cNvSpPr>
            <p:nvPr/>
          </p:nvSpPr>
          <p:spPr bwMode="auto">
            <a:xfrm>
              <a:off x="3024" y="319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44040" name="Rectangle 8"/>
            <p:cNvSpPr>
              <a:spLocks noChangeArrowheads="1"/>
            </p:cNvSpPr>
            <p:nvPr/>
          </p:nvSpPr>
          <p:spPr bwMode="auto">
            <a:xfrm>
              <a:off x="2687" y="3148"/>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4041" name="Rectangle 9"/>
            <p:cNvSpPr>
              <a:spLocks noChangeArrowheads="1"/>
            </p:cNvSpPr>
            <p:nvPr/>
          </p:nvSpPr>
          <p:spPr bwMode="auto">
            <a:xfrm>
              <a:off x="2880" y="327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00"/>
                  </a:solidFill>
                  <a:latin typeface="Bookman Old Style" panose="02050604050505020204" pitchFamily="18" charset="0"/>
                </a:rPr>
                <a:t>z</a:t>
              </a:r>
            </a:p>
          </p:txBody>
        </p:sp>
        <p:sp>
          <p:nvSpPr>
            <p:cNvPr id="44042" name="Rectangle 10"/>
            <p:cNvSpPr>
              <a:spLocks noChangeArrowheads="1"/>
            </p:cNvSpPr>
            <p:nvPr/>
          </p:nvSpPr>
          <p:spPr bwMode="auto">
            <a:xfrm>
              <a:off x="3217" y="3187"/>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0</a:t>
              </a:r>
            </a:p>
          </p:txBody>
        </p:sp>
        <p:sp>
          <p:nvSpPr>
            <p:cNvPr id="44043" name="Oval 11"/>
            <p:cNvSpPr>
              <a:spLocks noChangeArrowheads="1"/>
            </p:cNvSpPr>
            <p:nvPr/>
          </p:nvSpPr>
          <p:spPr bwMode="auto">
            <a:xfrm>
              <a:off x="1465" y="399"/>
              <a:ext cx="720" cy="1536"/>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4044" name="Line 12"/>
            <p:cNvSpPr>
              <a:spLocks noChangeShapeType="1"/>
            </p:cNvSpPr>
            <p:nvPr/>
          </p:nvSpPr>
          <p:spPr bwMode="auto">
            <a:xfrm>
              <a:off x="1873" y="423"/>
              <a:ext cx="1536" cy="768"/>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3"/>
            <p:cNvSpPr>
              <a:spLocks noChangeShapeType="1"/>
            </p:cNvSpPr>
            <p:nvPr/>
          </p:nvSpPr>
          <p:spPr bwMode="auto">
            <a:xfrm>
              <a:off x="3409" y="1191"/>
              <a:ext cx="1199" cy="633"/>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Line 14"/>
            <p:cNvSpPr>
              <a:spLocks noChangeShapeType="1"/>
            </p:cNvSpPr>
            <p:nvPr/>
          </p:nvSpPr>
          <p:spPr bwMode="auto">
            <a:xfrm>
              <a:off x="1825" y="375"/>
              <a:ext cx="0" cy="81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Rectangle 15"/>
            <p:cNvSpPr>
              <a:spLocks noChangeArrowheads="1"/>
            </p:cNvSpPr>
            <p:nvPr/>
          </p:nvSpPr>
          <p:spPr bwMode="auto">
            <a:xfrm>
              <a:off x="1537" y="69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a</a:t>
              </a:r>
            </a:p>
          </p:txBody>
        </p:sp>
        <p:sp>
          <p:nvSpPr>
            <p:cNvPr id="44048" name="Line 16"/>
            <p:cNvSpPr>
              <a:spLocks noChangeShapeType="1"/>
            </p:cNvSpPr>
            <p:nvPr/>
          </p:nvSpPr>
          <p:spPr bwMode="auto">
            <a:xfrm>
              <a:off x="1824" y="1200"/>
              <a:ext cx="360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9" name="Oval 17"/>
            <p:cNvSpPr>
              <a:spLocks noChangeArrowheads="1"/>
            </p:cNvSpPr>
            <p:nvPr/>
          </p:nvSpPr>
          <p:spPr bwMode="auto">
            <a:xfrm>
              <a:off x="4372" y="532"/>
              <a:ext cx="568" cy="1288"/>
            </a:xfrm>
            <a:prstGeom prst="ellipse">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FF"/>
                </a:solidFill>
              </a:endParaRPr>
            </a:p>
          </p:txBody>
        </p:sp>
        <p:sp>
          <p:nvSpPr>
            <p:cNvPr id="44050" name="Rectangle 18"/>
            <p:cNvSpPr>
              <a:spLocks noChangeArrowheads="1"/>
            </p:cNvSpPr>
            <p:nvPr/>
          </p:nvSpPr>
          <p:spPr bwMode="auto">
            <a:xfrm rot="5400000">
              <a:off x="1813" y="28"/>
              <a:ext cx="300"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7200">
                  <a:solidFill>
                    <a:srgbClr val="FFFF00"/>
                  </a:solidFill>
                  <a:latin typeface="Bookman Old Style" panose="02050604050505020204" pitchFamily="18" charset="0"/>
                </a:rPr>
                <a:t>.</a:t>
              </a:r>
            </a:p>
          </p:txBody>
        </p:sp>
        <p:sp>
          <p:nvSpPr>
            <p:cNvPr id="44051" name="Line 19"/>
            <p:cNvSpPr>
              <a:spLocks noChangeShapeType="1"/>
            </p:cNvSpPr>
            <p:nvPr/>
          </p:nvSpPr>
          <p:spPr bwMode="auto">
            <a:xfrm>
              <a:off x="2112" y="672"/>
              <a:ext cx="1296" cy="528"/>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Line 20"/>
            <p:cNvSpPr>
              <a:spLocks noChangeShapeType="1"/>
            </p:cNvSpPr>
            <p:nvPr/>
          </p:nvSpPr>
          <p:spPr bwMode="auto">
            <a:xfrm>
              <a:off x="3408" y="1200"/>
              <a:ext cx="1008" cy="43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3" name="Line 21"/>
            <p:cNvSpPr>
              <a:spLocks noChangeShapeType="1"/>
            </p:cNvSpPr>
            <p:nvPr/>
          </p:nvSpPr>
          <p:spPr bwMode="auto">
            <a:xfrm>
              <a:off x="1584" y="624"/>
              <a:ext cx="1824" cy="57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4" name="Line 22"/>
            <p:cNvSpPr>
              <a:spLocks noChangeShapeType="1"/>
            </p:cNvSpPr>
            <p:nvPr/>
          </p:nvSpPr>
          <p:spPr bwMode="auto">
            <a:xfrm>
              <a:off x="3408" y="240"/>
              <a:ext cx="0" cy="960"/>
            </a:xfrm>
            <a:prstGeom prst="line">
              <a:avLst/>
            </a:prstGeom>
            <a:noFill/>
            <a:ln w="12700">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5" name="Line 23"/>
            <p:cNvSpPr>
              <a:spLocks noChangeShapeType="1"/>
            </p:cNvSpPr>
            <p:nvPr/>
          </p:nvSpPr>
          <p:spPr bwMode="auto">
            <a:xfrm>
              <a:off x="3408" y="1200"/>
              <a:ext cx="1440" cy="432"/>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6" name="Line 24"/>
            <p:cNvSpPr>
              <a:spLocks noChangeShapeType="1"/>
            </p:cNvSpPr>
            <p:nvPr/>
          </p:nvSpPr>
          <p:spPr bwMode="auto">
            <a:xfrm>
              <a:off x="2208" y="1008"/>
              <a:ext cx="1200" cy="19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7" name="Line 25"/>
            <p:cNvSpPr>
              <a:spLocks noChangeShapeType="1"/>
            </p:cNvSpPr>
            <p:nvPr/>
          </p:nvSpPr>
          <p:spPr bwMode="auto">
            <a:xfrm flipV="1">
              <a:off x="5759" y="3600"/>
              <a:ext cx="0" cy="4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8" name="Line 26"/>
            <p:cNvSpPr>
              <a:spLocks noChangeShapeType="1"/>
            </p:cNvSpPr>
            <p:nvPr/>
          </p:nvSpPr>
          <p:spPr bwMode="auto">
            <a:xfrm>
              <a:off x="3408" y="1200"/>
              <a:ext cx="960" cy="192"/>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9" name="Line 27"/>
            <p:cNvSpPr>
              <a:spLocks noChangeShapeType="1"/>
            </p:cNvSpPr>
            <p:nvPr/>
          </p:nvSpPr>
          <p:spPr bwMode="auto">
            <a:xfrm>
              <a:off x="1488" y="1104"/>
              <a:ext cx="192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0" name="Line 28"/>
            <p:cNvSpPr>
              <a:spLocks noChangeShapeType="1"/>
            </p:cNvSpPr>
            <p:nvPr/>
          </p:nvSpPr>
          <p:spPr bwMode="auto">
            <a:xfrm>
              <a:off x="3408" y="1200"/>
              <a:ext cx="1536" cy="9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1" name="Line 29"/>
            <p:cNvSpPr>
              <a:spLocks noChangeShapeType="1"/>
            </p:cNvSpPr>
            <p:nvPr/>
          </p:nvSpPr>
          <p:spPr bwMode="auto">
            <a:xfrm flipV="1">
              <a:off x="2208" y="1200"/>
              <a:ext cx="1200" cy="96"/>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2" name="Line 30"/>
            <p:cNvSpPr>
              <a:spLocks noChangeShapeType="1"/>
            </p:cNvSpPr>
            <p:nvPr/>
          </p:nvSpPr>
          <p:spPr bwMode="auto">
            <a:xfrm flipV="1">
              <a:off x="3408" y="1152"/>
              <a:ext cx="960" cy="48"/>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3" name="Line 31"/>
            <p:cNvSpPr>
              <a:spLocks noChangeShapeType="1"/>
            </p:cNvSpPr>
            <p:nvPr/>
          </p:nvSpPr>
          <p:spPr bwMode="auto">
            <a:xfrm flipV="1">
              <a:off x="1536" y="1200"/>
              <a:ext cx="1872" cy="384"/>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4" name="Line 32"/>
            <p:cNvSpPr>
              <a:spLocks noChangeShapeType="1"/>
            </p:cNvSpPr>
            <p:nvPr/>
          </p:nvSpPr>
          <p:spPr bwMode="auto">
            <a:xfrm flipV="1">
              <a:off x="3408" y="864"/>
              <a:ext cx="1536" cy="336"/>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5" name="Line 33"/>
            <p:cNvSpPr>
              <a:spLocks noChangeShapeType="1"/>
            </p:cNvSpPr>
            <p:nvPr/>
          </p:nvSpPr>
          <p:spPr bwMode="auto">
            <a:xfrm flipV="1">
              <a:off x="2160" y="1200"/>
              <a:ext cx="1248" cy="432"/>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6" name="Line 34"/>
            <p:cNvSpPr>
              <a:spLocks noChangeShapeType="1"/>
            </p:cNvSpPr>
            <p:nvPr/>
          </p:nvSpPr>
          <p:spPr bwMode="auto">
            <a:xfrm flipV="1">
              <a:off x="3408" y="864"/>
              <a:ext cx="1008" cy="336"/>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7" name="Line 35"/>
            <p:cNvSpPr>
              <a:spLocks noChangeShapeType="1"/>
            </p:cNvSpPr>
            <p:nvPr/>
          </p:nvSpPr>
          <p:spPr bwMode="auto">
            <a:xfrm flipV="1">
              <a:off x="1728" y="1200"/>
              <a:ext cx="1680"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8" name="Line 36"/>
            <p:cNvSpPr>
              <a:spLocks noChangeShapeType="1"/>
            </p:cNvSpPr>
            <p:nvPr/>
          </p:nvSpPr>
          <p:spPr bwMode="auto">
            <a:xfrm flipV="1">
              <a:off x="3408" y="576"/>
              <a:ext cx="1392" cy="624"/>
            </a:xfrm>
            <a:prstGeom prst="line">
              <a:avLst/>
            </a:prstGeom>
            <a:noFill/>
            <a:ln w="12700">
              <a:solidFill>
                <a:srgbClr val="FF0033"/>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9" name="Line 37"/>
            <p:cNvSpPr>
              <a:spLocks noChangeShapeType="1"/>
            </p:cNvSpPr>
            <p:nvPr/>
          </p:nvSpPr>
          <p:spPr bwMode="auto">
            <a:xfrm flipV="1">
              <a:off x="1920" y="1200"/>
              <a:ext cx="1488" cy="720"/>
            </a:xfrm>
            <a:prstGeom prst="line">
              <a:avLst/>
            </a:prstGeom>
            <a:noFill/>
            <a:ln w="12700">
              <a:solidFill>
                <a:schemeClr va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0" name="Line 38"/>
            <p:cNvSpPr>
              <a:spLocks noChangeShapeType="1"/>
            </p:cNvSpPr>
            <p:nvPr/>
          </p:nvSpPr>
          <p:spPr bwMode="auto">
            <a:xfrm flipV="1">
              <a:off x="3408" y="576"/>
              <a:ext cx="1152" cy="624"/>
            </a:xfrm>
            <a:prstGeom prst="line">
              <a:avLst/>
            </a:prstGeom>
            <a:noFill/>
            <a:ln w="12700">
              <a:solidFill>
                <a:srgbClr val="FF00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1" name="Line 39"/>
            <p:cNvSpPr>
              <a:spLocks noChangeShapeType="1"/>
            </p:cNvSpPr>
            <p:nvPr/>
          </p:nvSpPr>
          <p:spPr bwMode="auto">
            <a:xfrm flipH="1">
              <a:off x="3024" y="1200"/>
              <a:ext cx="384" cy="624"/>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Rectangle 40"/>
            <p:cNvSpPr>
              <a:spLocks noChangeArrowheads="1"/>
            </p:cNvSpPr>
            <p:nvPr/>
          </p:nvSpPr>
          <p:spPr bwMode="auto">
            <a:xfrm>
              <a:off x="3408" y="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00"/>
                  </a:solidFill>
                  <a:latin typeface="Bookman Old Style" panose="02050604050505020204" pitchFamily="18" charset="0"/>
                </a:rPr>
                <a:t>y</a:t>
              </a:r>
            </a:p>
          </p:txBody>
        </p:sp>
        <p:sp>
          <p:nvSpPr>
            <p:cNvPr id="44073" name="Rectangle 41"/>
            <p:cNvSpPr>
              <a:spLocks noChangeArrowheads="1"/>
            </p:cNvSpPr>
            <p:nvPr/>
          </p:nvSpPr>
          <p:spPr bwMode="auto">
            <a:xfrm>
              <a:off x="2736" y="1727"/>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z</a:t>
              </a:r>
            </a:p>
          </p:txBody>
        </p:sp>
        <p:sp>
          <p:nvSpPr>
            <p:cNvPr id="44074" name="Rectangle 42"/>
            <p:cNvSpPr>
              <a:spLocks noChangeArrowheads="1"/>
            </p:cNvSpPr>
            <p:nvPr/>
          </p:nvSpPr>
          <p:spPr bwMode="auto">
            <a:xfrm>
              <a:off x="5376" y="815"/>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x</a:t>
              </a:r>
            </a:p>
          </p:txBody>
        </p:sp>
        <p:sp>
          <p:nvSpPr>
            <p:cNvPr id="44075" name="Rectangle 43"/>
            <p:cNvSpPr>
              <a:spLocks noChangeArrowheads="1"/>
            </p:cNvSpPr>
            <p:nvPr/>
          </p:nvSpPr>
          <p:spPr bwMode="auto">
            <a:xfrm>
              <a:off x="5424" y="2284"/>
              <a:ext cx="1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4076" name="Rectangle 44"/>
            <p:cNvSpPr>
              <a:spLocks noChangeArrowheads="1"/>
            </p:cNvSpPr>
            <p:nvPr/>
          </p:nvSpPr>
          <p:spPr bwMode="auto">
            <a:xfrm>
              <a:off x="5221" y="2284"/>
              <a:ext cx="1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4077" name="Rectangle 45"/>
            <p:cNvSpPr>
              <a:spLocks noChangeArrowheads="1"/>
            </p:cNvSpPr>
            <p:nvPr/>
          </p:nvSpPr>
          <p:spPr bwMode="auto">
            <a:xfrm>
              <a:off x="86" y="2255"/>
              <a:ext cx="515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当</a:t>
              </a: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q</a:t>
              </a:r>
              <a:r>
                <a:rPr kumimoji="1" lang="en-US" altLang="zh-CN" sz="3600">
                  <a:solidFill>
                    <a:srgbClr val="FFFF00"/>
                  </a:solidFill>
                  <a:latin typeface="Bookman Old Style" panose="02050604050505020204" pitchFamily="18" charset="0"/>
                </a:rPr>
                <a:t> </a:t>
              </a:r>
              <a:r>
                <a:rPr kumimoji="1" lang="zh-CN" altLang="en-US" sz="3600" b="1">
                  <a:solidFill>
                    <a:srgbClr val="FFFF00"/>
                  </a:solidFill>
                  <a:latin typeface="Bookman Old Style" panose="02050604050505020204" pitchFamily="18" charset="0"/>
                </a:rPr>
                <a:t>位置发生变化时，它所激发的电场</a:t>
              </a:r>
            </a:p>
            <a:p>
              <a:pPr>
                <a:spcBef>
                  <a:spcPct val="0"/>
                </a:spcBef>
                <a:buClrTx/>
                <a:buSzTx/>
                <a:buFontTx/>
                <a:buNone/>
              </a:pPr>
              <a:r>
                <a:rPr kumimoji="1" lang="zh-CN" altLang="en-US" sz="3600" b="1">
                  <a:solidFill>
                    <a:srgbClr val="FFFF00"/>
                  </a:solidFill>
                  <a:latin typeface="Bookman Old Style" panose="02050604050505020204" pitchFamily="18" charset="0"/>
                </a:rPr>
                <a:t>矢量构成了一个圆锥面。</a:t>
              </a:r>
            </a:p>
          </p:txBody>
        </p:sp>
        <p:grpSp>
          <p:nvGrpSpPr>
            <p:cNvPr id="44078" name="Group 46"/>
            <p:cNvGrpSpPr>
              <a:grpSpLocks/>
            </p:cNvGrpSpPr>
            <p:nvPr/>
          </p:nvGrpSpPr>
          <p:grpSpPr bwMode="auto">
            <a:xfrm>
              <a:off x="1777" y="0"/>
              <a:ext cx="469" cy="452"/>
              <a:chOff x="1777" y="0"/>
              <a:chExt cx="469" cy="452"/>
            </a:xfrm>
          </p:grpSpPr>
          <p:sp>
            <p:nvSpPr>
              <p:cNvPr id="44084" name="Rectangle 47"/>
              <p:cNvSpPr>
                <a:spLocks noChangeArrowheads="1"/>
              </p:cNvSpPr>
              <p:nvPr/>
            </p:nvSpPr>
            <p:spPr bwMode="auto">
              <a:xfrm>
                <a:off x="1969" y="0"/>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q</a:t>
                </a:r>
              </a:p>
            </p:txBody>
          </p:sp>
          <p:sp>
            <p:nvSpPr>
              <p:cNvPr id="44085" name="Rectangle 48"/>
              <p:cNvSpPr>
                <a:spLocks noChangeArrowheads="1"/>
              </p:cNvSpPr>
              <p:nvPr/>
            </p:nvSpPr>
            <p:spPr bwMode="auto">
              <a:xfrm>
                <a:off x="1777" y="48"/>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grpSp>
        <p:sp>
          <p:nvSpPr>
            <p:cNvPr id="44079" name="Line 49"/>
            <p:cNvSpPr>
              <a:spLocks noChangeShapeType="1"/>
            </p:cNvSpPr>
            <p:nvPr/>
          </p:nvSpPr>
          <p:spPr bwMode="auto">
            <a:xfrm>
              <a:off x="5472" y="2305"/>
              <a:ext cx="241"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080" name="Group 50"/>
            <p:cNvGrpSpPr>
              <a:grpSpLocks/>
            </p:cNvGrpSpPr>
            <p:nvPr/>
          </p:nvGrpSpPr>
          <p:grpSpPr bwMode="auto">
            <a:xfrm>
              <a:off x="4561" y="1746"/>
              <a:ext cx="527" cy="404"/>
              <a:chOff x="4561" y="1746"/>
              <a:chExt cx="527" cy="404"/>
            </a:xfrm>
          </p:grpSpPr>
          <p:sp>
            <p:nvSpPr>
              <p:cNvPr id="44081" name="Rectangle 51"/>
              <p:cNvSpPr>
                <a:spLocks noChangeArrowheads="1"/>
              </p:cNvSpPr>
              <p:nvPr/>
            </p:nvSpPr>
            <p:spPr bwMode="auto">
              <a:xfrm>
                <a:off x="4752" y="1746"/>
                <a:ext cx="3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4082" name="Rectangle 52"/>
              <p:cNvSpPr>
                <a:spLocks noChangeArrowheads="1"/>
              </p:cNvSpPr>
              <p:nvPr/>
            </p:nvSpPr>
            <p:spPr bwMode="auto">
              <a:xfrm>
                <a:off x="4561" y="1746"/>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d</a:t>
                </a:r>
              </a:p>
            </p:txBody>
          </p:sp>
          <p:sp>
            <p:nvSpPr>
              <p:cNvPr id="44083" name="Line 53"/>
              <p:cNvSpPr>
                <a:spLocks noChangeShapeType="1"/>
              </p:cNvSpPr>
              <p:nvPr/>
            </p:nvSpPr>
            <p:spPr bwMode="auto">
              <a:xfrm>
                <a:off x="4800" y="1776"/>
                <a:ext cx="288" cy="0"/>
              </a:xfrm>
              <a:prstGeom prst="line">
                <a:avLst/>
              </a:prstGeom>
              <a:noFill/>
              <a:ln w="12700">
                <a:solidFill>
                  <a:srgbClr val="FFFF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8"/>
          <p:cNvSpPr>
            <a:spLocks noChangeArrowheads="1"/>
          </p:cNvSpPr>
          <p:nvPr/>
        </p:nvSpPr>
        <p:spPr bwMode="auto">
          <a:xfrm>
            <a:off x="4572000" y="1700213"/>
            <a:ext cx="4103688" cy="288131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059" name="Text Box 8"/>
          <p:cNvSpPr txBox="1">
            <a:spLocks noChangeArrowheads="1"/>
          </p:cNvSpPr>
          <p:nvPr/>
        </p:nvSpPr>
        <p:spPr bwMode="auto">
          <a:xfrm>
            <a:off x="468313" y="188913"/>
            <a:ext cx="80772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rgbClr val="FFFF00"/>
                </a:solidFill>
                <a:latin typeface="Times New Roman" panose="02020603050405020304" pitchFamily="18" charset="0"/>
              </a:rPr>
              <a:t>例</a:t>
            </a:r>
            <a:r>
              <a:rPr kumimoji="1" lang="en-US" altLang="zh-CN" sz="2800" b="1">
                <a:solidFill>
                  <a:srgbClr val="FFFF00"/>
                </a:solidFill>
                <a:latin typeface="Times New Roman" panose="02020603050405020304" pitchFamily="18" charset="0"/>
              </a:rPr>
              <a:t>6.</a:t>
            </a:r>
            <a:r>
              <a:rPr kumimoji="1" lang="en-US" altLang="zh-CN" sz="2800" b="1">
                <a:solidFill>
                  <a:srgbClr val="FFFFCC"/>
                </a:solidFill>
                <a:latin typeface="Times New Roman" panose="02020603050405020304" pitchFamily="18" charset="0"/>
              </a:rPr>
              <a:t> </a:t>
            </a:r>
            <a:r>
              <a:rPr kumimoji="1" lang="zh-CN" altLang="en-US" sz="2800" b="1">
                <a:solidFill>
                  <a:srgbClr val="FFFFCC"/>
                </a:solidFill>
                <a:latin typeface="Times New Roman" panose="02020603050405020304" pitchFamily="18" charset="0"/>
              </a:rPr>
              <a:t>均匀带电圆板，半径为</a:t>
            </a:r>
            <a:r>
              <a:rPr kumimoji="1" lang="en-US" altLang="zh-CN" sz="2800" b="1" i="1">
                <a:solidFill>
                  <a:srgbClr val="FFFFCC"/>
                </a:solidFill>
                <a:latin typeface="Times New Roman" panose="02020603050405020304" pitchFamily="18" charset="0"/>
              </a:rPr>
              <a:t>R</a:t>
            </a:r>
            <a:r>
              <a:rPr kumimoji="1" lang="zh-CN" altLang="en-US" sz="2800" b="1">
                <a:solidFill>
                  <a:srgbClr val="FFFFCC"/>
                </a:solidFill>
                <a:latin typeface="Times New Roman" panose="02020603050405020304" pitchFamily="18" charset="0"/>
              </a:rPr>
              <a:t>，电荷面密度为</a:t>
            </a:r>
            <a:r>
              <a:rPr kumimoji="1" lang="zh-CN" altLang="en-US" sz="2800" b="1" i="1">
                <a:solidFill>
                  <a:srgbClr val="FFFFCC"/>
                </a:solidFill>
                <a:latin typeface="Times New Roman" panose="02020603050405020304" pitchFamily="18" charset="0"/>
                <a:sym typeface="Symbol" panose="05050102010706020507" pitchFamily="18" charset="2"/>
              </a:rPr>
              <a:t></a:t>
            </a:r>
            <a:r>
              <a:rPr kumimoji="1" lang="zh-CN" altLang="en-US" sz="2800" b="1">
                <a:solidFill>
                  <a:srgbClr val="FFFFCC"/>
                </a:solidFill>
                <a:latin typeface="Times New Roman" panose="02020603050405020304" pitchFamily="18" charset="0"/>
                <a:sym typeface="Symbol" panose="05050102010706020507" pitchFamily="18" charset="2"/>
              </a:rPr>
              <a:t>。求轴线上任一点 </a:t>
            </a:r>
            <a:r>
              <a:rPr kumimoji="1" lang="en-US" altLang="zh-CN" sz="2800" b="1" i="1">
                <a:solidFill>
                  <a:srgbClr val="FFFFCC"/>
                </a:solidFill>
                <a:latin typeface="Times New Roman" panose="02020603050405020304" pitchFamily="18" charset="0"/>
                <a:sym typeface="Symbol" panose="05050102010706020507" pitchFamily="18" charset="2"/>
              </a:rPr>
              <a:t>P </a:t>
            </a:r>
            <a:r>
              <a:rPr kumimoji="1" lang="zh-CN" altLang="en-US" sz="2800" b="1">
                <a:solidFill>
                  <a:srgbClr val="FFFFCC"/>
                </a:solidFill>
                <a:latin typeface="Times New Roman" panose="02020603050405020304" pitchFamily="18" charset="0"/>
                <a:sym typeface="Symbol" panose="05050102010706020507" pitchFamily="18" charset="2"/>
              </a:rPr>
              <a:t>的电场强度。</a:t>
            </a:r>
            <a:endParaRPr kumimoji="1" lang="zh-CN" altLang="en-US" sz="2800" b="1">
              <a:solidFill>
                <a:srgbClr val="FFFFCC"/>
              </a:solidFill>
              <a:latin typeface="Times New Roman" panose="02020603050405020304" pitchFamily="18" charset="0"/>
            </a:endParaRPr>
          </a:p>
        </p:txBody>
      </p:sp>
      <p:sp>
        <p:nvSpPr>
          <p:cNvPr id="111630" name="Text Box 14"/>
          <p:cNvSpPr txBox="1">
            <a:spLocks noChangeArrowheads="1"/>
          </p:cNvSpPr>
          <p:nvPr/>
        </p:nvSpPr>
        <p:spPr bwMode="auto">
          <a:xfrm>
            <a:off x="468313" y="1685925"/>
            <a:ext cx="990600" cy="519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rPr>
              <a:t>解：</a:t>
            </a:r>
          </a:p>
        </p:txBody>
      </p:sp>
      <p:graphicFrame>
        <p:nvGraphicFramePr>
          <p:cNvPr id="111631" name="Object 15"/>
          <p:cNvGraphicFramePr>
            <a:graphicFrameLocks noChangeAspect="1"/>
          </p:cNvGraphicFramePr>
          <p:nvPr/>
        </p:nvGraphicFramePr>
        <p:xfrm>
          <a:off x="2393950" y="4797425"/>
          <a:ext cx="3781425" cy="1295400"/>
        </p:xfrm>
        <a:graphic>
          <a:graphicData uri="http://schemas.openxmlformats.org/presentationml/2006/ole">
            <mc:AlternateContent xmlns:mc="http://schemas.openxmlformats.org/markup-compatibility/2006">
              <mc:Choice xmlns:v="urn:schemas-microsoft-com:vml" Requires="v">
                <p:oleObj spid="_x0000_s45190" name="公式" r:id="rId3" imgW="1311742" imgH="435619" progId="Equation.3">
                  <p:embed/>
                </p:oleObj>
              </mc:Choice>
              <mc:Fallback>
                <p:oleObj name="公式" r:id="rId3" imgW="1311742" imgH="435619"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4797425"/>
                        <a:ext cx="3781425" cy="1295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2" name="Text Box 16"/>
          <p:cNvSpPr txBox="1">
            <a:spLocks noChangeArrowheads="1"/>
          </p:cNvSpPr>
          <p:nvPr/>
        </p:nvSpPr>
        <p:spPr bwMode="auto">
          <a:xfrm>
            <a:off x="1258888" y="1700213"/>
            <a:ext cx="30607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利用带电圆环场强公式</a:t>
            </a:r>
          </a:p>
        </p:txBody>
      </p:sp>
      <p:graphicFrame>
        <p:nvGraphicFramePr>
          <p:cNvPr id="111633" name="Object 17"/>
          <p:cNvGraphicFramePr>
            <a:graphicFrameLocks noChangeAspect="1"/>
          </p:cNvGraphicFramePr>
          <p:nvPr/>
        </p:nvGraphicFramePr>
        <p:xfrm>
          <a:off x="971550" y="4149725"/>
          <a:ext cx="2520950" cy="590550"/>
        </p:xfrm>
        <a:graphic>
          <a:graphicData uri="http://schemas.openxmlformats.org/presentationml/2006/ole">
            <mc:AlternateContent xmlns:mc="http://schemas.openxmlformats.org/markup-compatibility/2006">
              <mc:Choice xmlns:v="urn:schemas-microsoft-com:vml" Requires="v">
                <p:oleObj spid="_x0000_s45191" name="公式" r:id="rId5" imgW="837854" imgH="177097" progId="Equation.3">
                  <p:embed/>
                </p:oleObj>
              </mc:Choice>
              <mc:Fallback>
                <p:oleObj name="公式" r:id="rId5" imgW="837854" imgH="177097"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149725"/>
                        <a:ext cx="2520950" cy="590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3" name="Object 27"/>
          <p:cNvGraphicFramePr>
            <a:graphicFrameLocks noChangeAspect="1"/>
          </p:cNvGraphicFramePr>
          <p:nvPr/>
        </p:nvGraphicFramePr>
        <p:xfrm>
          <a:off x="611188" y="2636838"/>
          <a:ext cx="3527425" cy="1233487"/>
        </p:xfrm>
        <a:graphic>
          <a:graphicData uri="http://schemas.openxmlformats.org/presentationml/2006/ole">
            <mc:AlternateContent xmlns:mc="http://schemas.openxmlformats.org/markup-compatibility/2006">
              <mc:Choice xmlns:v="urn:schemas-microsoft-com:vml" Requires="v">
                <p:oleObj spid="_x0000_s45192" name="公式" r:id="rId7" imgW="1282972" imgH="435619" progId="Equation.3">
                  <p:embed/>
                </p:oleObj>
              </mc:Choice>
              <mc:Fallback>
                <p:oleObj name="公式" r:id="rId7" imgW="1282972" imgH="435619"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2636838"/>
                        <a:ext cx="3527425" cy="12334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pSp>
        <p:nvGrpSpPr>
          <p:cNvPr id="45065" name="Group 34"/>
          <p:cNvGrpSpPr>
            <a:grpSpLocks/>
          </p:cNvGrpSpPr>
          <p:nvPr/>
        </p:nvGrpSpPr>
        <p:grpSpPr bwMode="auto">
          <a:xfrm>
            <a:off x="4779963" y="1981200"/>
            <a:ext cx="3617912" cy="2286000"/>
            <a:chOff x="3011" y="1248"/>
            <a:chExt cx="2279" cy="1440"/>
          </a:xfrm>
        </p:grpSpPr>
        <p:sp>
          <p:nvSpPr>
            <p:cNvPr id="45066" name="Oval 4"/>
            <p:cNvSpPr>
              <a:spLocks noChangeArrowheads="1"/>
            </p:cNvSpPr>
            <p:nvPr/>
          </p:nvSpPr>
          <p:spPr bwMode="auto">
            <a:xfrm>
              <a:off x="3011" y="1248"/>
              <a:ext cx="816" cy="144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a:latin typeface="Times New Roman" panose="02020603050405020304" pitchFamily="18" charset="0"/>
                <a:sym typeface="Symbol" panose="05050102010706020507" pitchFamily="18" charset="2"/>
              </a:endParaRPr>
            </a:p>
          </p:txBody>
        </p:sp>
        <p:grpSp>
          <p:nvGrpSpPr>
            <p:cNvPr id="45067" name="Group 5"/>
            <p:cNvGrpSpPr>
              <a:grpSpLocks/>
            </p:cNvGrpSpPr>
            <p:nvPr/>
          </p:nvGrpSpPr>
          <p:grpSpPr bwMode="auto">
            <a:xfrm>
              <a:off x="3203" y="1488"/>
              <a:ext cx="432" cy="1008"/>
              <a:chOff x="3216" y="1488"/>
              <a:chExt cx="432" cy="1008"/>
            </a:xfrm>
          </p:grpSpPr>
          <p:sp>
            <p:nvSpPr>
              <p:cNvPr id="45083" name="Oval 6"/>
              <p:cNvSpPr>
                <a:spLocks noChangeArrowheads="1"/>
              </p:cNvSpPr>
              <p:nvPr/>
            </p:nvSpPr>
            <p:spPr bwMode="auto">
              <a:xfrm>
                <a:off x="3216" y="1488"/>
                <a:ext cx="432" cy="1008"/>
              </a:xfrm>
              <a:prstGeom prst="ellipse">
                <a:avLst/>
              </a:prstGeom>
              <a:solidFill>
                <a:schemeClr val="tx1"/>
              </a:solidFill>
              <a:ln>
                <a:noFill/>
              </a:ln>
              <a:effectLst/>
              <a:extLst>
                <a:ext uri="{91240B29-F687-4F45-9708-019B960494DF}">
                  <a14:hiddenLine xmlns:a14="http://schemas.microsoft.com/office/drawing/2010/main" w="9525">
                    <a:solidFill>
                      <a:srgbClr val="FF66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084" name="Oval 7"/>
              <p:cNvSpPr>
                <a:spLocks noChangeArrowheads="1"/>
              </p:cNvSpPr>
              <p:nvPr/>
            </p:nvSpPr>
            <p:spPr bwMode="auto">
              <a:xfrm>
                <a:off x="3264" y="1536"/>
                <a:ext cx="336" cy="912"/>
              </a:xfrm>
              <a:prstGeom prst="ellipse">
                <a:avLst/>
              </a:prstGeom>
              <a:solidFill>
                <a:schemeClr val="folHlink"/>
              </a:solidFill>
              <a:ln>
                <a:noFill/>
              </a:ln>
              <a:effectLst/>
              <a:extLst>
                <a:ext uri="{91240B29-F687-4F45-9708-019B960494DF}">
                  <a14:hiddenLine xmlns:a14="http://schemas.microsoft.com/office/drawing/2010/main" w="9525">
                    <a:solidFill>
                      <a:srgbClr val="FF66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a:latin typeface="Times New Roman" panose="02020603050405020304" pitchFamily="18" charset="0"/>
                  <a:sym typeface="Symbol" panose="05050102010706020507" pitchFamily="18" charset="2"/>
                </a:endParaRPr>
              </a:p>
            </p:txBody>
          </p:sp>
        </p:grpSp>
        <p:grpSp>
          <p:nvGrpSpPr>
            <p:cNvPr id="45068" name="Group 9"/>
            <p:cNvGrpSpPr>
              <a:grpSpLocks/>
            </p:cNvGrpSpPr>
            <p:nvPr/>
          </p:nvGrpSpPr>
          <p:grpSpPr bwMode="auto">
            <a:xfrm>
              <a:off x="3155" y="1264"/>
              <a:ext cx="347" cy="704"/>
              <a:chOff x="3168" y="1264"/>
              <a:chExt cx="347" cy="704"/>
            </a:xfrm>
          </p:grpSpPr>
          <p:sp>
            <p:nvSpPr>
              <p:cNvPr id="45079" name="Line 10"/>
              <p:cNvSpPr>
                <a:spLocks noChangeShapeType="1"/>
              </p:cNvSpPr>
              <p:nvPr/>
            </p:nvSpPr>
            <p:spPr bwMode="auto">
              <a:xfrm flipV="1">
                <a:off x="3456" y="1536"/>
                <a:ext cx="0" cy="43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0" name="Line 11"/>
              <p:cNvSpPr>
                <a:spLocks noChangeShapeType="1"/>
              </p:cNvSpPr>
              <p:nvPr/>
            </p:nvSpPr>
            <p:spPr bwMode="auto">
              <a:xfrm>
                <a:off x="3456" y="1344"/>
                <a:ext cx="0" cy="144"/>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1" name="Rectangle 12"/>
              <p:cNvSpPr>
                <a:spLocks noChangeArrowheads="1"/>
              </p:cNvSpPr>
              <p:nvPr/>
            </p:nvSpPr>
            <p:spPr bwMode="auto">
              <a:xfrm>
                <a:off x="3312" y="1552"/>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r</a:t>
                </a:r>
                <a:endParaRPr kumimoji="1" lang="en-US" altLang="zh-CN" sz="2400" i="1">
                  <a:latin typeface="Times New Roman" panose="02020603050405020304" pitchFamily="18" charset="0"/>
                  <a:sym typeface="Symbol" panose="05050102010706020507" pitchFamily="18" charset="2"/>
                </a:endParaRPr>
              </a:p>
            </p:txBody>
          </p:sp>
          <p:sp>
            <p:nvSpPr>
              <p:cNvPr id="45082" name="Rectangle 13"/>
              <p:cNvSpPr>
                <a:spLocks noChangeArrowheads="1"/>
              </p:cNvSpPr>
              <p:nvPr/>
            </p:nvSpPr>
            <p:spPr bwMode="auto">
              <a:xfrm>
                <a:off x="3168" y="1264"/>
                <a:ext cx="3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sym typeface="Symbol" panose="05050102010706020507" pitchFamily="18" charset="2"/>
                  </a:rPr>
                  <a:t>d</a:t>
                </a:r>
                <a:r>
                  <a:rPr kumimoji="1" lang="en-US" altLang="zh-CN" sz="2800" i="1">
                    <a:latin typeface="Times New Roman" panose="02020603050405020304" pitchFamily="18" charset="0"/>
                    <a:sym typeface="Symbol" panose="05050102010706020507" pitchFamily="18" charset="2"/>
                  </a:rPr>
                  <a:t>r</a:t>
                </a:r>
                <a:endParaRPr kumimoji="1" lang="en-US" altLang="zh-CN" sz="2400" i="1">
                  <a:latin typeface="Times New Roman" panose="02020603050405020304" pitchFamily="18" charset="0"/>
                  <a:sym typeface="Symbol" panose="05050102010706020507" pitchFamily="18" charset="2"/>
                </a:endParaRPr>
              </a:p>
            </p:txBody>
          </p:sp>
        </p:grpSp>
        <p:sp>
          <p:nvSpPr>
            <p:cNvPr id="45069" name="Rectangle 18"/>
            <p:cNvSpPr>
              <a:spLocks noChangeArrowheads="1"/>
            </p:cNvSpPr>
            <p:nvPr/>
          </p:nvSpPr>
          <p:spPr bwMode="auto">
            <a:xfrm>
              <a:off x="3011" y="201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R</a:t>
              </a:r>
            </a:p>
          </p:txBody>
        </p:sp>
        <p:sp>
          <p:nvSpPr>
            <p:cNvPr id="45070" name="Rectangle 19"/>
            <p:cNvSpPr>
              <a:spLocks noChangeArrowheads="1"/>
            </p:cNvSpPr>
            <p:nvPr/>
          </p:nvSpPr>
          <p:spPr bwMode="auto">
            <a:xfrm>
              <a:off x="4508" y="1942"/>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P</a:t>
              </a:r>
            </a:p>
          </p:txBody>
        </p:sp>
        <p:sp>
          <p:nvSpPr>
            <p:cNvPr id="45071" name="Rectangle 20"/>
            <p:cNvSpPr>
              <a:spLocks noChangeArrowheads="1"/>
            </p:cNvSpPr>
            <p:nvPr/>
          </p:nvSpPr>
          <p:spPr bwMode="auto">
            <a:xfrm>
              <a:off x="5075" y="1888"/>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sym typeface="Symbol" panose="05050102010706020507" pitchFamily="18" charset="2"/>
                </a:rPr>
                <a:t>x</a:t>
              </a:r>
            </a:p>
          </p:txBody>
        </p:sp>
        <p:sp>
          <p:nvSpPr>
            <p:cNvPr id="45072" name="Line 21"/>
            <p:cNvSpPr>
              <a:spLocks noChangeShapeType="1"/>
            </p:cNvSpPr>
            <p:nvPr/>
          </p:nvSpPr>
          <p:spPr bwMode="auto">
            <a:xfrm>
              <a:off x="3443" y="1968"/>
              <a:ext cx="182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5073" name="Group 22"/>
            <p:cNvGrpSpPr>
              <a:grpSpLocks/>
            </p:cNvGrpSpPr>
            <p:nvPr/>
          </p:nvGrpSpPr>
          <p:grpSpPr bwMode="auto">
            <a:xfrm>
              <a:off x="3443" y="1536"/>
              <a:ext cx="1661" cy="439"/>
              <a:chOff x="3456" y="1536"/>
              <a:chExt cx="1661" cy="439"/>
            </a:xfrm>
          </p:grpSpPr>
          <p:sp>
            <p:nvSpPr>
              <p:cNvPr id="45076" name="Line 23"/>
              <p:cNvSpPr>
                <a:spLocks noChangeShapeType="1"/>
              </p:cNvSpPr>
              <p:nvPr/>
            </p:nvSpPr>
            <p:spPr bwMode="auto">
              <a:xfrm>
                <a:off x="3456" y="1536"/>
                <a:ext cx="1200" cy="43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40" name="Rectangle 24"/>
              <p:cNvSpPr>
                <a:spLocks noChangeArrowheads="1"/>
              </p:cNvSpPr>
              <p:nvPr/>
            </p:nvSpPr>
            <p:spPr bwMode="auto">
              <a:xfrm>
                <a:off x="4752" y="1648"/>
                <a:ext cx="3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a:effectLst>
                      <a:outerShdw blurRad="38100" dist="38100" dir="2700000" algn="tl">
                        <a:srgbClr val="000000"/>
                      </a:outerShdw>
                    </a:effectLst>
                    <a:latin typeface="Times New Roman" pitchFamily="18" charset="0"/>
                    <a:sym typeface="Symbol" pitchFamily="18" charset="2"/>
                  </a:rPr>
                  <a:t>d</a:t>
                </a:r>
                <a:r>
                  <a:rPr kumimoji="1" lang="en-US" altLang="zh-CN" sz="2800" i="1">
                    <a:effectLst>
                      <a:outerShdw blurRad="38100" dist="38100" dir="2700000" algn="tl">
                        <a:srgbClr val="000000"/>
                      </a:outerShdw>
                    </a:effectLst>
                    <a:latin typeface="Times New Roman" pitchFamily="18" charset="0"/>
                    <a:sym typeface="Symbol" pitchFamily="18" charset="2"/>
                  </a:rPr>
                  <a:t>E</a:t>
                </a:r>
                <a:endParaRPr kumimoji="1" lang="en-US" altLang="zh-CN" sz="2800" i="1">
                  <a:latin typeface="Times New Roman" pitchFamily="18" charset="0"/>
                  <a:sym typeface="Symbol" pitchFamily="18" charset="2"/>
                </a:endParaRPr>
              </a:p>
            </p:txBody>
          </p:sp>
          <p:sp>
            <p:nvSpPr>
              <p:cNvPr id="45078" name="Line 25"/>
              <p:cNvSpPr>
                <a:spLocks noChangeShapeType="1"/>
              </p:cNvSpPr>
              <p:nvPr/>
            </p:nvSpPr>
            <p:spPr bwMode="auto">
              <a:xfrm>
                <a:off x="4656" y="1968"/>
                <a:ext cx="288" cy="0"/>
              </a:xfrm>
              <a:prstGeom prst="line">
                <a:avLst/>
              </a:prstGeom>
              <a:noFill/>
              <a:ln w="28575">
                <a:solidFill>
                  <a:schemeClr val="hlink"/>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074" name="Line 26"/>
            <p:cNvSpPr>
              <a:spLocks noChangeShapeType="1"/>
            </p:cNvSpPr>
            <p:nvPr/>
          </p:nvSpPr>
          <p:spPr bwMode="auto">
            <a:xfrm flipH="1">
              <a:off x="3107" y="1979"/>
              <a:ext cx="336" cy="43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5" name="Text Box 29"/>
            <p:cNvSpPr txBox="1">
              <a:spLocks noChangeArrowheads="1"/>
            </p:cNvSpPr>
            <p:nvPr/>
          </p:nvSpPr>
          <p:spPr bwMode="auto">
            <a:xfrm>
              <a:off x="3366" y="193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O</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11630"/>
                                        </p:tgtEl>
                                        <p:attrNameLst>
                                          <p:attrName>style.visibility</p:attrName>
                                        </p:attrNameLst>
                                      </p:cBhvr>
                                      <p:to>
                                        <p:strVal val="visible"/>
                                      </p:to>
                                    </p:set>
                                    <p:anim calcmode="lin" valueType="num">
                                      <p:cBhvr>
                                        <p:cTn id="7" dur="500" fill="hold"/>
                                        <p:tgtEl>
                                          <p:spTgt spid="111630"/>
                                        </p:tgtEl>
                                        <p:attrNameLst>
                                          <p:attrName>ppt_w</p:attrName>
                                        </p:attrNameLst>
                                      </p:cBhvr>
                                      <p:tavLst>
                                        <p:tav tm="0">
                                          <p:val>
                                            <p:strVal val="4*#ppt_w"/>
                                          </p:val>
                                        </p:tav>
                                        <p:tav tm="100000">
                                          <p:val>
                                            <p:strVal val="#ppt_w"/>
                                          </p:val>
                                        </p:tav>
                                      </p:tavLst>
                                    </p:anim>
                                    <p:anim calcmode="lin" valueType="num">
                                      <p:cBhvr>
                                        <p:cTn id="8" dur="500" fill="hold"/>
                                        <p:tgtEl>
                                          <p:spTgt spid="111630"/>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116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1643"/>
                                        </p:tgtEl>
                                        <p:attrNameLst>
                                          <p:attrName>style.visibility</p:attrName>
                                        </p:attrNameLst>
                                      </p:cBhvr>
                                      <p:to>
                                        <p:strVal val="visible"/>
                                      </p:to>
                                    </p:set>
                                    <p:animEffect transition="in" filter="box(out)">
                                      <p:cBhvr>
                                        <p:cTn id="17" dur="500"/>
                                        <p:tgtEl>
                                          <p:spTgt spid="1116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111633"/>
                                        </p:tgtEl>
                                        <p:attrNameLst>
                                          <p:attrName>style.visibility</p:attrName>
                                        </p:attrNameLst>
                                      </p:cBhvr>
                                      <p:to>
                                        <p:strVal val="visible"/>
                                      </p:to>
                                    </p:set>
                                    <p:animEffect transition="in" filter="strips(upRight)">
                                      <p:cBhvr>
                                        <p:cTn id="22" dur="500"/>
                                        <p:tgtEl>
                                          <p:spTgt spid="1116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111631"/>
                                        </p:tgtEl>
                                        <p:attrNameLst>
                                          <p:attrName>style.visibility</p:attrName>
                                        </p:attrNameLst>
                                      </p:cBhvr>
                                      <p:to>
                                        <p:strVal val="visible"/>
                                      </p:to>
                                    </p:set>
                                    <p:animEffect transition="in" filter="strips(upRight)">
                                      <p:cBhvr>
                                        <p:cTn id="27" dur="500"/>
                                        <p:tgtEl>
                                          <p:spTgt spid="111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0" grpId="0" autoUpdateAnimBg="0"/>
      <p:bldP spid="11163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44" name="Object 4"/>
          <p:cNvGraphicFramePr>
            <a:graphicFrameLocks noChangeAspect="1"/>
          </p:cNvGraphicFramePr>
          <p:nvPr/>
        </p:nvGraphicFramePr>
        <p:xfrm>
          <a:off x="1403350" y="1341438"/>
          <a:ext cx="5616575" cy="1241425"/>
        </p:xfrm>
        <a:graphic>
          <a:graphicData uri="http://schemas.openxmlformats.org/presentationml/2006/ole">
            <mc:AlternateContent xmlns:mc="http://schemas.openxmlformats.org/markup-compatibility/2006">
              <mc:Choice xmlns:v="urn:schemas-microsoft-com:vml" Requires="v">
                <p:oleObj spid="_x0000_s46268" name="公式" r:id="rId3" imgW="2044287" imgH="435619" progId="Equation.3">
                  <p:embed/>
                </p:oleObj>
              </mc:Choice>
              <mc:Fallback>
                <p:oleObj name="公式" r:id="rId3" imgW="2044287" imgH="43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341438"/>
                        <a:ext cx="5616575" cy="12414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5" name="Object 5"/>
          <p:cNvGraphicFramePr>
            <a:graphicFrameLocks noChangeAspect="1"/>
          </p:cNvGraphicFramePr>
          <p:nvPr/>
        </p:nvGraphicFramePr>
        <p:xfrm>
          <a:off x="1476375" y="0"/>
          <a:ext cx="4879975" cy="1292225"/>
        </p:xfrm>
        <a:graphic>
          <a:graphicData uri="http://schemas.openxmlformats.org/presentationml/2006/ole">
            <mc:AlternateContent xmlns:mc="http://schemas.openxmlformats.org/markup-compatibility/2006">
              <mc:Choice xmlns:v="urn:schemas-microsoft-com:vml" Requires="v">
                <p:oleObj spid="_x0000_s46269" name="公式" r:id="rId5" imgW="1704342" imgH="435619" progId="Equation.3">
                  <p:embed/>
                </p:oleObj>
              </mc:Choice>
              <mc:Fallback>
                <p:oleObj name="公式" r:id="rId5" imgW="1704342" imgH="43561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0"/>
                        <a:ext cx="4879975" cy="12922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6" name="Text Box 6"/>
          <p:cNvSpPr txBox="1">
            <a:spLocks noChangeArrowheads="1"/>
          </p:cNvSpPr>
          <p:nvPr/>
        </p:nvSpPr>
        <p:spPr bwMode="auto">
          <a:xfrm>
            <a:off x="468313" y="2781300"/>
            <a:ext cx="6840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a:solidFill>
                  <a:schemeClr val="hlink"/>
                </a:solidFill>
                <a:latin typeface="Times New Roman" panose="02020603050405020304" pitchFamily="18" charset="0"/>
                <a:ea typeface="黑体" panose="02010609060101010101" pitchFamily="49" charset="-122"/>
              </a:rPr>
              <a:t>1. </a:t>
            </a:r>
            <a:r>
              <a:rPr kumimoji="1" lang="en-US" altLang="zh-CN" sz="2800" i="1">
                <a:solidFill>
                  <a:schemeClr val="hlink"/>
                </a:solidFill>
                <a:latin typeface="Times New Roman" panose="02020603050405020304" pitchFamily="18" charset="0"/>
                <a:ea typeface="黑体" panose="02010609060101010101" pitchFamily="49" charset="-122"/>
              </a:rPr>
              <a:t>R </a:t>
            </a:r>
            <a:r>
              <a:rPr kumimoji="1" lang="en-US" altLang="zh-CN" sz="280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i="1">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x </a:t>
            </a:r>
            <a:r>
              <a:rPr kumimoji="1" lang="zh-CN" altLang="en-US" sz="2800">
                <a:solidFill>
                  <a:schemeClr val="hlink"/>
                </a:solidFill>
                <a:latin typeface="Times New Roman" panose="02020603050405020304" pitchFamily="18" charset="0"/>
                <a:ea typeface="黑体" panose="02010609060101010101" pitchFamily="49" charset="-122"/>
              </a:rPr>
              <a:t>无限大带电平板的电场强度 ：</a:t>
            </a:r>
          </a:p>
        </p:txBody>
      </p:sp>
      <p:graphicFrame>
        <p:nvGraphicFramePr>
          <p:cNvPr id="112648" name="Object 8"/>
          <p:cNvGraphicFramePr>
            <a:graphicFrameLocks noChangeAspect="1"/>
          </p:cNvGraphicFramePr>
          <p:nvPr/>
        </p:nvGraphicFramePr>
        <p:xfrm>
          <a:off x="3635375" y="3284538"/>
          <a:ext cx="1582738" cy="1250950"/>
        </p:xfrm>
        <a:graphic>
          <a:graphicData uri="http://schemas.openxmlformats.org/presentationml/2006/ole">
            <mc:AlternateContent xmlns:mc="http://schemas.openxmlformats.org/markup-compatibility/2006">
              <mc:Choice xmlns:v="urn:schemas-microsoft-com:vml" Requires="v">
                <p:oleObj spid="_x0000_s46270" name="公式" r:id="rId7" imgW="521793" imgH="406985" progId="Equation.3">
                  <p:embed/>
                </p:oleObj>
              </mc:Choice>
              <mc:Fallback>
                <p:oleObj name="公式" r:id="rId7" imgW="521793" imgH="40698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3284538"/>
                        <a:ext cx="1582738" cy="125095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12651" name="Group 11"/>
          <p:cNvGrpSpPr>
            <a:grpSpLocks/>
          </p:cNvGrpSpPr>
          <p:nvPr/>
        </p:nvGrpSpPr>
        <p:grpSpPr bwMode="auto">
          <a:xfrm>
            <a:off x="1258888" y="3429000"/>
            <a:ext cx="2087562" cy="519113"/>
            <a:chOff x="839" y="2513"/>
            <a:chExt cx="1315" cy="327"/>
          </a:xfrm>
        </p:grpSpPr>
        <p:graphicFrame>
          <p:nvGraphicFramePr>
            <p:cNvPr id="46091" name="Object 7"/>
            <p:cNvGraphicFramePr>
              <a:graphicFrameLocks noChangeAspect="1"/>
            </p:cNvGraphicFramePr>
            <p:nvPr/>
          </p:nvGraphicFramePr>
          <p:xfrm>
            <a:off x="839" y="2523"/>
            <a:ext cx="726" cy="275"/>
          </p:xfrm>
          <a:graphic>
            <a:graphicData uri="http://schemas.openxmlformats.org/presentationml/2006/ole">
              <mc:AlternateContent xmlns:mc="http://schemas.openxmlformats.org/markup-compatibility/2006">
                <mc:Choice xmlns:v="urn:schemas-microsoft-com:vml" Requires="v">
                  <p:oleObj spid="_x0000_s46271" name="公式" r:id="rId9" imgW="445254" imgH="153213" progId="Equation.3">
                    <p:embed/>
                  </p:oleObj>
                </mc:Choice>
                <mc:Fallback>
                  <p:oleObj name="公式" r:id="rId9" imgW="445254" imgH="153213"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 y="2523"/>
                          <a:ext cx="726"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2" name="Text Box 9"/>
            <p:cNvSpPr txBox="1">
              <a:spLocks noChangeArrowheads="1"/>
            </p:cNvSpPr>
            <p:nvPr/>
          </p:nvSpPr>
          <p:spPr bwMode="auto">
            <a:xfrm>
              <a:off x="1610" y="2513"/>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t>时</a:t>
              </a:r>
            </a:p>
          </p:txBody>
        </p:sp>
      </p:grpSp>
      <p:sp>
        <p:nvSpPr>
          <p:cNvPr id="112650" name="Text Box 10"/>
          <p:cNvSpPr txBox="1">
            <a:spLocks noChangeArrowheads="1"/>
          </p:cNvSpPr>
          <p:nvPr/>
        </p:nvSpPr>
        <p:spPr bwMode="auto">
          <a:xfrm>
            <a:off x="250825" y="4508500"/>
            <a:ext cx="799147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zh-CN" altLang="en-US" sz="2800" b="1">
                <a:solidFill>
                  <a:srgbClr val="FFFFCC"/>
                </a:solidFill>
                <a:latin typeface="Times New Roman" panose="02020603050405020304" pitchFamily="18" charset="0"/>
              </a:rPr>
              <a:t>当考察点很接近带电平面时（</a:t>
            </a:r>
            <a:r>
              <a:rPr kumimoji="1" lang="en-US" altLang="zh-CN" sz="2800" b="1" i="1">
                <a:solidFill>
                  <a:srgbClr val="FFFFCC"/>
                </a:solidFill>
                <a:latin typeface="Times New Roman" panose="02020603050405020304" pitchFamily="18" charset="0"/>
              </a:rPr>
              <a:t>x </a:t>
            </a:r>
            <a:r>
              <a:rPr kumimoji="1" lang="en-US" altLang="zh-CN" sz="2800" b="1">
                <a:solidFill>
                  <a:srgbClr val="FFFFCC"/>
                </a:solidFill>
                <a:latin typeface="Times New Roman" panose="02020603050405020304" pitchFamily="18" charset="0"/>
              </a:rPr>
              <a:t>&lt;&lt; </a:t>
            </a:r>
            <a:r>
              <a:rPr kumimoji="1" lang="en-US" altLang="zh-CN" sz="2800" b="1" i="1">
                <a:solidFill>
                  <a:srgbClr val="FFFFCC"/>
                </a:solidFill>
                <a:latin typeface="Times New Roman" panose="02020603050405020304" pitchFamily="18" charset="0"/>
              </a:rPr>
              <a:t>R</a:t>
            </a:r>
            <a:r>
              <a:rPr kumimoji="1" lang="zh-CN" altLang="en-US" sz="2800" b="1">
                <a:solidFill>
                  <a:srgbClr val="FFFFCC"/>
                </a:solidFill>
                <a:latin typeface="Times New Roman" panose="02020603050405020304" pitchFamily="18" charset="0"/>
              </a:rPr>
              <a:t>），可以把带电平面近似看作无限大来处理。</a:t>
            </a:r>
          </a:p>
        </p:txBody>
      </p:sp>
      <p:sp>
        <p:nvSpPr>
          <p:cNvPr id="112652" name="Text Box 12"/>
          <p:cNvSpPr txBox="1">
            <a:spLocks noChangeArrowheads="1"/>
          </p:cNvSpPr>
          <p:nvPr/>
        </p:nvSpPr>
        <p:spPr bwMode="auto">
          <a:xfrm>
            <a:off x="323850" y="23495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a:ea typeface="黑体" panose="02010609060101010101" pitchFamily="49" charset="-122"/>
              </a:rPr>
              <a:t>讨论：</a:t>
            </a:r>
          </a:p>
        </p:txBody>
      </p:sp>
      <p:sp>
        <p:nvSpPr>
          <p:cNvPr id="112653" name="Text Box 13"/>
          <p:cNvSpPr txBox="1">
            <a:spLocks noChangeArrowheads="1"/>
          </p:cNvSpPr>
          <p:nvPr/>
        </p:nvSpPr>
        <p:spPr bwMode="auto">
          <a:xfrm>
            <a:off x="539750" y="5661025"/>
            <a:ext cx="2087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solidFill>
                  <a:schemeClr val="hlink"/>
                </a:solidFill>
                <a:latin typeface="黑体" panose="02010609060101010101" pitchFamily="49" charset="-122"/>
                <a:ea typeface="黑体" panose="02010609060101010101" pitchFamily="49" charset="-122"/>
              </a:rPr>
              <a:t>2</a:t>
            </a:r>
            <a:r>
              <a:rPr lang="en-US" altLang="zh-CN" sz="2800" i="1">
                <a:solidFill>
                  <a:schemeClr val="hlink"/>
                </a:solidFill>
                <a:latin typeface="黑体" panose="02010609060101010101" pitchFamily="49" charset="-122"/>
                <a:ea typeface="黑体" panose="02010609060101010101" pitchFamily="49" charset="-122"/>
              </a:rPr>
              <a:t>. </a:t>
            </a:r>
            <a:r>
              <a:rPr lang="en-US" altLang="zh-CN" sz="2800" i="1">
                <a:solidFill>
                  <a:schemeClr val="hlink"/>
                </a:solidFill>
                <a:latin typeface="Times New Roman" panose="02020603050405020304" pitchFamily="18" charset="0"/>
                <a:ea typeface="黑体" panose="02010609060101010101" pitchFamily="49" charset="-122"/>
              </a:rPr>
              <a:t>R </a:t>
            </a:r>
            <a:r>
              <a:rPr kumimoji="1" lang="en-US" altLang="zh-CN" sz="2800">
                <a:solidFill>
                  <a:schemeClr val="hlink"/>
                </a:solidFill>
                <a:latin typeface="Times New Roman" panose="02020603050405020304" pitchFamily="18" charset="0"/>
                <a:ea typeface="黑体" panose="02010609060101010101" pitchFamily="49" charset="-122"/>
              </a:rPr>
              <a:t>&lt;&lt;</a:t>
            </a:r>
            <a:r>
              <a:rPr kumimoji="1" lang="en-US" altLang="zh-CN" sz="2800" i="1">
                <a:solidFill>
                  <a:schemeClr val="hlink"/>
                </a:solidFill>
                <a:latin typeface="Times New Roman" panose="02020603050405020304" pitchFamily="18" charset="0"/>
                <a:ea typeface="黑体" panose="02010609060101010101" pitchFamily="49" charset="-122"/>
              </a:rPr>
              <a:t>x</a:t>
            </a:r>
            <a:endParaRPr kumimoji="1" lang="en-US" altLang="zh-CN" sz="1800" i="1">
              <a:latin typeface="Times New Roman" panose="02020603050405020304" pitchFamily="18" charset="0"/>
            </a:endParaRPr>
          </a:p>
        </p:txBody>
      </p:sp>
      <p:graphicFrame>
        <p:nvGraphicFramePr>
          <p:cNvPr id="112678" name="Object 38"/>
          <p:cNvGraphicFramePr>
            <a:graphicFrameLocks noChangeAspect="1"/>
          </p:cNvGraphicFramePr>
          <p:nvPr/>
        </p:nvGraphicFramePr>
        <p:xfrm>
          <a:off x="3148013" y="5657850"/>
          <a:ext cx="2054225" cy="1165225"/>
        </p:xfrm>
        <a:graphic>
          <a:graphicData uri="http://schemas.openxmlformats.org/presentationml/2006/ole">
            <mc:AlternateContent xmlns:mc="http://schemas.openxmlformats.org/markup-compatibility/2006">
              <mc:Choice xmlns:v="urn:schemas-microsoft-com:vml" Requires="v">
                <p:oleObj spid="_x0000_s46272" name="公式" r:id="rId11" imgW="737295" imgH="406985" progId="Equation.3">
                  <p:embed/>
                </p:oleObj>
              </mc:Choice>
              <mc:Fallback>
                <p:oleObj name="公式" r:id="rId11" imgW="737295" imgH="406985" progId="Equation.3">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8013" y="5657850"/>
                        <a:ext cx="2054225" cy="11652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strips(upRight)">
                                      <p:cBhvr>
                                        <p:cTn id="7" dur="500"/>
                                        <p:tgtEl>
                                          <p:spTgt spid="112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12644"/>
                                        </p:tgtEl>
                                        <p:attrNameLst>
                                          <p:attrName>style.visibility</p:attrName>
                                        </p:attrNameLst>
                                      </p:cBhvr>
                                      <p:to>
                                        <p:strVal val="visible"/>
                                      </p:to>
                                    </p:set>
                                    <p:animEffect transition="in" filter="strips(upRight)">
                                      <p:cBhvr>
                                        <p:cTn id="12" dur="500"/>
                                        <p:tgtEl>
                                          <p:spTgt spid="112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65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2646"/>
                                        </p:tgtEl>
                                        <p:attrNameLst>
                                          <p:attrName>style.visibility</p:attrName>
                                        </p:attrNameLst>
                                      </p:cBhvr>
                                      <p:to>
                                        <p:strVal val="visible"/>
                                      </p:to>
                                    </p:set>
                                    <p:animEffect transition="in" filter="wipe(left)">
                                      <p:cBhvr>
                                        <p:cTn id="21" dur="500"/>
                                        <p:tgtEl>
                                          <p:spTgt spid="1126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2651"/>
                                        </p:tgtEl>
                                        <p:attrNameLst>
                                          <p:attrName>style.visibility</p:attrName>
                                        </p:attrNameLst>
                                      </p:cBhvr>
                                      <p:to>
                                        <p:strVal val="visible"/>
                                      </p:to>
                                    </p:set>
                                    <p:animEffect transition="in" filter="wipe(left)">
                                      <p:cBhvr>
                                        <p:cTn id="26" dur="500"/>
                                        <p:tgtEl>
                                          <p:spTgt spid="11265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112648"/>
                                        </p:tgtEl>
                                        <p:attrNameLst>
                                          <p:attrName>style.visibility</p:attrName>
                                        </p:attrNameLst>
                                      </p:cBhvr>
                                      <p:to>
                                        <p:strVal val="visible"/>
                                      </p:to>
                                    </p:set>
                                    <p:animEffect transition="in" filter="box(out)">
                                      <p:cBhvr>
                                        <p:cTn id="31" dur="500"/>
                                        <p:tgtEl>
                                          <p:spTgt spid="1126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12650"/>
                                        </p:tgtEl>
                                        <p:attrNameLst>
                                          <p:attrName>style.visibility</p:attrName>
                                        </p:attrNameLst>
                                      </p:cBhvr>
                                      <p:to>
                                        <p:strVal val="visible"/>
                                      </p:to>
                                    </p:set>
                                    <p:animEffect transition="in" filter="box(out)">
                                      <p:cBhvr>
                                        <p:cTn id="36" dur="500"/>
                                        <p:tgtEl>
                                          <p:spTgt spid="11265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265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nodeType="clickEffect">
                                  <p:stCondLst>
                                    <p:cond delay="0"/>
                                  </p:stCondLst>
                                  <p:childTnLst>
                                    <p:set>
                                      <p:cBhvr>
                                        <p:cTn id="44" dur="1" fill="hold">
                                          <p:stCondLst>
                                            <p:cond delay="0"/>
                                          </p:stCondLst>
                                        </p:cTn>
                                        <p:tgtEl>
                                          <p:spTgt spid="112678"/>
                                        </p:tgtEl>
                                        <p:attrNameLst>
                                          <p:attrName>style.visibility</p:attrName>
                                        </p:attrNameLst>
                                      </p:cBhvr>
                                      <p:to>
                                        <p:strVal val="visible"/>
                                      </p:to>
                                    </p:set>
                                    <p:animEffect transition="in" filter="box(out)">
                                      <p:cBhvr>
                                        <p:cTn id="45" dur="500"/>
                                        <p:tgtEl>
                                          <p:spTgt spid="11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6" grpId="0"/>
      <p:bldP spid="112650" grpId="0" autoUpdateAnimBg="0"/>
      <p:bldP spid="112652" grpId="0"/>
      <p:bldP spid="1126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539750" y="404813"/>
            <a:ext cx="7740650" cy="137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chemeClr val="hlink"/>
                </a:solidFill>
                <a:latin typeface="Bookman Old Style" panose="02050604050505020204" pitchFamily="18" charset="0"/>
              </a:rPr>
              <a:t>    [</a:t>
            </a:r>
            <a:r>
              <a:rPr kumimoji="1" lang="zh-CN" altLang="en-US" sz="2800" b="1">
                <a:solidFill>
                  <a:schemeClr val="hlink"/>
                </a:solidFill>
                <a:latin typeface="Bookman Old Style" panose="02050604050505020204" pitchFamily="18" charset="0"/>
              </a:rPr>
              <a:t>例７</a:t>
            </a:r>
            <a:r>
              <a:rPr kumimoji="1" lang="en-US" altLang="zh-CN" sz="2800" b="1">
                <a:solidFill>
                  <a:schemeClr val="hlink"/>
                </a:solidFill>
                <a:latin typeface="Bookman Old Style" panose="02050604050505020204" pitchFamily="18" charset="0"/>
              </a:rPr>
              <a:t>]</a:t>
            </a:r>
            <a:r>
              <a:rPr kumimoji="1" lang="zh-CN" altLang="en-US" sz="2800" b="1">
                <a:solidFill>
                  <a:schemeClr val="hlink"/>
                </a:solidFill>
                <a:latin typeface="Bookman Old Style" panose="02050604050505020204" pitchFamily="18" charset="0"/>
              </a:rPr>
              <a:t>有一瓦楞状直长均匀带电薄板，面电荷密度为</a:t>
            </a:r>
            <a:r>
              <a:rPr kumimoji="1" lang="en-US" altLang="zh-CN" sz="2800" i="1">
                <a:solidFill>
                  <a:schemeClr val="hlink"/>
                </a:solidFill>
                <a:latin typeface="宋体" panose="02010600030101010101" pitchFamily="2" charset="-122"/>
              </a:rPr>
              <a:t>σ</a:t>
            </a:r>
            <a:r>
              <a:rPr kumimoji="1" lang="en-US" altLang="zh-CN" sz="2800" b="1">
                <a:solidFill>
                  <a:schemeClr val="hlink"/>
                </a:solidFill>
                <a:latin typeface="Bookman Old Style" panose="02050604050505020204" pitchFamily="18" charset="0"/>
              </a:rPr>
              <a:t>,</a:t>
            </a:r>
            <a:r>
              <a:rPr kumimoji="1" lang="zh-CN" altLang="en-US" sz="2800" b="1">
                <a:solidFill>
                  <a:schemeClr val="hlink"/>
                </a:solidFill>
                <a:latin typeface="Bookman Old Style" panose="02050604050505020204" pitchFamily="18" charset="0"/>
              </a:rPr>
              <a:t>瓦楞的圆半径为 </a:t>
            </a:r>
            <a:r>
              <a:rPr kumimoji="1" lang="en-US" altLang="zh-CN" sz="2800" i="1">
                <a:solidFill>
                  <a:schemeClr val="hlink"/>
                </a:solidFill>
                <a:latin typeface="Bookman Old Style" panose="02050604050505020204" pitchFamily="18" charset="0"/>
              </a:rPr>
              <a:t>a. </a:t>
            </a:r>
            <a:r>
              <a:rPr kumimoji="1" lang="zh-CN" altLang="en-US" sz="2800" b="1">
                <a:solidFill>
                  <a:schemeClr val="hlink"/>
                </a:solidFill>
                <a:latin typeface="Bookman Old Style" panose="02050604050505020204" pitchFamily="18" charset="0"/>
              </a:rPr>
              <a:t>试求：轴线中部一点</a:t>
            </a:r>
            <a:r>
              <a:rPr kumimoji="1" lang="en-US" altLang="zh-CN" sz="2800" i="1">
                <a:solidFill>
                  <a:schemeClr val="hlink"/>
                </a:solidFill>
                <a:latin typeface="Bookman Old Style" panose="02050604050505020204" pitchFamily="18" charset="0"/>
              </a:rPr>
              <a:t>P </a:t>
            </a:r>
            <a:r>
              <a:rPr kumimoji="1" lang="zh-CN" altLang="zh-CN" sz="2800" b="1">
                <a:solidFill>
                  <a:schemeClr val="hlink"/>
                </a:solidFill>
                <a:latin typeface="Bookman Old Style" panose="02050604050505020204" pitchFamily="18" charset="0"/>
              </a:rPr>
              <a:t>处的电场强度。</a:t>
            </a:r>
            <a:endParaRPr kumimoji="1" lang="zh-CN" altLang="en-US" sz="2800" b="1">
              <a:solidFill>
                <a:schemeClr val="hlink"/>
              </a:solidFill>
              <a:latin typeface="Bookman Old Style" panose="02050604050505020204" pitchFamily="18" charset="0"/>
            </a:endParaRPr>
          </a:p>
        </p:txBody>
      </p:sp>
      <p:grpSp>
        <p:nvGrpSpPr>
          <p:cNvPr id="47107" name="Group 22"/>
          <p:cNvGrpSpPr>
            <a:grpSpLocks/>
          </p:cNvGrpSpPr>
          <p:nvPr/>
        </p:nvGrpSpPr>
        <p:grpSpPr bwMode="auto">
          <a:xfrm>
            <a:off x="6516688" y="1700213"/>
            <a:ext cx="1905000" cy="3581400"/>
            <a:chOff x="2496" y="1248"/>
            <a:chExt cx="1200" cy="2256"/>
          </a:xfrm>
        </p:grpSpPr>
        <p:sp>
          <p:nvSpPr>
            <p:cNvPr id="47129" name="Line 23"/>
            <p:cNvSpPr>
              <a:spLocks noChangeShapeType="1"/>
            </p:cNvSpPr>
            <p:nvPr/>
          </p:nvSpPr>
          <p:spPr bwMode="auto">
            <a:xfrm>
              <a:off x="2567" y="1955"/>
              <a:ext cx="0" cy="134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30" name="Line 24"/>
            <p:cNvSpPr>
              <a:spLocks noChangeShapeType="1"/>
            </p:cNvSpPr>
            <p:nvPr/>
          </p:nvSpPr>
          <p:spPr bwMode="auto">
            <a:xfrm>
              <a:off x="3388" y="1484"/>
              <a:ext cx="0" cy="1313"/>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31" name="Arc 25"/>
            <p:cNvSpPr>
              <a:spLocks/>
            </p:cNvSpPr>
            <p:nvPr/>
          </p:nvSpPr>
          <p:spPr bwMode="auto">
            <a:xfrm rot="9198029">
              <a:off x="2496" y="1469"/>
              <a:ext cx="972" cy="553"/>
            </a:xfrm>
            <a:custGeom>
              <a:avLst/>
              <a:gdLst>
                <a:gd name="T0" fmla="*/ 0 w 41502"/>
                <a:gd name="T1" fmla="*/ 0 h 32168"/>
                <a:gd name="T2" fmla="*/ 0 w 41502"/>
                <a:gd name="T3" fmla="*/ 0 h 32168"/>
                <a:gd name="T4" fmla="*/ 0 w 41502"/>
                <a:gd name="T5" fmla="*/ 0 h 32168"/>
                <a:gd name="T6" fmla="*/ 0 60000 65536"/>
                <a:gd name="T7" fmla="*/ 0 60000 65536"/>
                <a:gd name="T8" fmla="*/ 0 60000 65536"/>
              </a:gdLst>
              <a:ahLst/>
              <a:cxnLst>
                <a:cxn ang="T6">
                  <a:pos x="T0" y="T1"/>
                </a:cxn>
                <a:cxn ang="T7">
                  <a:pos x="T2" y="T3"/>
                </a:cxn>
                <a:cxn ang="T8">
                  <a:pos x="T4" y="T5"/>
                </a:cxn>
              </a:cxnLst>
              <a:rect l="0" t="0" r="r" b="b"/>
              <a:pathLst>
                <a:path w="41502" h="32168" fill="none" extrusionOk="0">
                  <a:moveTo>
                    <a:pt x="38740" y="-1"/>
                  </a:moveTo>
                  <a:cubicBezTo>
                    <a:pt x="40550" y="3227"/>
                    <a:pt x="41502" y="6866"/>
                    <a:pt x="41502" y="10568"/>
                  </a:cubicBezTo>
                  <a:cubicBezTo>
                    <a:pt x="41502" y="22497"/>
                    <a:pt x="31831" y="32168"/>
                    <a:pt x="19902" y="32168"/>
                  </a:cubicBezTo>
                  <a:cubicBezTo>
                    <a:pt x="11216" y="32168"/>
                    <a:pt x="3375" y="26965"/>
                    <a:pt x="0" y="18962"/>
                  </a:cubicBezTo>
                </a:path>
                <a:path w="41502" h="32168" stroke="0" extrusionOk="0">
                  <a:moveTo>
                    <a:pt x="38740" y="-1"/>
                  </a:moveTo>
                  <a:cubicBezTo>
                    <a:pt x="40550" y="3227"/>
                    <a:pt x="41502" y="6866"/>
                    <a:pt x="41502" y="10568"/>
                  </a:cubicBezTo>
                  <a:cubicBezTo>
                    <a:pt x="41502" y="22497"/>
                    <a:pt x="31831" y="32168"/>
                    <a:pt x="19902" y="32168"/>
                  </a:cubicBezTo>
                  <a:cubicBezTo>
                    <a:pt x="11216" y="32168"/>
                    <a:pt x="3375" y="26965"/>
                    <a:pt x="0" y="18962"/>
                  </a:cubicBezTo>
                  <a:lnTo>
                    <a:pt x="19902" y="10568"/>
                  </a:lnTo>
                  <a:lnTo>
                    <a:pt x="38740" y="-1"/>
                  </a:lnTo>
                  <a:close/>
                </a:path>
              </a:pathLst>
            </a:custGeom>
            <a:noFill/>
            <a:ln w="76200">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32" name="Arc 26"/>
            <p:cNvSpPr>
              <a:spLocks/>
            </p:cNvSpPr>
            <p:nvPr/>
          </p:nvSpPr>
          <p:spPr bwMode="auto">
            <a:xfrm rot="9198029">
              <a:off x="2747" y="2740"/>
              <a:ext cx="661" cy="371"/>
            </a:xfrm>
            <a:custGeom>
              <a:avLst/>
              <a:gdLst>
                <a:gd name="T0" fmla="*/ 0 w 28215"/>
                <a:gd name="T1" fmla="*/ 0 h 21600"/>
                <a:gd name="T2" fmla="*/ 0 w 28215"/>
                <a:gd name="T3" fmla="*/ 0 h 21600"/>
                <a:gd name="T4" fmla="*/ 0 w 28215"/>
                <a:gd name="T5" fmla="*/ 0 h 21600"/>
                <a:gd name="T6" fmla="*/ 0 60000 65536"/>
                <a:gd name="T7" fmla="*/ 0 60000 65536"/>
                <a:gd name="T8" fmla="*/ 0 60000 65536"/>
              </a:gdLst>
              <a:ahLst/>
              <a:cxnLst>
                <a:cxn ang="T6">
                  <a:pos x="T0" y="T1"/>
                </a:cxn>
                <a:cxn ang="T7">
                  <a:pos x="T2" y="T3"/>
                </a:cxn>
                <a:cxn ang="T8">
                  <a:pos x="T4" y="T5"/>
                </a:cxn>
              </a:cxnLst>
              <a:rect l="0" t="0" r="r" b="b"/>
              <a:pathLst>
                <a:path w="28215" h="21600" fill="none" extrusionOk="0">
                  <a:moveTo>
                    <a:pt x="28215" y="19658"/>
                  </a:moveTo>
                  <a:cubicBezTo>
                    <a:pt x="25404" y="20937"/>
                    <a:pt x="22352" y="21599"/>
                    <a:pt x="19265" y="21600"/>
                  </a:cubicBezTo>
                  <a:cubicBezTo>
                    <a:pt x="11127" y="21600"/>
                    <a:pt x="3680" y="17026"/>
                    <a:pt x="-1" y="9768"/>
                  </a:cubicBezTo>
                </a:path>
                <a:path w="28215" h="21600" stroke="0" extrusionOk="0">
                  <a:moveTo>
                    <a:pt x="28215" y="19658"/>
                  </a:moveTo>
                  <a:cubicBezTo>
                    <a:pt x="25404" y="20937"/>
                    <a:pt x="22352" y="21599"/>
                    <a:pt x="19265" y="21600"/>
                  </a:cubicBezTo>
                  <a:cubicBezTo>
                    <a:pt x="11127" y="21600"/>
                    <a:pt x="3680" y="17026"/>
                    <a:pt x="-1" y="9768"/>
                  </a:cubicBezTo>
                  <a:lnTo>
                    <a:pt x="19265" y="0"/>
                  </a:lnTo>
                  <a:lnTo>
                    <a:pt x="28215" y="19658"/>
                  </a:lnTo>
                  <a:close/>
                </a:path>
              </a:pathLst>
            </a:custGeom>
            <a:noFill/>
            <a:ln w="28575">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33" name="Line 27"/>
            <p:cNvSpPr>
              <a:spLocks noChangeShapeType="1"/>
            </p:cNvSpPr>
            <p:nvPr/>
          </p:nvSpPr>
          <p:spPr bwMode="auto">
            <a:xfrm flipH="1">
              <a:off x="2725" y="1484"/>
              <a:ext cx="663" cy="70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34" name="Arc 28"/>
            <p:cNvSpPr>
              <a:spLocks/>
            </p:cNvSpPr>
            <p:nvPr/>
          </p:nvSpPr>
          <p:spPr bwMode="auto">
            <a:xfrm rot="9198029">
              <a:off x="2585" y="3165"/>
              <a:ext cx="506" cy="251"/>
            </a:xfrm>
            <a:custGeom>
              <a:avLst/>
              <a:gdLst>
                <a:gd name="T0" fmla="*/ 0 w 21600"/>
                <a:gd name="T1" fmla="*/ 0 h 14641"/>
                <a:gd name="T2" fmla="*/ 0 w 21600"/>
                <a:gd name="T3" fmla="*/ 0 h 14641"/>
                <a:gd name="T4" fmla="*/ 0 w 21600"/>
                <a:gd name="T5" fmla="*/ 0 h 14641"/>
                <a:gd name="T6" fmla="*/ 0 60000 65536"/>
                <a:gd name="T7" fmla="*/ 0 60000 65536"/>
                <a:gd name="T8" fmla="*/ 0 60000 65536"/>
              </a:gdLst>
              <a:ahLst/>
              <a:cxnLst>
                <a:cxn ang="T6">
                  <a:pos x="T0" y="T1"/>
                </a:cxn>
                <a:cxn ang="T7">
                  <a:pos x="T2" y="T3"/>
                </a:cxn>
                <a:cxn ang="T8">
                  <a:pos x="T4" y="T5"/>
                </a:cxn>
              </a:cxnLst>
              <a:rect l="0" t="0" r="r" b="b"/>
              <a:pathLst>
                <a:path w="21600" h="14641" fill="none" extrusionOk="0">
                  <a:moveTo>
                    <a:pt x="19632" y="0"/>
                  </a:moveTo>
                  <a:cubicBezTo>
                    <a:pt x="20929" y="2825"/>
                    <a:pt x="21600" y="5897"/>
                    <a:pt x="21600" y="9006"/>
                  </a:cubicBezTo>
                  <a:cubicBezTo>
                    <a:pt x="21600" y="10909"/>
                    <a:pt x="21348" y="12803"/>
                    <a:pt x="20852" y="14641"/>
                  </a:cubicBezTo>
                </a:path>
                <a:path w="21600" h="14641" stroke="0" extrusionOk="0">
                  <a:moveTo>
                    <a:pt x="19632" y="0"/>
                  </a:moveTo>
                  <a:cubicBezTo>
                    <a:pt x="20929" y="2825"/>
                    <a:pt x="21600" y="5897"/>
                    <a:pt x="21600" y="9006"/>
                  </a:cubicBezTo>
                  <a:cubicBezTo>
                    <a:pt x="21600" y="10909"/>
                    <a:pt x="21348" y="12803"/>
                    <a:pt x="20852" y="14641"/>
                  </a:cubicBezTo>
                  <a:lnTo>
                    <a:pt x="0" y="9006"/>
                  </a:lnTo>
                  <a:lnTo>
                    <a:pt x="19632" y="0"/>
                  </a:lnTo>
                  <a:close/>
                </a:path>
              </a:pathLst>
            </a:custGeom>
            <a:noFill/>
            <a:ln w="19050">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35" name="Line 29"/>
            <p:cNvSpPr>
              <a:spLocks noChangeShapeType="1"/>
            </p:cNvSpPr>
            <p:nvPr/>
          </p:nvSpPr>
          <p:spPr bwMode="auto">
            <a:xfrm>
              <a:off x="2725" y="2191"/>
              <a:ext cx="0" cy="1313"/>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36" name="Line 30"/>
            <p:cNvSpPr>
              <a:spLocks noChangeShapeType="1"/>
            </p:cNvSpPr>
            <p:nvPr/>
          </p:nvSpPr>
          <p:spPr bwMode="auto">
            <a:xfrm flipH="1">
              <a:off x="2725" y="2797"/>
              <a:ext cx="663" cy="70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37" name="Line 31"/>
            <p:cNvSpPr>
              <a:spLocks noChangeShapeType="1"/>
            </p:cNvSpPr>
            <p:nvPr/>
          </p:nvSpPr>
          <p:spPr bwMode="auto">
            <a:xfrm>
              <a:off x="3041" y="1248"/>
              <a:ext cx="0" cy="2155"/>
            </a:xfrm>
            <a:prstGeom prst="line">
              <a:avLst/>
            </a:prstGeom>
            <a:noFill/>
            <a:ln w="28575">
              <a:solidFill>
                <a:schemeClr val="hlink"/>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38" name="Rectangle 32"/>
            <p:cNvSpPr>
              <a:spLocks noChangeArrowheads="1"/>
            </p:cNvSpPr>
            <p:nvPr/>
          </p:nvSpPr>
          <p:spPr bwMode="auto">
            <a:xfrm>
              <a:off x="2688" y="1728"/>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chemeClr val="hlink"/>
                  </a:solidFill>
                  <a:latin typeface="Bookman Old Style" panose="02050604050505020204" pitchFamily="18" charset="0"/>
                </a:rPr>
                <a:t>a</a:t>
              </a:r>
              <a:endParaRPr kumimoji="1" lang="en-US" altLang="zh-CN" sz="2400" i="1">
                <a:solidFill>
                  <a:schemeClr val="hlink"/>
                </a:solidFill>
                <a:latin typeface="Times New Roman" panose="02020603050405020304" pitchFamily="18" charset="0"/>
              </a:endParaRPr>
            </a:p>
          </p:txBody>
        </p:sp>
        <p:sp>
          <p:nvSpPr>
            <p:cNvPr id="47139" name="Rectangle 33"/>
            <p:cNvSpPr>
              <a:spLocks noChangeArrowheads="1"/>
            </p:cNvSpPr>
            <p:nvPr/>
          </p:nvSpPr>
          <p:spPr bwMode="auto">
            <a:xfrm>
              <a:off x="3456" y="2016"/>
              <a:ext cx="16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chemeClr val="hlink"/>
                  </a:solidFill>
                  <a:latin typeface="Bookman Old Style" panose="02050604050505020204" pitchFamily="18" charset="0"/>
                </a:rPr>
                <a:t>L</a:t>
              </a:r>
              <a:endParaRPr kumimoji="1" lang="en-US" altLang="zh-CN" sz="2400">
                <a:solidFill>
                  <a:schemeClr val="hlink"/>
                </a:solidFill>
                <a:latin typeface="Times New Roman" panose="02020603050405020304" pitchFamily="18" charset="0"/>
              </a:endParaRPr>
            </a:p>
          </p:txBody>
        </p:sp>
        <p:sp>
          <p:nvSpPr>
            <p:cNvPr id="47140" name="Line 34"/>
            <p:cNvSpPr>
              <a:spLocks noChangeShapeType="1"/>
            </p:cNvSpPr>
            <p:nvPr/>
          </p:nvSpPr>
          <p:spPr bwMode="auto">
            <a:xfrm>
              <a:off x="3360" y="1488"/>
              <a:ext cx="33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41" name="Line 35"/>
            <p:cNvSpPr>
              <a:spLocks noChangeShapeType="1"/>
            </p:cNvSpPr>
            <p:nvPr/>
          </p:nvSpPr>
          <p:spPr bwMode="auto">
            <a:xfrm flipH="1" flipV="1">
              <a:off x="2640" y="1776"/>
              <a:ext cx="384" cy="4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42" name="Line 36"/>
            <p:cNvSpPr>
              <a:spLocks noChangeShapeType="1"/>
            </p:cNvSpPr>
            <p:nvPr/>
          </p:nvSpPr>
          <p:spPr bwMode="auto">
            <a:xfrm>
              <a:off x="3408" y="2784"/>
              <a:ext cx="24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43" name="Line 37"/>
            <p:cNvSpPr>
              <a:spLocks noChangeShapeType="1"/>
            </p:cNvSpPr>
            <p:nvPr/>
          </p:nvSpPr>
          <p:spPr bwMode="auto">
            <a:xfrm flipV="1">
              <a:off x="3504" y="1488"/>
              <a:ext cx="0" cy="48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44" name="Line 38"/>
            <p:cNvSpPr>
              <a:spLocks noChangeShapeType="1"/>
            </p:cNvSpPr>
            <p:nvPr/>
          </p:nvSpPr>
          <p:spPr bwMode="auto">
            <a:xfrm>
              <a:off x="3504" y="2304"/>
              <a:ext cx="0" cy="48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45" name="Text Box 39"/>
            <p:cNvSpPr txBox="1">
              <a:spLocks noChangeArrowheads="1"/>
            </p:cNvSpPr>
            <p:nvPr/>
          </p:nvSpPr>
          <p:spPr bwMode="auto">
            <a:xfrm>
              <a:off x="2688" y="2268"/>
              <a:ext cx="2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solidFill>
                    <a:schemeClr val="hlink"/>
                  </a:solidFill>
                  <a:latin typeface="Bookman Old Style" panose="02050604050505020204" pitchFamily="18" charset="0"/>
                </a:rPr>
                <a:t>P</a:t>
              </a:r>
            </a:p>
          </p:txBody>
        </p:sp>
        <p:sp>
          <p:nvSpPr>
            <p:cNvPr id="47146" name="Text Box 40"/>
            <p:cNvSpPr txBox="1">
              <a:spLocks noChangeArrowheads="1"/>
            </p:cNvSpPr>
            <p:nvPr/>
          </p:nvSpPr>
          <p:spPr bwMode="auto">
            <a:xfrm>
              <a:off x="2928" y="2064"/>
              <a:ext cx="236"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b="1">
                  <a:solidFill>
                    <a:schemeClr val="hlink"/>
                  </a:solidFill>
                  <a:latin typeface="Bookman Old Style" panose="02050604050505020204" pitchFamily="18" charset="0"/>
                </a:rPr>
                <a:t>.</a:t>
              </a:r>
            </a:p>
          </p:txBody>
        </p:sp>
      </p:grpSp>
      <p:grpSp>
        <p:nvGrpSpPr>
          <p:cNvPr id="47108" name="Group 43"/>
          <p:cNvGrpSpPr>
            <a:grpSpLocks/>
          </p:cNvGrpSpPr>
          <p:nvPr/>
        </p:nvGrpSpPr>
        <p:grpSpPr bwMode="auto">
          <a:xfrm>
            <a:off x="3635375" y="2133600"/>
            <a:ext cx="1905000" cy="3581400"/>
            <a:chOff x="2154" y="845"/>
            <a:chExt cx="1200" cy="2256"/>
          </a:xfrm>
        </p:grpSpPr>
        <p:grpSp>
          <p:nvGrpSpPr>
            <p:cNvPr id="47109" name="Group 3"/>
            <p:cNvGrpSpPr>
              <a:grpSpLocks/>
            </p:cNvGrpSpPr>
            <p:nvPr/>
          </p:nvGrpSpPr>
          <p:grpSpPr bwMode="auto">
            <a:xfrm>
              <a:off x="2154" y="845"/>
              <a:ext cx="1200" cy="2256"/>
              <a:chOff x="2496" y="1248"/>
              <a:chExt cx="1200" cy="2256"/>
            </a:xfrm>
          </p:grpSpPr>
          <p:sp>
            <p:nvSpPr>
              <p:cNvPr id="47111" name="Line 4"/>
              <p:cNvSpPr>
                <a:spLocks noChangeShapeType="1"/>
              </p:cNvSpPr>
              <p:nvPr/>
            </p:nvSpPr>
            <p:spPr bwMode="auto">
              <a:xfrm>
                <a:off x="2567" y="1955"/>
                <a:ext cx="0" cy="134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12" name="Line 5"/>
              <p:cNvSpPr>
                <a:spLocks noChangeShapeType="1"/>
              </p:cNvSpPr>
              <p:nvPr/>
            </p:nvSpPr>
            <p:spPr bwMode="auto">
              <a:xfrm>
                <a:off x="3388" y="1484"/>
                <a:ext cx="0" cy="1313"/>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13" name="Arc 6"/>
              <p:cNvSpPr>
                <a:spLocks/>
              </p:cNvSpPr>
              <p:nvPr/>
            </p:nvSpPr>
            <p:spPr bwMode="auto">
              <a:xfrm rot="9198029">
                <a:off x="2496" y="1469"/>
                <a:ext cx="972" cy="553"/>
              </a:xfrm>
              <a:custGeom>
                <a:avLst/>
                <a:gdLst>
                  <a:gd name="T0" fmla="*/ 0 w 41502"/>
                  <a:gd name="T1" fmla="*/ 0 h 32168"/>
                  <a:gd name="T2" fmla="*/ 0 w 41502"/>
                  <a:gd name="T3" fmla="*/ 0 h 32168"/>
                  <a:gd name="T4" fmla="*/ 0 w 41502"/>
                  <a:gd name="T5" fmla="*/ 0 h 32168"/>
                  <a:gd name="T6" fmla="*/ 0 60000 65536"/>
                  <a:gd name="T7" fmla="*/ 0 60000 65536"/>
                  <a:gd name="T8" fmla="*/ 0 60000 65536"/>
                </a:gdLst>
                <a:ahLst/>
                <a:cxnLst>
                  <a:cxn ang="T6">
                    <a:pos x="T0" y="T1"/>
                  </a:cxn>
                  <a:cxn ang="T7">
                    <a:pos x="T2" y="T3"/>
                  </a:cxn>
                  <a:cxn ang="T8">
                    <a:pos x="T4" y="T5"/>
                  </a:cxn>
                </a:cxnLst>
                <a:rect l="0" t="0" r="r" b="b"/>
                <a:pathLst>
                  <a:path w="41502" h="32168" fill="none" extrusionOk="0">
                    <a:moveTo>
                      <a:pt x="38740" y="-1"/>
                    </a:moveTo>
                    <a:cubicBezTo>
                      <a:pt x="40550" y="3227"/>
                      <a:pt x="41502" y="6866"/>
                      <a:pt x="41502" y="10568"/>
                    </a:cubicBezTo>
                    <a:cubicBezTo>
                      <a:pt x="41502" y="22497"/>
                      <a:pt x="31831" y="32168"/>
                      <a:pt x="19902" y="32168"/>
                    </a:cubicBezTo>
                    <a:cubicBezTo>
                      <a:pt x="11216" y="32168"/>
                      <a:pt x="3375" y="26965"/>
                      <a:pt x="0" y="18962"/>
                    </a:cubicBezTo>
                  </a:path>
                  <a:path w="41502" h="32168" stroke="0" extrusionOk="0">
                    <a:moveTo>
                      <a:pt x="38740" y="-1"/>
                    </a:moveTo>
                    <a:cubicBezTo>
                      <a:pt x="40550" y="3227"/>
                      <a:pt x="41502" y="6866"/>
                      <a:pt x="41502" y="10568"/>
                    </a:cubicBezTo>
                    <a:cubicBezTo>
                      <a:pt x="41502" y="22497"/>
                      <a:pt x="31831" y="32168"/>
                      <a:pt x="19902" y="32168"/>
                    </a:cubicBezTo>
                    <a:cubicBezTo>
                      <a:pt x="11216" y="32168"/>
                      <a:pt x="3375" y="26965"/>
                      <a:pt x="0" y="18962"/>
                    </a:cubicBezTo>
                    <a:lnTo>
                      <a:pt x="19902" y="10568"/>
                    </a:lnTo>
                    <a:lnTo>
                      <a:pt x="38740" y="-1"/>
                    </a:lnTo>
                    <a:close/>
                  </a:path>
                </a:pathLst>
              </a:custGeom>
              <a:noFill/>
              <a:ln w="76200">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14" name="Arc 7"/>
              <p:cNvSpPr>
                <a:spLocks/>
              </p:cNvSpPr>
              <p:nvPr/>
            </p:nvSpPr>
            <p:spPr bwMode="auto">
              <a:xfrm rot="9198029">
                <a:off x="2747" y="2740"/>
                <a:ext cx="661" cy="371"/>
              </a:xfrm>
              <a:custGeom>
                <a:avLst/>
                <a:gdLst>
                  <a:gd name="T0" fmla="*/ 0 w 28215"/>
                  <a:gd name="T1" fmla="*/ 0 h 21600"/>
                  <a:gd name="T2" fmla="*/ 0 w 28215"/>
                  <a:gd name="T3" fmla="*/ 0 h 21600"/>
                  <a:gd name="T4" fmla="*/ 0 w 28215"/>
                  <a:gd name="T5" fmla="*/ 0 h 21600"/>
                  <a:gd name="T6" fmla="*/ 0 60000 65536"/>
                  <a:gd name="T7" fmla="*/ 0 60000 65536"/>
                  <a:gd name="T8" fmla="*/ 0 60000 65536"/>
                </a:gdLst>
                <a:ahLst/>
                <a:cxnLst>
                  <a:cxn ang="T6">
                    <a:pos x="T0" y="T1"/>
                  </a:cxn>
                  <a:cxn ang="T7">
                    <a:pos x="T2" y="T3"/>
                  </a:cxn>
                  <a:cxn ang="T8">
                    <a:pos x="T4" y="T5"/>
                  </a:cxn>
                </a:cxnLst>
                <a:rect l="0" t="0" r="r" b="b"/>
                <a:pathLst>
                  <a:path w="28215" h="21600" fill="none" extrusionOk="0">
                    <a:moveTo>
                      <a:pt x="28215" y="19658"/>
                    </a:moveTo>
                    <a:cubicBezTo>
                      <a:pt x="25404" y="20937"/>
                      <a:pt x="22352" y="21599"/>
                      <a:pt x="19265" y="21600"/>
                    </a:cubicBezTo>
                    <a:cubicBezTo>
                      <a:pt x="11127" y="21600"/>
                      <a:pt x="3680" y="17026"/>
                      <a:pt x="-1" y="9768"/>
                    </a:cubicBezTo>
                  </a:path>
                  <a:path w="28215" h="21600" stroke="0" extrusionOk="0">
                    <a:moveTo>
                      <a:pt x="28215" y="19658"/>
                    </a:moveTo>
                    <a:cubicBezTo>
                      <a:pt x="25404" y="20937"/>
                      <a:pt x="22352" y="21599"/>
                      <a:pt x="19265" y="21600"/>
                    </a:cubicBezTo>
                    <a:cubicBezTo>
                      <a:pt x="11127" y="21600"/>
                      <a:pt x="3680" y="17026"/>
                      <a:pt x="-1" y="9768"/>
                    </a:cubicBezTo>
                    <a:lnTo>
                      <a:pt x="19265" y="0"/>
                    </a:lnTo>
                    <a:lnTo>
                      <a:pt x="28215" y="19658"/>
                    </a:lnTo>
                    <a:close/>
                  </a:path>
                </a:pathLst>
              </a:custGeom>
              <a:noFill/>
              <a:ln w="28575">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15" name="Line 8"/>
              <p:cNvSpPr>
                <a:spLocks noChangeShapeType="1"/>
              </p:cNvSpPr>
              <p:nvPr/>
            </p:nvSpPr>
            <p:spPr bwMode="auto">
              <a:xfrm flipH="1">
                <a:off x="2725" y="1484"/>
                <a:ext cx="663" cy="70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16" name="Arc 9"/>
              <p:cNvSpPr>
                <a:spLocks/>
              </p:cNvSpPr>
              <p:nvPr/>
            </p:nvSpPr>
            <p:spPr bwMode="auto">
              <a:xfrm rot="9198029">
                <a:off x="2585" y="3165"/>
                <a:ext cx="506" cy="251"/>
              </a:xfrm>
              <a:custGeom>
                <a:avLst/>
                <a:gdLst>
                  <a:gd name="T0" fmla="*/ 0 w 21600"/>
                  <a:gd name="T1" fmla="*/ 0 h 14641"/>
                  <a:gd name="T2" fmla="*/ 0 w 21600"/>
                  <a:gd name="T3" fmla="*/ 0 h 14641"/>
                  <a:gd name="T4" fmla="*/ 0 w 21600"/>
                  <a:gd name="T5" fmla="*/ 0 h 14641"/>
                  <a:gd name="T6" fmla="*/ 0 60000 65536"/>
                  <a:gd name="T7" fmla="*/ 0 60000 65536"/>
                  <a:gd name="T8" fmla="*/ 0 60000 65536"/>
                </a:gdLst>
                <a:ahLst/>
                <a:cxnLst>
                  <a:cxn ang="T6">
                    <a:pos x="T0" y="T1"/>
                  </a:cxn>
                  <a:cxn ang="T7">
                    <a:pos x="T2" y="T3"/>
                  </a:cxn>
                  <a:cxn ang="T8">
                    <a:pos x="T4" y="T5"/>
                  </a:cxn>
                </a:cxnLst>
                <a:rect l="0" t="0" r="r" b="b"/>
                <a:pathLst>
                  <a:path w="21600" h="14641" fill="none" extrusionOk="0">
                    <a:moveTo>
                      <a:pt x="19632" y="0"/>
                    </a:moveTo>
                    <a:cubicBezTo>
                      <a:pt x="20929" y="2825"/>
                      <a:pt x="21600" y="5897"/>
                      <a:pt x="21600" y="9006"/>
                    </a:cubicBezTo>
                    <a:cubicBezTo>
                      <a:pt x="21600" y="10909"/>
                      <a:pt x="21348" y="12803"/>
                      <a:pt x="20852" y="14641"/>
                    </a:cubicBezTo>
                  </a:path>
                  <a:path w="21600" h="14641" stroke="0" extrusionOk="0">
                    <a:moveTo>
                      <a:pt x="19632" y="0"/>
                    </a:moveTo>
                    <a:cubicBezTo>
                      <a:pt x="20929" y="2825"/>
                      <a:pt x="21600" y="5897"/>
                      <a:pt x="21600" y="9006"/>
                    </a:cubicBezTo>
                    <a:cubicBezTo>
                      <a:pt x="21600" y="10909"/>
                      <a:pt x="21348" y="12803"/>
                      <a:pt x="20852" y="14641"/>
                    </a:cubicBezTo>
                    <a:lnTo>
                      <a:pt x="0" y="9006"/>
                    </a:lnTo>
                    <a:lnTo>
                      <a:pt x="19632" y="0"/>
                    </a:lnTo>
                    <a:close/>
                  </a:path>
                </a:pathLst>
              </a:custGeom>
              <a:noFill/>
              <a:ln w="19050">
                <a:solidFill>
                  <a:srgbClr val="00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17" name="Line 10"/>
              <p:cNvSpPr>
                <a:spLocks noChangeShapeType="1"/>
              </p:cNvSpPr>
              <p:nvPr/>
            </p:nvSpPr>
            <p:spPr bwMode="auto">
              <a:xfrm>
                <a:off x="2725" y="2191"/>
                <a:ext cx="0" cy="1313"/>
              </a:xfrm>
              <a:prstGeom prst="line">
                <a:avLst/>
              </a:prstGeom>
              <a:noFill/>
              <a:ln w="762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18" name="Line 11"/>
              <p:cNvSpPr>
                <a:spLocks noChangeShapeType="1"/>
              </p:cNvSpPr>
              <p:nvPr/>
            </p:nvSpPr>
            <p:spPr bwMode="auto">
              <a:xfrm flipH="1">
                <a:off x="2725" y="2797"/>
                <a:ext cx="663" cy="70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19" name="Line 12"/>
              <p:cNvSpPr>
                <a:spLocks noChangeShapeType="1"/>
              </p:cNvSpPr>
              <p:nvPr/>
            </p:nvSpPr>
            <p:spPr bwMode="auto">
              <a:xfrm>
                <a:off x="3041" y="1248"/>
                <a:ext cx="0" cy="2155"/>
              </a:xfrm>
              <a:prstGeom prst="line">
                <a:avLst/>
              </a:prstGeom>
              <a:noFill/>
              <a:ln w="28575">
                <a:solidFill>
                  <a:schemeClr val="hlink"/>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20" name="Rectangle 13"/>
              <p:cNvSpPr>
                <a:spLocks noChangeArrowheads="1"/>
              </p:cNvSpPr>
              <p:nvPr/>
            </p:nvSpPr>
            <p:spPr bwMode="auto">
              <a:xfrm>
                <a:off x="2688" y="1728"/>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chemeClr val="hlink"/>
                    </a:solidFill>
                    <a:latin typeface="Bookman Old Style" panose="02050604050505020204" pitchFamily="18" charset="0"/>
                  </a:rPr>
                  <a:t>a</a:t>
                </a:r>
                <a:endParaRPr kumimoji="1" lang="en-US" altLang="zh-CN" sz="2400" i="1">
                  <a:solidFill>
                    <a:schemeClr val="hlink"/>
                  </a:solidFill>
                  <a:latin typeface="Times New Roman" panose="02020603050405020304" pitchFamily="18" charset="0"/>
                </a:endParaRPr>
              </a:p>
            </p:txBody>
          </p:sp>
          <p:sp>
            <p:nvSpPr>
              <p:cNvPr id="47121" name="Rectangle 14"/>
              <p:cNvSpPr>
                <a:spLocks noChangeArrowheads="1"/>
              </p:cNvSpPr>
              <p:nvPr/>
            </p:nvSpPr>
            <p:spPr bwMode="auto">
              <a:xfrm>
                <a:off x="3456" y="2016"/>
                <a:ext cx="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endParaRPr kumimoji="1" lang="zh-CN" altLang="zh-CN" sz="2400">
                  <a:solidFill>
                    <a:schemeClr val="bg1"/>
                  </a:solidFill>
                  <a:latin typeface="Times New Roman" panose="02020603050405020304" pitchFamily="18" charset="0"/>
                </a:endParaRPr>
              </a:p>
            </p:txBody>
          </p:sp>
          <p:sp>
            <p:nvSpPr>
              <p:cNvPr id="47122" name="Line 15"/>
              <p:cNvSpPr>
                <a:spLocks noChangeShapeType="1"/>
              </p:cNvSpPr>
              <p:nvPr/>
            </p:nvSpPr>
            <p:spPr bwMode="auto">
              <a:xfrm>
                <a:off x="3360" y="148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23" name="Line 16"/>
              <p:cNvSpPr>
                <a:spLocks noChangeShapeType="1"/>
              </p:cNvSpPr>
              <p:nvPr/>
            </p:nvSpPr>
            <p:spPr bwMode="auto">
              <a:xfrm flipH="1" flipV="1">
                <a:off x="2640" y="1776"/>
                <a:ext cx="384" cy="4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24" name="Line 17"/>
              <p:cNvSpPr>
                <a:spLocks noChangeShapeType="1"/>
              </p:cNvSpPr>
              <p:nvPr/>
            </p:nvSpPr>
            <p:spPr bwMode="auto">
              <a:xfrm>
                <a:off x="3408" y="2784"/>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25" name="Line 18"/>
              <p:cNvSpPr>
                <a:spLocks noChangeShapeType="1"/>
              </p:cNvSpPr>
              <p:nvPr/>
            </p:nvSpPr>
            <p:spPr bwMode="auto">
              <a:xfrm flipV="1">
                <a:off x="3504" y="1488"/>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7126" name="Line 19"/>
              <p:cNvSpPr>
                <a:spLocks noChangeShapeType="1"/>
              </p:cNvSpPr>
              <p:nvPr/>
            </p:nvSpPr>
            <p:spPr bwMode="auto">
              <a:xfrm>
                <a:off x="3504" y="2304"/>
                <a:ext cx="0"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7127" name="Text Box 20"/>
              <p:cNvSpPr txBox="1">
                <a:spLocks noChangeArrowheads="1"/>
              </p:cNvSpPr>
              <p:nvPr/>
            </p:nvSpPr>
            <p:spPr bwMode="auto">
              <a:xfrm>
                <a:off x="2688" y="2268"/>
                <a:ext cx="2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solidFill>
                      <a:schemeClr val="hlink"/>
                    </a:solidFill>
                    <a:latin typeface="Bookman Old Style" panose="02050604050505020204" pitchFamily="18" charset="0"/>
                  </a:rPr>
                  <a:t>P</a:t>
                </a:r>
              </a:p>
            </p:txBody>
          </p:sp>
          <p:sp>
            <p:nvSpPr>
              <p:cNvPr id="47128" name="Text Box 21"/>
              <p:cNvSpPr txBox="1">
                <a:spLocks noChangeArrowheads="1"/>
              </p:cNvSpPr>
              <p:nvPr/>
            </p:nvSpPr>
            <p:spPr bwMode="auto">
              <a:xfrm>
                <a:off x="2928" y="2064"/>
                <a:ext cx="236"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b="1">
                    <a:solidFill>
                      <a:schemeClr val="hlink"/>
                    </a:solidFill>
                    <a:latin typeface="Bookman Old Style" panose="02050604050505020204" pitchFamily="18" charset="0"/>
                  </a:rPr>
                  <a:t>.</a:t>
                </a:r>
              </a:p>
            </p:txBody>
          </p:sp>
        </p:grpSp>
        <p:sp>
          <p:nvSpPr>
            <p:cNvPr id="47110" name="Text Box 41"/>
            <p:cNvSpPr txBox="1">
              <a:spLocks noChangeArrowheads="1"/>
            </p:cNvSpPr>
            <p:nvPr/>
          </p:nvSpPr>
          <p:spPr bwMode="auto">
            <a:xfrm>
              <a:off x="3061" y="1525"/>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600" i="1">
                  <a:latin typeface="Times New Roman" panose="02020603050405020304" pitchFamily="18" charset="0"/>
                </a:rPr>
                <a:t>L</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7090">
                                            <p:txEl>
                                              <p:pRg st="0" end="0"/>
                                            </p:txEl>
                                          </p:spTgt>
                                        </p:tgtEl>
                                        <p:attrNameLst>
                                          <p:attrName>style.visibility</p:attrName>
                                        </p:attrNameLst>
                                      </p:cBhvr>
                                      <p:to>
                                        <p:strVal val="visible"/>
                                      </p:to>
                                    </p:set>
                                    <p:animEffect transition="in" filter="wipe(left)">
                                      <p:cBhvr>
                                        <p:cTn id="7" dur="500"/>
                                        <p:tgtEl>
                                          <p:spTgt spid="2170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build="p" autoUpdateAnimBg="0"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114" name="Group 2"/>
          <p:cNvGrpSpPr>
            <a:grpSpLocks/>
          </p:cNvGrpSpPr>
          <p:nvPr/>
        </p:nvGrpSpPr>
        <p:grpSpPr bwMode="auto">
          <a:xfrm>
            <a:off x="1371600" y="44450"/>
            <a:ext cx="2914650" cy="3124200"/>
            <a:chOff x="2832" y="1104"/>
            <a:chExt cx="1836" cy="1968"/>
          </a:xfrm>
        </p:grpSpPr>
        <p:sp>
          <p:nvSpPr>
            <p:cNvPr id="48244" name="Line 3"/>
            <p:cNvSpPr>
              <a:spLocks noChangeShapeType="1"/>
            </p:cNvSpPr>
            <p:nvPr/>
          </p:nvSpPr>
          <p:spPr bwMode="auto">
            <a:xfrm>
              <a:off x="2832" y="2208"/>
              <a:ext cx="1824"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45" name="Line 4"/>
            <p:cNvSpPr>
              <a:spLocks noChangeShapeType="1"/>
            </p:cNvSpPr>
            <p:nvPr/>
          </p:nvSpPr>
          <p:spPr bwMode="auto">
            <a:xfrm>
              <a:off x="3696" y="1152"/>
              <a:ext cx="0" cy="192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46" name="Oval 5"/>
            <p:cNvSpPr>
              <a:spLocks noChangeArrowheads="1"/>
            </p:cNvSpPr>
            <p:nvPr/>
          </p:nvSpPr>
          <p:spPr bwMode="auto">
            <a:xfrm>
              <a:off x="2976" y="1488"/>
              <a:ext cx="1440" cy="1440"/>
            </a:xfrm>
            <a:prstGeom prst="ellipse">
              <a:avLst/>
            </a:pr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247" name="Arc 6"/>
            <p:cNvSpPr>
              <a:spLocks/>
            </p:cNvSpPr>
            <p:nvPr/>
          </p:nvSpPr>
          <p:spPr bwMode="auto">
            <a:xfrm flipH="1">
              <a:off x="2976" y="1488"/>
              <a:ext cx="722" cy="1440"/>
            </a:xfrm>
            <a:custGeom>
              <a:avLst/>
              <a:gdLst>
                <a:gd name="T0" fmla="*/ 0 w 21656"/>
                <a:gd name="T1" fmla="*/ 0 h 43200"/>
                <a:gd name="T2" fmla="*/ 0 w 21656"/>
                <a:gd name="T3" fmla="*/ 0 h 43200"/>
                <a:gd name="T4" fmla="*/ 0 w 21656"/>
                <a:gd name="T5" fmla="*/ 0 h 43200"/>
                <a:gd name="T6" fmla="*/ 0 60000 65536"/>
                <a:gd name="T7" fmla="*/ 0 60000 65536"/>
                <a:gd name="T8" fmla="*/ 0 60000 65536"/>
              </a:gdLst>
              <a:ahLst/>
              <a:cxnLst>
                <a:cxn ang="T6">
                  <a:pos x="T0" y="T1"/>
                </a:cxn>
                <a:cxn ang="T7">
                  <a:pos x="T2" y="T3"/>
                </a:cxn>
                <a:cxn ang="T8">
                  <a:pos x="T4" y="T5"/>
                </a:cxn>
              </a:cxnLst>
              <a:rect l="0" t="0" r="r" b="b"/>
              <a:pathLst>
                <a:path w="21656" h="43200" fill="none" extrusionOk="0">
                  <a:moveTo>
                    <a:pt x="55" y="0"/>
                  </a:moveTo>
                  <a:cubicBezTo>
                    <a:pt x="11985" y="0"/>
                    <a:pt x="21656" y="9670"/>
                    <a:pt x="21656" y="21600"/>
                  </a:cubicBezTo>
                  <a:cubicBezTo>
                    <a:pt x="21656" y="33529"/>
                    <a:pt x="11985" y="43200"/>
                    <a:pt x="56" y="43200"/>
                  </a:cubicBezTo>
                  <a:cubicBezTo>
                    <a:pt x="37" y="43200"/>
                    <a:pt x="18" y="43199"/>
                    <a:pt x="0" y="43199"/>
                  </a:cubicBezTo>
                </a:path>
                <a:path w="21656" h="43200" stroke="0" extrusionOk="0">
                  <a:moveTo>
                    <a:pt x="55" y="0"/>
                  </a:moveTo>
                  <a:cubicBezTo>
                    <a:pt x="11985" y="0"/>
                    <a:pt x="21656" y="9670"/>
                    <a:pt x="21656" y="21600"/>
                  </a:cubicBezTo>
                  <a:cubicBezTo>
                    <a:pt x="21656" y="33529"/>
                    <a:pt x="11985" y="43200"/>
                    <a:pt x="56" y="43200"/>
                  </a:cubicBezTo>
                  <a:cubicBezTo>
                    <a:pt x="37" y="43200"/>
                    <a:pt x="18" y="43199"/>
                    <a:pt x="0" y="43199"/>
                  </a:cubicBezTo>
                  <a:lnTo>
                    <a:pt x="56" y="21600"/>
                  </a:lnTo>
                  <a:lnTo>
                    <a:pt x="55" y="0"/>
                  </a:lnTo>
                  <a:close/>
                </a:path>
              </a:pathLst>
            </a:custGeom>
            <a:noFill/>
            <a:ln w="762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48" name="Line 7"/>
            <p:cNvSpPr>
              <a:spLocks noChangeShapeType="1"/>
            </p:cNvSpPr>
            <p:nvPr/>
          </p:nvSpPr>
          <p:spPr bwMode="auto">
            <a:xfrm>
              <a:off x="3312" y="1632"/>
              <a:ext cx="384" cy="57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49" name="Line 8"/>
            <p:cNvSpPr>
              <a:spLocks noChangeShapeType="1"/>
            </p:cNvSpPr>
            <p:nvPr/>
          </p:nvSpPr>
          <p:spPr bwMode="auto">
            <a:xfrm>
              <a:off x="3696" y="2208"/>
              <a:ext cx="432" cy="48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50" name="Line 9"/>
            <p:cNvSpPr>
              <a:spLocks noChangeShapeType="1"/>
            </p:cNvSpPr>
            <p:nvPr/>
          </p:nvSpPr>
          <p:spPr bwMode="auto">
            <a:xfrm>
              <a:off x="3168" y="1728"/>
              <a:ext cx="528" cy="48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51" name="Arc 10"/>
            <p:cNvSpPr>
              <a:spLocks/>
            </p:cNvSpPr>
            <p:nvPr/>
          </p:nvSpPr>
          <p:spPr bwMode="auto">
            <a:xfrm flipH="1">
              <a:off x="3484" y="1824"/>
              <a:ext cx="212" cy="384"/>
            </a:xfrm>
            <a:custGeom>
              <a:avLst/>
              <a:gdLst>
                <a:gd name="T0" fmla="*/ 0 w 11941"/>
                <a:gd name="T1" fmla="*/ 0 h 21600"/>
                <a:gd name="T2" fmla="*/ 0 w 11941"/>
                <a:gd name="T3" fmla="*/ 0 h 21600"/>
                <a:gd name="T4" fmla="*/ 0 w 11941"/>
                <a:gd name="T5" fmla="*/ 0 h 21600"/>
                <a:gd name="T6" fmla="*/ 0 60000 65536"/>
                <a:gd name="T7" fmla="*/ 0 60000 65536"/>
                <a:gd name="T8" fmla="*/ 0 60000 65536"/>
              </a:gdLst>
              <a:ahLst/>
              <a:cxnLst>
                <a:cxn ang="T6">
                  <a:pos x="T0" y="T1"/>
                </a:cxn>
                <a:cxn ang="T7">
                  <a:pos x="T2" y="T3"/>
                </a:cxn>
                <a:cxn ang="T8">
                  <a:pos x="T4" y="T5"/>
                </a:cxn>
              </a:cxnLst>
              <a:rect l="0" t="0" r="r" b="b"/>
              <a:pathLst>
                <a:path w="11941" h="21600" fill="none" extrusionOk="0">
                  <a:moveTo>
                    <a:pt x="-1" y="0"/>
                  </a:moveTo>
                  <a:cubicBezTo>
                    <a:pt x="4247" y="0"/>
                    <a:pt x="8401" y="1252"/>
                    <a:pt x="11940" y="3600"/>
                  </a:cubicBezTo>
                </a:path>
                <a:path w="11941" h="21600" stroke="0" extrusionOk="0">
                  <a:moveTo>
                    <a:pt x="-1" y="0"/>
                  </a:moveTo>
                  <a:cubicBezTo>
                    <a:pt x="4247" y="0"/>
                    <a:pt x="8401" y="1252"/>
                    <a:pt x="11940" y="3600"/>
                  </a:cubicBezTo>
                  <a:lnTo>
                    <a:pt x="0" y="21600"/>
                  </a:lnTo>
                  <a:lnTo>
                    <a:pt x="-1" y="0"/>
                  </a:lnTo>
                  <a:close/>
                </a:path>
              </a:pathLst>
            </a:custGeom>
            <a:noFill/>
            <a:ln w="9525">
              <a:solidFill>
                <a:srgbClr val="FFFF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52" name="Arc 11"/>
            <p:cNvSpPr>
              <a:spLocks/>
            </p:cNvSpPr>
            <p:nvPr/>
          </p:nvSpPr>
          <p:spPr bwMode="auto">
            <a:xfrm flipH="1">
              <a:off x="3312" y="1964"/>
              <a:ext cx="384" cy="244"/>
            </a:xfrm>
            <a:custGeom>
              <a:avLst/>
              <a:gdLst>
                <a:gd name="T0" fmla="*/ 0 w 21600"/>
                <a:gd name="T1" fmla="*/ 0 h 13734"/>
                <a:gd name="T2" fmla="*/ 0 w 21600"/>
                <a:gd name="T3" fmla="*/ 0 h 13734"/>
                <a:gd name="T4" fmla="*/ 0 w 21600"/>
                <a:gd name="T5" fmla="*/ 0 h 13734"/>
                <a:gd name="T6" fmla="*/ 0 60000 65536"/>
                <a:gd name="T7" fmla="*/ 0 60000 65536"/>
                <a:gd name="T8" fmla="*/ 0 60000 65536"/>
              </a:gdLst>
              <a:ahLst/>
              <a:cxnLst>
                <a:cxn ang="T6">
                  <a:pos x="T0" y="T1"/>
                </a:cxn>
                <a:cxn ang="T7">
                  <a:pos x="T2" y="T3"/>
                </a:cxn>
                <a:cxn ang="T8">
                  <a:pos x="T4" y="T5"/>
                </a:cxn>
              </a:cxnLst>
              <a:rect l="0" t="0" r="r" b="b"/>
              <a:pathLst>
                <a:path w="21600" h="13734" fill="none" extrusionOk="0">
                  <a:moveTo>
                    <a:pt x="16671" y="-1"/>
                  </a:moveTo>
                  <a:cubicBezTo>
                    <a:pt x="19857" y="3867"/>
                    <a:pt x="21600" y="8722"/>
                    <a:pt x="21600" y="13734"/>
                  </a:cubicBezTo>
                </a:path>
                <a:path w="21600" h="13734" stroke="0" extrusionOk="0">
                  <a:moveTo>
                    <a:pt x="16671" y="-1"/>
                  </a:moveTo>
                  <a:cubicBezTo>
                    <a:pt x="19857" y="3867"/>
                    <a:pt x="21600" y="8722"/>
                    <a:pt x="21600" y="13734"/>
                  </a:cubicBezTo>
                  <a:lnTo>
                    <a:pt x="0" y="13734"/>
                  </a:lnTo>
                  <a:lnTo>
                    <a:pt x="16671" y="-1"/>
                  </a:lnTo>
                  <a:close/>
                </a:path>
              </a:pathLst>
            </a:custGeom>
            <a:noFill/>
            <a:ln w="9525">
              <a:solidFill>
                <a:srgbClr val="FFFF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53" name="Rectangle 12"/>
            <p:cNvSpPr>
              <a:spLocks noChangeArrowheads="1"/>
            </p:cNvSpPr>
            <p:nvPr/>
          </p:nvSpPr>
          <p:spPr bwMode="auto">
            <a:xfrm>
              <a:off x="3168" y="1824"/>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8254" name="Rectangle 13"/>
            <p:cNvSpPr>
              <a:spLocks noChangeArrowheads="1"/>
            </p:cNvSpPr>
            <p:nvPr/>
          </p:nvSpPr>
          <p:spPr bwMode="auto">
            <a:xfrm>
              <a:off x="4512" y="1872"/>
              <a:ext cx="15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x</a:t>
              </a:r>
              <a:endParaRPr kumimoji="1" lang="en-US" altLang="zh-CN" sz="2400">
                <a:solidFill>
                  <a:srgbClr val="FFFF00"/>
                </a:solidFill>
                <a:latin typeface="Times New Roman" panose="02020603050405020304" pitchFamily="18" charset="0"/>
              </a:endParaRPr>
            </a:p>
          </p:txBody>
        </p:sp>
        <p:sp>
          <p:nvSpPr>
            <p:cNvPr id="48255" name="Rectangle 14"/>
            <p:cNvSpPr>
              <a:spLocks noChangeArrowheads="1"/>
            </p:cNvSpPr>
            <p:nvPr/>
          </p:nvSpPr>
          <p:spPr bwMode="auto">
            <a:xfrm>
              <a:off x="3792" y="1104"/>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y</a:t>
              </a:r>
              <a:endParaRPr kumimoji="1" lang="en-US" altLang="zh-CN" sz="2400">
                <a:solidFill>
                  <a:srgbClr val="FFFF00"/>
                </a:solidFill>
                <a:latin typeface="Times New Roman" panose="02020603050405020304" pitchFamily="18" charset="0"/>
              </a:endParaRPr>
            </a:p>
          </p:txBody>
        </p:sp>
        <p:sp>
          <p:nvSpPr>
            <p:cNvPr id="48256" name="Text Box 15"/>
            <p:cNvSpPr txBox="1">
              <a:spLocks noChangeArrowheads="1"/>
            </p:cNvSpPr>
            <p:nvPr/>
          </p:nvSpPr>
          <p:spPr bwMode="auto">
            <a:xfrm>
              <a:off x="3696" y="1872"/>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o</a:t>
              </a:r>
            </a:p>
          </p:txBody>
        </p:sp>
        <p:sp>
          <p:nvSpPr>
            <p:cNvPr id="48257" name="Rectangle 16"/>
            <p:cNvSpPr>
              <a:spLocks noChangeArrowheads="1"/>
            </p:cNvSpPr>
            <p:nvPr/>
          </p:nvSpPr>
          <p:spPr bwMode="auto">
            <a:xfrm>
              <a:off x="3003" y="1827"/>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58" name="Rectangle 17"/>
            <p:cNvSpPr>
              <a:spLocks noChangeArrowheads="1"/>
            </p:cNvSpPr>
            <p:nvPr/>
          </p:nvSpPr>
          <p:spPr bwMode="auto">
            <a:xfrm>
              <a:off x="4320" y="264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E</a:t>
              </a:r>
              <a:endParaRPr kumimoji="1" lang="en-US" altLang="zh-CN" sz="2400">
                <a:solidFill>
                  <a:srgbClr val="FFFF00"/>
                </a:solidFill>
                <a:latin typeface="Times New Roman" panose="02020603050405020304" pitchFamily="18" charset="0"/>
              </a:endParaRPr>
            </a:p>
          </p:txBody>
        </p:sp>
        <p:sp>
          <p:nvSpPr>
            <p:cNvPr id="48259" name="Rectangle 18"/>
            <p:cNvSpPr>
              <a:spLocks noChangeArrowheads="1"/>
            </p:cNvSpPr>
            <p:nvPr/>
          </p:nvSpPr>
          <p:spPr bwMode="auto">
            <a:xfrm>
              <a:off x="4128" y="2630"/>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60" name="Rectangle 19"/>
            <p:cNvSpPr>
              <a:spLocks noChangeArrowheads="1"/>
            </p:cNvSpPr>
            <p:nvPr/>
          </p:nvSpPr>
          <p:spPr bwMode="auto">
            <a:xfrm>
              <a:off x="3456" y="148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8261" name="Arc 20"/>
            <p:cNvSpPr>
              <a:spLocks/>
            </p:cNvSpPr>
            <p:nvPr/>
          </p:nvSpPr>
          <p:spPr bwMode="auto">
            <a:xfrm flipV="1">
              <a:off x="3696" y="2208"/>
              <a:ext cx="227" cy="336"/>
            </a:xfrm>
            <a:custGeom>
              <a:avLst/>
              <a:gdLst>
                <a:gd name="T0" fmla="*/ 0 w 14607"/>
                <a:gd name="T1" fmla="*/ 0 h 21600"/>
                <a:gd name="T2" fmla="*/ 0 w 14607"/>
                <a:gd name="T3" fmla="*/ 0 h 21600"/>
                <a:gd name="T4" fmla="*/ 0 w 14607"/>
                <a:gd name="T5" fmla="*/ 0 h 21600"/>
                <a:gd name="T6" fmla="*/ 0 60000 65536"/>
                <a:gd name="T7" fmla="*/ 0 60000 65536"/>
                <a:gd name="T8" fmla="*/ 0 60000 65536"/>
              </a:gdLst>
              <a:ahLst/>
              <a:cxnLst>
                <a:cxn ang="T6">
                  <a:pos x="T0" y="T1"/>
                </a:cxn>
                <a:cxn ang="T7">
                  <a:pos x="T2" y="T3"/>
                </a:cxn>
                <a:cxn ang="T8">
                  <a:pos x="T4" y="T5"/>
                </a:cxn>
              </a:cxnLst>
              <a:rect l="0" t="0" r="r" b="b"/>
              <a:pathLst>
                <a:path w="14607" h="21600" fill="none" extrusionOk="0">
                  <a:moveTo>
                    <a:pt x="-1" y="0"/>
                  </a:moveTo>
                  <a:cubicBezTo>
                    <a:pt x="5409" y="0"/>
                    <a:pt x="10622" y="2029"/>
                    <a:pt x="14607" y="5687"/>
                  </a:cubicBezTo>
                </a:path>
                <a:path w="14607" h="21600" stroke="0" extrusionOk="0">
                  <a:moveTo>
                    <a:pt x="-1" y="0"/>
                  </a:moveTo>
                  <a:cubicBezTo>
                    <a:pt x="5409" y="0"/>
                    <a:pt x="10622" y="2029"/>
                    <a:pt x="14607" y="5687"/>
                  </a:cubicBezTo>
                  <a:lnTo>
                    <a:pt x="0" y="21600"/>
                  </a:lnTo>
                  <a:lnTo>
                    <a:pt x="-1" y="0"/>
                  </a:lnTo>
                  <a:close/>
                </a:path>
              </a:pathLst>
            </a:custGeom>
            <a:noFill/>
            <a:ln w="9525">
              <a:solidFill>
                <a:srgbClr val="FFFF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62" name="Rectangle 21"/>
            <p:cNvSpPr>
              <a:spLocks noChangeArrowheads="1"/>
            </p:cNvSpPr>
            <p:nvPr/>
          </p:nvSpPr>
          <p:spPr bwMode="auto">
            <a:xfrm>
              <a:off x="3744" y="244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8263" name="Line 22"/>
            <p:cNvSpPr>
              <a:spLocks noChangeShapeType="1"/>
            </p:cNvSpPr>
            <p:nvPr/>
          </p:nvSpPr>
          <p:spPr bwMode="auto">
            <a:xfrm>
              <a:off x="4320" y="2640"/>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64" name="Line 23"/>
            <p:cNvSpPr>
              <a:spLocks noChangeShapeType="1"/>
            </p:cNvSpPr>
            <p:nvPr/>
          </p:nvSpPr>
          <p:spPr bwMode="auto">
            <a:xfrm flipH="1">
              <a:off x="3216" y="2208"/>
              <a:ext cx="480" cy="48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65" name="Rectangle 24"/>
            <p:cNvSpPr>
              <a:spLocks noChangeArrowheads="1"/>
            </p:cNvSpPr>
            <p:nvPr/>
          </p:nvSpPr>
          <p:spPr bwMode="auto">
            <a:xfrm>
              <a:off x="3216" y="2208"/>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i="1">
                <a:solidFill>
                  <a:srgbClr val="FFFF00"/>
                </a:solidFill>
                <a:latin typeface="Times New Roman" panose="02020603050405020304" pitchFamily="18" charset="0"/>
              </a:endParaRPr>
            </a:p>
          </p:txBody>
        </p:sp>
      </p:grpSp>
      <p:grpSp>
        <p:nvGrpSpPr>
          <p:cNvPr id="218137" name="Group 25"/>
          <p:cNvGrpSpPr>
            <a:grpSpLocks/>
          </p:cNvGrpSpPr>
          <p:nvPr/>
        </p:nvGrpSpPr>
        <p:grpSpPr bwMode="auto">
          <a:xfrm>
            <a:off x="6934200" y="0"/>
            <a:ext cx="1828800" cy="3733800"/>
            <a:chOff x="720" y="1430"/>
            <a:chExt cx="1200" cy="2602"/>
          </a:xfrm>
        </p:grpSpPr>
        <p:grpSp>
          <p:nvGrpSpPr>
            <p:cNvPr id="48218" name="Group 26"/>
            <p:cNvGrpSpPr>
              <a:grpSpLocks/>
            </p:cNvGrpSpPr>
            <p:nvPr/>
          </p:nvGrpSpPr>
          <p:grpSpPr bwMode="auto">
            <a:xfrm>
              <a:off x="720" y="1776"/>
              <a:ext cx="972" cy="2256"/>
              <a:chOff x="996" y="864"/>
              <a:chExt cx="1477" cy="3216"/>
            </a:xfrm>
          </p:grpSpPr>
          <p:sp>
            <p:nvSpPr>
              <p:cNvPr id="48235" name="Line 27"/>
              <p:cNvSpPr>
                <a:spLocks noChangeShapeType="1"/>
              </p:cNvSpPr>
              <p:nvPr/>
            </p:nvSpPr>
            <p:spPr bwMode="auto">
              <a:xfrm>
                <a:off x="1104" y="1872"/>
                <a:ext cx="0" cy="192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36" name="Line 28"/>
              <p:cNvSpPr>
                <a:spLocks noChangeShapeType="1"/>
              </p:cNvSpPr>
              <p:nvPr/>
            </p:nvSpPr>
            <p:spPr bwMode="auto">
              <a:xfrm>
                <a:off x="2352" y="1200"/>
                <a:ext cx="0" cy="1872"/>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37" name="Arc 29"/>
              <p:cNvSpPr>
                <a:spLocks/>
              </p:cNvSpPr>
              <p:nvPr/>
            </p:nvSpPr>
            <p:spPr bwMode="auto">
              <a:xfrm rot="9198029">
                <a:off x="996" y="1179"/>
                <a:ext cx="1477" cy="788"/>
              </a:xfrm>
              <a:custGeom>
                <a:avLst/>
                <a:gdLst>
                  <a:gd name="T0" fmla="*/ 0 w 41502"/>
                  <a:gd name="T1" fmla="*/ 0 h 32168"/>
                  <a:gd name="T2" fmla="*/ 0 w 41502"/>
                  <a:gd name="T3" fmla="*/ 0 h 32168"/>
                  <a:gd name="T4" fmla="*/ 0 w 41502"/>
                  <a:gd name="T5" fmla="*/ 0 h 32168"/>
                  <a:gd name="T6" fmla="*/ 0 60000 65536"/>
                  <a:gd name="T7" fmla="*/ 0 60000 65536"/>
                  <a:gd name="T8" fmla="*/ 0 60000 65536"/>
                </a:gdLst>
                <a:ahLst/>
                <a:cxnLst>
                  <a:cxn ang="T6">
                    <a:pos x="T0" y="T1"/>
                  </a:cxn>
                  <a:cxn ang="T7">
                    <a:pos x="T2" y="T3"/>
                  </a:cxn>
                  <a:cxn ang="T8">
                    <a:pos x="T4" y="T5"/>
                  </a:cxn>
                </a:cxnLst>
                <a:rect l="0" t="0" r="r" b="b"/>
                <a:pathLst>
                  <a:path w="41502" h="32168" fill="none" extrusionOk="0">
                    <a:moveTo>
                      <a:pt x="38740" y="-1"/>
                    </a:moveTo>
                    <a:cubicBezTo>
                      <a:pt x="40550" y="3227"/>
                      <a:pt x="41502" y="6866"/>
                      <a:pt x="41502" y="10568"/>
                    </a:cubicBezTo>
                    <a:cubicBezTo>
                      <a:pt x="41502" y="22497"/>
                      <a:pt x="31831" y="32168"/>
                      <a:pt x="19902" y="32168"/>
                    </a:cubicBezTo>
                    <a:cubicBezTo>
                      <a:pt x="11216" y="32168"/>
                      <a:pt x="3375" y="26965"/>
                      <a:pt x="0" y="18962"/>
                    </a:cubicBezTo>
                  </a:path>
                  <a:path w="41502" h="32168" stroke="0" extrusionOk="0">
                    <a:moveTo>
                      <a:pt x="38740" y="-1"/>
                    </a:moveTo>
                    <a:cubicBezTo>
                      <a:pt x="40550" y="3227"/>
                      <a:pt x="41502" y="6866"/>
                      <a:pt x="41502" y="10568"/>
                    </a:cubicBezTo>
                    <a:cubicBezTo>
                      <a:pt x="41502" y="22497"/>
                      <a:pt x="31831" y="32168"/>
                      <a:pt x="19902" y="32168"/>
                    </a:cubicBezTo>
                    <a:cubicBezTo>
                      <a:pt x="11216" y="32168"/>
                      <a:pt x="3375" y="26965"/>
                      <a:pt x="0" y="18962"/>
                    </a:cubicBezTo>
                    <a:lnTo>
                      <a:pt x="19902" y="10568"/>
                    </a:lnTo>
                    <a:lnTo>
                      <a:pt x="38740" y="-1"/>
                    </a:lnTo>
                    <a:close/>
                  </a:path>
                </a:pathLst>
              </a:custGeom>
              <a:noFill/>
              <a:ln w="762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38" name="Arc 30"/>
              <p:cNvSpPr>
                <a:spLocks/>
              </p:cNvSpPr>
              <p:nvPr/>
            </p:nvSpPr>
            <p:spPr bwMode="auto">
              <a:xfrm rot="9198029">
                <a:off x="1378" y="2991"/>
                <a:ext cx="1004" cy="529"/>
              </a:xfrm>
              <a:custGeom>
                <a:avLst/>
                <a:gdLst>
                  <a:gd name="T0" fmla="*/ 0 w 28215"/>
                  <a:gd name="T1" fmla="*/ 0 h 21600"/>
                  <a:gd name="T2" fmla="*/ 0 w 28215"/>
                  <a:gd name="T3" fmla="*/ 0 h 21600"/>
                  <a:gd name="T4" fmla="*/ 0 w 28215"/>
                  <a:gd name="T5" fmla="*/ 0 h 21600"/>
                  <a:gd name="T6" fmla="*/ 0 60000 65536"/>
                  <a:gd name="T7" fmla="*/ 0 60000 65536"/>
                  <a:gd name="T8" fmla="*/ 0 60000 65536"/>
                </a:gdLst>
                <a:ahLst/>
                <a:cxnLst>
                  <a:cxn ang="T6">
                    <a:pos x="T0" y="T1"/>
                  </a:cxn>
                  <a:cxn ang="T7">
                    <a:pos x="T2" y="T3"/>
                  </a:cxn>
                  <a:cxn ang="T8">
                    <a:pos x="T4" y="T5"/>
                  </a:cxn>
                </a:cxnLst>
                <a:rect l="0" t="0" r="r" b="b"/>
                <a:pathLst>
                  <a:path w="28215" h="21600" fill="none" extrusionOk="0">
                    <a:moveTo>
                      <a:pt x="28215" y="19658"/>
                    </a:moveTo>
                    <a:cubicBezTo>
                      <a:pt x="25404" y="20937"/>
                      <a:pt x="22352" y="21599"/>
                      <a:pt x="19265" y="21600"/>
                    </a:cubicBezTo>
                    <a:cubicBezTo>
                      <a:pt x="11127" y="21600"/>
                      <a:pt x="3680" y="17026"/>
                      <a:pt x="-1" y="9768"/>
                    </a:cubicBezTo>
                  </a:path>
                  <a:path w="28215" h="21600" stroke="0" extrusionOk="0">
                    <a:moveTo>
                      <a:pt x="28215" y="19658"/>
                    </a:moveTo>
                    <a:cubicBezTo>
                      <a:pt x="25404" y="20937"/>
                      <a:pt x="22352" y="21599"/>
                      <a:pt x="19265" y="21600"/>
                    </a:cubicBezTo>
                    <a:cubicBezTo>
                      <a:pt x="11127" y="21600"/>
                      <a:pt x="3680" y="17026"/>
                      <a:pt x="-1" y="9768"/>
                    </a:cubicBezTo>
                    <a:lnTo>
                      <a:pt x="19265" y="0"/>
                    </a:lnTo>
                    <a:lnTo>
                      <a:pt x="28215" y="19658"/>
                    </a:lnTo>
                    <a:close/>
                  </a:path>
                </a:pathLst>
              </a:custGeom>
              <a:noFill/>
              <a:ln w="1905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39" name="Line 31"/>
              <p:cNvSpPr>
                <a:spLocks noChangeShapeType="1"/>
              </p:cNvSpPr>
              <p:nvPr/>
            </p:nvSpPr>
            <p:spPr bwMode="auto">
              <a:xfrm flipH="1">
                <a:off x="1344" y="1200"/>
                <a:ext cx="1008" cy="100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40" name="Arc 32"/>
              <p:cNvSpPr>
                <a:spLocks/>
              </p:cNvSpPr>
              <p:nvPr/>
            </p:nvSpPr>
            <p:spPr bwMode="auto">
              <a:xfrm rot="9198029">
                <a:off x="1131" y="3597"/>
                <a:ext cx="769" cy="358"/>
              </a:xfrm>
              <a:custGeom>
                <a:avLst/>
                <a:gdLst>
                  <a:gd name="T0" fmla="*/ 0 w 21600"/>
                  <a:gd name="T1" fmla="*/ 0 h 14641"/>
                  <a:gd name="T2" fmla="*/ 0 w 21600"/>
                  <a:gd name="T3" fmla="*/ 0 h 14641"/>
                  <a:gd name="T4" fmla="*/ 0 w 21600"/>
                  <a:gd name="T5" fmla="*/ 0 h 14641"/>
                  <a:gd name="T6" fmla="*/ 0 60000 65536"/>
                  <a:gd name="T7" fmla="*/ 0 60000 65536"/>
                  <a:gd name="T8" fmla="*/ 0 60000 65536"/>
                </a:gdLst>
                <a:ahLst/>
                <a:cxnLst>
                  <a:cxn ang="T6">
                    <a:pos x="T0" y="T1"/>
                  </a:cxn>
                  <a:cxn ang="T7">
                    <a:pos x="T2" y="T3"/>
                  </a:cxn>
                  <a:cxn ang="T8">
                    <a:pos x="T4" y="T5"/>
                  </a:cxn>
                </a:cxnLst>
                <a:rect l="0" t="0" r="r" b="b"/>
                <a:pathLst>
                  <a:path w="21600" h="14641" fill="none" extrusionOk="0">
                    <a:moveTo>
                      <a:pt x="19632" y="0"/>
                    </a:moveTo>
                    <a:cubicBezTo>
                      <a:pt x="20929" y="2825"/>
                      <a:pt x="21600" y="5897"/>
                      <a:pt x="21600" y="9006"/>
                    </a:cubicBezTo>
                    <a:cubicBezTo>
                      <a:pt x="21600" y="10909"/>
                      <a:pt x="21348" y="12803"/>
                      <a:pt x="20852" y="14641"/>
                    </a:cubicBezTo>
                  </a:path>
                  <a:path w="21600" h="14641" stroke="0" extrusionOk="0">
                    <a:moveTo>
                      <a:pt x="19632" y="0"/>
                    </a:moveTo>
                    <a:cubicBezTo>
                      <a:pt x="20929" y="2825"/>
                      <a:pt x="21600" y="5897"/>
                      <a:pt x="21600" y="9006"/>
                    </a:cubicBezTo>
                    <a:cubicBezTo>
                      <a:pt x="21600" y="10909"/>
                      <a:pt x="21348" y="12803"/>
                      <a:pt x="20852" y="14641"/>
                    </a:cubicBezTo>
                    <a:lnTo>
                      <a:pt x="0" y="9006"/>
                    </a:lnTo>
                    <a:lnTo>
                      <a:pt x="19632" y="0"/>
                    </a:lnTo>
                    <a:close/>
                  </a:path>
                </a:pathLst>
              </a:custGeom>
              <a:noFill/>
              <a:ln w="1905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41" name="Line 33"/>
              <p:cNvSpPr>
                <a:spLocks noChangeShapeType="1"/>
              </p:cNvSpPr>
              <p:nvPr/>
            </p:nvSpPr>
            <p:spPr bwMode="auto">
              <a:xfrm>
                <a:off x="1344" y="2208"/>
                <a:ext cx="0" cy="1872"/>
              </a:xfrm>
              <a:prstGeom prst="line">
                <a:avLst/>
              </a:prstGeom>
              <a:noFill/>
              <a:ln w="762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42" name="Line 34"/>
              <p:cNvSpPr>
                <a:spLocks noChangeShapeType="1"/>
              </p:cNvSpPr>
              <p:nvPr/>
            </p:nvSpPr>
            <p:spPr bwMode="auto">
              <a:xfrm flipH="1">
                <a:off x="1344" y="3072"/>
                <a:ext cx="1008" cy="100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43" name="Line 35"/>
              <p:cNvSpPr>
                <a:spLocks noChangeShapeType="1"/>
              </p:cNvSpPr>
              <p:nvPr/>
            </p:nvSpPr>
            <p:spPr bwMode="auto">
              <a:xfrm>
                <a:off x="1824" y="864"/>
                <a:ext cx="0" cy="3072"/>
              </a:xfrm>
              <a:prstGeom prst="line">
                <a:avLst/>
              </a:prstGeom>
              <a:noFill/>
              <a:ln w="9525">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sp>
          <p:nvSpPr>
            <p:cNvPr id="48219" name="Rectangle 36"/>
            <p:cNvSpPr>
              <a:spLocks noChangeArrowheads="1"/>
            </p:cNvSpPr>
            <p:nvPr/>
          </p:nvSpPr>
          <p:spPr bwMode="auto">
            <a:xfrm>
              <a:off x="913" y="2256"/>
              <a:ext cx="186"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i="1">
                <a:solidFill>
                  <a:srgbClr val="FFFF00"/>
                </a:solidFill>
                <a:latin typeface="Times New Roman" panose="02020603050405020304" pitchFamily="18" charset="0"/>
              </a:endParaRPr>
            </a:p>
          </p:txBody>
        </p:sp>
        <p:sp>
          <p:nvSpPr>
            <p:cNvPr id="48220" name="Rectangle 37"/>
            <p:cNvSpPr>
              <a:spLocks noChangeArrowheads="1"/>
            </p:cNvSpPr>
            <p:nvPr/>
          </p:nvSpPr>
          <p:spPr bwMode="auto">
            <a:xfrm>
              <a:off x="1677" y="2544"/>
              <a:ext cx="17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2400">
                <a:solidFill>
                  <a:srgbClr val="FFFF00"/>
                </a:solidFill>
                <a:latin typeface="Times New Roman" panose="02020603050405020304" pitchFamily="18" charset="0"/>
              </a:endParaRPr>
            </a:p>
          </p:txBody>
        </p:sp>
        <p:sp>
          <p:nvSpPr>
            <p:cNvPr id="48221" name="Line 38"/>
            <p:cNvSpPr>
              <a:spLocks noChangeShapeType="1"/>
            </p:cNvSpPr>
            <p:nvPr/>
          </p:nvSpPr>
          <p:spPr bwMode="auto">
            <a:xfrm>
              <a:off x="1584" y="2016"/>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22" name="Line 39"/>
            <p:cNvSpPr>
              <a:spLocks noChangeShapeType="1"/>
            </p:cNvSpPr>
            <p:nvPr/>
          </p:nvSpPr>
          <p:spPr bwMode="auto">
            <a:xfrm>
              <a:off x="1392" y="1968"/>
              <a:ext cx="0" cy="1296"/>
            </a:xfrm>
            <a:prstGeom prst="line">
              <a:avLst/>
            </a:prstGeom>
            <a:noFill/>
            <a:ln w="1143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23" name="Line 40"/>
            <p:cNvSpPr>
              <a:spLocks noChangeShapeType="1"/>
            </p:cNvSpPr>
            <p:nvPr/>
          </p:nvSpPr>
          <p:spPr bwMode="auto">
            <a:xfrm>
              <a:off x="1344" y="1728"/>
              <a:ext cx="0" cy="24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24" name="Line 41"/>
            <p:cNvSpPr>
              <a:spLocks noChangeShapeType="1"/>
            </p:cNvSpPr>
            <p:nvPr/>
          </p:nvSpPr>
          <p:spPr bwMode="auto">
            <a:xfrm>
              <a:off x="1440" y="1728"/>
              <a:ext cx="0" cy="24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25" name="Line 42"/>
            <p:cNvSpPr>
              <a:spLocks noChangeShapeType="1"/>
            </p:cNvSpPr>
            <p:nvPr/>
          </p:nvSpPr>
          <p:spPr bwMode="auto">
            <a:xfrm>
              <a:off x="1056" y="1824"/>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26" name="Line 43"/>
            <p:cNvSpPr>
              <a:spLocks noChangeShapeType="1"/>
            </p:cNvSpPr>
            <p:nvPr/>
          </p:nvSpPr>
          <p:spPr bwMode="auto">
            <a:xfrm flipH="1">
              <a:off x="1440" y="1824"/>
              <a:ext cx="24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27" name="Rectangle 44"/>
            <p:cNvSpPr>
              <a:spLocks noChangeArrowheads="1"/>
            </p:cNvSpPr>
            <p:nvPr/>
          </p:nvSpPr>
          <p:spPr bwMode="auto">
            <a:xfrm>
              <a:off x="1296" y="1465"/>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2400">
                <a:solidFill>
                  <a:srgbClr val="FFFF00"/>
                </a:solidFill>
                <a:latin typeface="Times New Roman" panose="02020603050405020304" pitchFamily="18" charset="0"/>
              </a:endParaRPr>
            </a:p>
          </p:txBody>
        </p:sp>
        <p:sp>
          <p:nvSpPr>
            <p:cNvPr id="48228" name="Rectangle 45"/>
            <p:cNvSpPr>
              <a:spLocks noChangeArrowheads="1"/>
            </p:cNvSpPr>
            <p:nvPr/>
          </p:nvSpPr>
          <p:spPr bwMode="auto">
            <a:xfrm>
              <a:off x="1153" y="1430"/>
              <a:ext cx="240"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29" name="Line 46"/>
            <p:cNvSpPr>
              <a:spLocks noChangeShapeType="1"/>
            </p:cNvSpPr>
            <p:nvPr/>
          </p:nvSpPr>
          <p:spPr bwMode="auto">
            <a:xfrm flipH="1" flipV="1">
              <a:off x="864" y="2304"/>
              <a:ext cx="384" cy="48"/>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30" name="Line 47"/>
            <p:cNvSpPr>
              <a:spLocks noChangeShapeType="1"/>
            </p:cNvSpPr>
            <p:nvPr/>
          </p:nvSpPr>
          <p:spPr bwMode="auto">
            <a:xfrm>
              <a:off x="1632" y="3312"/>
              <a:ext cx="24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31" name="Line 48"/>
            <p:cNvSpPr>
              <a:spLocks noChangeShapeType="1"/>
            </p:cNvSpPr>
            <p:nvPr/>
          </p:nvSpPr>
          <p:spPr bwMode="auto">
            <a:xfrm flipV="1">
              <a:off x="1728" y="2016"/>
              <a:ext cx="0" cy="48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8232" name="Line 49"/>
            <p:cNvSpPr>
              <a:spLocks noChangeShapeType="1"/>
            </p:cNvSpPr>
            <p:nvPr/>
          </p:nvSpPr>
          <p:spPr bwMode="auto">
            <a:xfrm>
              <a:off x="1728" y="2832"/>
              <a:ext cx="0" cy="48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233" name="Text Box 50"/>
            <p:cNvSpPr txBox="1">
              <a:spLocks noChangeArrowheads="1"/>
            </p:cNvSpPr>
            <p:nvPr/>
          </p:nvSpPr>
          <p:spPr bwMode="auto">
            <a:xfrm>
              <a:off x="913" y="2737"/>
              <a:ext cx="301"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P</a:t>
              </a:r>
            </a:p>
          </p:txBody>
        </p:sp>
        <p:sp>
          <p:nvSpPr>
            <p:cNvPr id="48234" name="Text Box 51"/>
            <p:cNvSpPr txBox="1">
              <a:spLocks noChangeArrowheads="1"/>
            </p:cNvSpPr>
            <p:nvPr/>
          </p:nvSpPr>
          <p:spPr bwMode="auto">
            <a:xfrm>
              <a:off x="1153" y="2592"/>
              <a:ext cx="246" cy="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b="1">
                  <a:solidFill>
                    <a:srgbClr val="FFFF00"/>
                  </a:solidFill>
                  <a:latin typeface="Bookman Old Style" panose="02050604050505020204" pitchFamily="18" charset="0"/>
                </a:rPr>
                <a:t>.</a:t>
              </a:r>
            </a:p>
          </p:txBody>
        </p:sp>
      </p:grpSp>
      <p:sp>
        <p:nvSpPr>
          <p:cNvPr id="218164" name="Text Box 52"/>
          <p:cNvSpPr txBox="1">
            <a:spLocks noChangeArrowheads="1"/>
          </p:cNvSpPr>
          <p:nvPr/>
        </p:nvSpPr>
        <p:spPr bwMode="auto">
          <a:xfrm>
            <a:off x="381000" y="381000"/>
            <a:ext cx="1000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FFFF00"/>
                </a:solidFill>
                <a:latin typeface="Bookman Old Style" panose="02050604050505020204" pitchFamily="18" charset="0"/>
              </a:rPr>
              <a:t>解：</a:t>
            </a:r>
          </a:p>
        </p:txBody>
      </p:sp>
      <p:grpSp>
        <p:nvGrpSpPr>
          <p:cNvPr id="218165" name="Group 53"/>
          <p:cNvGrpSpPr>
            <a:grpSpLocks/>
          </p:cNvGrpSpPr>
          <p:nvPr/>
        </p:nvGrpSpPr>
        <p:grpSpPr bwMode="auto">
          <a:xfrm>
            <a:off x="3810000" y="3962400"/>
            <a:ext cx="2819400" cy="1052513"/>
            <a:chOff x="2064" y="144"/>
            <a:chExt cx="1776" cy="663"/>
          </a:xfrm>
        </p:grpSpPr>
        <p:grpSp>
          <p:nvGrpSpPr>
            <p:cNvPr id="48205" name="Group 54"/>
            <p:cNvGrpSpPr>
              <a:grpSpLocks/>
            </p:cNvGrpSpPr>
            <p:nvPr/>
          </p:nvGrpSpPr>
          <p:grpSpPr bwMode="auto">
            <a:xfrm>
              <a:off x="2352" y="144"/>
              <a:ext cx="1488" cy="663"/>
              <a:chOff x="3089" y="0"/>
              <a:chExt cx="1488" cy="663"/>
            </a:xfrm>
          </p:grpSpPr>
          <p:sp>
            <p:nvSpPr>
              <p:cNvPr id="48207" name="Rectangle 55"/>
              <p:cNvSpPr>
                <a:spLocks noChangeArrowheads="1"/>
              </p:cNvSpPr>
              <p:nvPr/>
            </p:nvSpPr>
            <p:spPr bwMode="auto">
              <a:xfrm>
                <a:off x="3966" y="0"/>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08" name="Rectangle 56"/>
              <p:cNvSpPr>
                <a:spLocks noChangeArrowheads="1"/>
              </p:cNvSpPr>
              <p:nvPr/>
            </p:nvSpPr>
            <p:spPr bwMode="auto">
              <a:xfrm>
                <a:off x="3281" y="16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E</a:t>
                </a:r>
                <a:endParaRPr kumimoji="1" lang="en-US" altLang="zh-CN" sz="2400">
                  <a:solidFill>
                    <a:srgbClr val="FFFF00"/>
                  </a:solidFill>
                  <a:latin typeface="Times New Roman" panose="02020603050405020304" pitchFamily="18" charset="0"/>
                </a:endParaRPr>
              </a:p>
            </p:txBody>
          </p:sp>
          <p:sp>
            <p:nvSpPr>
              <p:cNvPr id="48209" name="Rectangle 57"/>
              <p:cNvSpPr>
                <a:spLocks noChangeArrowheads="1"/>
              </p:cNvSpPr>
              <p:nvPr/>
            </p:nvSpPr>
            <p:spPr bwMode="auto">
              <a:xfrm>
                <a:off x="3089" y="134"/>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10" name="Rectangle 58"/>
              <p:cNvSpPr>
                <a:spLocks noChangeArrowheads="1"/>
              </p:cNvSpPr>
              <p:nvPr/>
            </p:nvSpPr>
            <p:spPr bwMode="auto">
              <a:xfrm>
                <a:off x="4385" y="28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8211" name="Rectangle 59"/>
              <p:cNvSpPr>
                <a:spLocks noChangeArrowheads="1"/>
              </p:cNvSpPr>
              <p:nvPr/>
            </p:nvSpPr>
            <p:spPr bwMode="auto">
              <a:xfrm>
                <a:off x="4145" y="0"/>
                <a:ext cx="2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solidFill>
                      <a:srgbClr val="FFFF00"/>
                    </a:solidFill>
                    <a:latin typeface="Symbol" panose="05050102010706020507" pitchFamily="18" charset="2"/>
                  </a:rPr>
                  <a:t>l</a:t>
                </a:r>
                <a:endParaRPr kumimoji="1" lang="en-US" altLang="zh-CN" sz="2400" i="1">
                  <a:solidFill>
                    <a:srgbClr val="FFFF00"/>
                  </a:solidFill>
                  <a:latin typeface="Times New Roman" panose="02020603050405020304" pitchFamily="18" charset="0"/>
                </a:endParaRPr>
              </a:p>
            </p:txBody>
          </p:sp>
          <p:sp>
            <p:nvSpPr>
              <p:cNvPr id="48212" name="Rectangle 60"/>
              <p:cNvSpPr>
                <a:spLocks noChangeArrowheads="1"/>
              </p:cNvSpPr>
              <p:nvPr/>
            </p:nvSpPr>
            <p:spPr bwMode="auto">
              <a:xfrm>
                <a:off x="4049" y="202"/>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8213" name="Rectangle 61"/>
              <p:cNvSpPr>
                <a:spLocks noChangeArrowheads="1"/>
              </p:cNvSpPr>
              <p:nvPr/>
            </p:nvSpPr>
            <p:spPr bwMode="auto">
              <a:xfrm>
                <a:off x="3905" y="231"/>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8214" name="Rectangle 62"/>
              <p:cNvSpPr>
                <a:spLocks noChangeArrowheads="1"/>
              </p:cNvSpPr>
              <p:nvPr/>
            </p:nvSpPr>
            <p:spPr bwMode="auto">
              <a:xfrm>
                <a:off x="3809" y="279"/>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8215" name="Rectangle 63"/>
              <p:cNvSpPr>
                <a:spLocks noChangeArrowheads="1"/>
              </p:cNvSpPr>
              <p:nvPr/>
            </p:nvSpPr>
            <p:spPr bwMode="auto">
              <a:xfrm>
                <a:off x="4337" y="471"/>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8216" name="Line 64"/>
              <p:cNvSpPr>
                <a:spLocks noChangeShapeType="1"/>
              </p:cNvSpPr>
              <p:nvPr/>
            </p:nvSpPr>
            <p:spPr bwMode="auto">
              <a:xfrm flipV="1">
                <a:off x="3809" y="327"/>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217" name="Rectangle 65"/>
              <p:cNvSpPr>
                <a:spLocks noChangeArrowheads="1"/>
              </p:cNvSpPr>
              <p:nvPr/>
            </p:nvSpPr>
            <p:spPr bwMode="auto">
              <a:xfrm>
                <a:off x="3569" y="154"/>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grpSp>
        <p:sp>
          <p:nvSpPr>
            <p:cNvPr id="48206" name="AutoShape 66"/>
            <p:cNvSpPr>
              <a:spLocks noChangeArrowheads="1"/>
            </p:cNvSpPr>
            <p:nvPr/>
          </p:nvSpPr>
          <p:spPr bwMode="auto">
            <a:xfrm>
              <a:off x="2064" y="336"/>
              <a:ext cx="240" cy="288"/>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18179" name="Group 67"/>
          <p:cNvGrpSpPr>
            <a:grpSpLocks/>
          </p:cNvGrpSpPr>
          <p:nvPr/>
        </p:nvGrpSpPr>
        <p:grpSpPr bwMode="auto">
          <a:xfrm>
            <a:off x="1192213" y="3336925"/>
            <a:ext cx="2008187" cy="641350"/>
            <a:chOff x="0" y="652"/>
            <a:chExt cx="1265" cy="404"/>
          </a:xfrm>
        </p:grpSpPr>
        <p:sp>
          <p:nvSpPr>
            <p:cNvPr id="48198" name="Rectangle 68"/>
            <p:cNvSpPr>
              <a:spLocks noChangeArrowheads="1"/>
            </p:cNvSpPr>
            <p:nvPr/>
          </p:nvSpPr>
          <p:spPr bwMode="auto">
            <a:xfrm>
              <a:off x="593" y="697"/>
              <a:ext cx="16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2400">
                <a:solidFill>
                  <a:srgbClr val="FFFF00"/>
                </a:solidFill>
                <a:latin typeface="Times New Roman" panose="02020603050405020304" pitchFamily="18" charset="0"/>
              </a:endParaRPr>
            </a:p>
          </p:txBody>
        </p:sp>
        <p:grpSp>
          <p:nvGrpSpPr>
            <p:cNvPr id="48199" name="Group 69"/>
            <p:cNvGrpSpPr>
              <a:grpSpLocks/>
            </p:cNvGrpSpPr>
            <p:nvPr/>
          </p:nvGrpSpPr>
          <p:grpSpPr bwMode="auto">
            <a:xfrm>
              <a:off x="0" y="652"/>
              <a:ext cx="353" cy="356"/>
              <a:chOff x="0" y="326"/>
              <a:chExt cx="353" cy="356"/>
            </a:xfrm>
          </p:grpSpPr>
          <p:sp>
            <p:nvSpPr>
              <p:cNvPr id="48203" name="Rectangle 70"/>
              <p:cNvSpPr>
                <a:spLocks noChangeArrowheads="1"/>
              </p:cNvSpPr>
              <p:nvPr/>
            </p:nvSpPr>
            <p:spPr bwMode="auto">
              <a:xfrm>
                <a:off x="0" y="33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204" name="Rectangle 71"/>
              <p:cNvSpPr>
                <a:spLocks noChangeArrowheads="1"/>
              </p:cNvSpPr>
              <p:nvPr/>
            </p:nvSpPr>
            <p:spPr bwMode="auto">
              <a:xfrm>
                <a:off x="192" y="326"/>
                <a:ext cx="1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q</a:t>
                </a:r>
                <a:endParaRPr kumimoji="1" lang="en-US" altLang="zh-CN" sz="3600">
                  <a:solidFill>
                    <a:srgbClr val="FFFF00"/>
                  </a:solidFill>
                  <a:latin typeface="Times New Roman" panose="02020603050405020304" pitchFamily="18" charset="0"/>
                </a:endParaRPr>
              </a:p>
            </p:txBody>
          </p:sp>
        </p:grpSp>
        <p:sp>
          <p:nvSpPr>
            <p:cNvPr id="48200" name="Rectangle 72"/>
            <p:cNvSpPr>
              <a:spLocks noChangeArrowheads="1"/>
            </p:cNvSpPr>
            <p:nvPr/>
          </p:nvSpPr>
          <p:spPr bwMode="auto">
            <a:xfrm>
              <a:off x="401" y="710"/>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8201" name="Rectangle 73"/>
            <p:cNvSpPr>
              <a:spLocks noChangeArrowheads="1"/>
            </p:cNvSpPr>
            <p:nvPr/>
          </p:nvSpPr>
          <p:spPr bwMode="auto">
            <a:xfrm>
              <a:off x="798" y="672"/>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202" name="Rectangle 74"/>
            <p:cNvSpPr>
              <a:spLocks noChangeArrowheads="1"/>
            </p:cNvSpPr>
            <p:nvPr/>
          </p:nvSpPr>
          <p:spPr bwMode="auto">
            <a:xfrm>
              <a:off x="977" y="701"/>
              <a:ext cx="2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solidFill>
                    <a:srgbClr val="FFFF00"/>
                  </a:solidFill>
                  <a:latin typeface="Symbol" panose="05050102010706020507" pitchFamily="18" charset="2"/>
                </a:rPr>
                <a:t>l</a:t>
              </a:r>
              <a:endParaRPr kumimoji="1" lang="en-US" altLang="zh-CN" sz="2400" i="1">
                <a:solidFill>
                  <a:srgbClr val="FFFF00"/>
                </a:solidFill>
                <a:latin typeface="Times New Roman" panose="02020603050405020304" pitchFamily="18" charset="0"/>
              </a:endParaRPr>
            </a:p>
          </p:txBody>
        </p:sp>
      </p:grpSp>
      <p:grpSp>
        <p:nvGrpSpPr>
          <p:cNvPr id="218187" name="Group 75"/>
          <p:cNvGrpSpPr>
            <a:grpSpLocks/>
          </p:cNvGrpSpPr>
          <p:nvPr/>
        </p:nvGrpSpPr>
        <p:grpSpPr bwMode="auto">
          <a:xfrm>
            <a:off x="3074988" y="3276600"/>
            <a:ext cx="1165225" cy="685800"/>
            <a:chOff x="1361" y="634"/>
            <a:chExt cx="734" cy="432"/>
          </a:xfrm>
        </p:grpSpPr>
        <p:sp>
          <p:nvSpPr>
            <p:cNvPr id="48193" name="Rectangle 76"/>
            <p:cNvSpPr>
              <a:spLocks noChangeArrowheads="1"/>
            </p:cNvSpPr>
            <p:nvPr/>
          </p:nvSpPr>
          <p:spPr bwMode="auto">
            <a:xfrm>
              <a:off x="1457" y="634"/>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8194" name="Rectangle 77"/>
            <p:cNvSpPr>
              <a:spLocks noChangeArrowheads="1"/>
            </p:cNvSpPr>
            <p:nvPr/>
          </p:nvSpPr>
          <p:spPr bwMode="auto">
            <a:xfrm>
              <a:off x="1361" y="720"/>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grpSp>
          <p:nvGrpSpPr>
            <p:cNvPr id="48195" name="Group 78"/>
            <p:cNvGrpSpPr>
              <a:grpSpLocks/>
            </p:cNvGrpSpPr>
            <p:nvPr/>
          </p:nvGrpSpPr>
          <p:grpSpPr bwMode="auto">
            <a:xfrm>
              <a:off x="1745" y="672"/>
              <a:ext cx="350" cy="356"/>
              <a:chOff x="0" y="326"/>
              <a:chExt cx="350" cy="356"/>
            </a:xfrm>
          </p:grpSpPr>
          <p:sp>
            <p:nvSpPr>
              <p:cNvPr id="48196" name="Rectangle 79"/>
              <p:cNvSpPr>
                <a:spLocks noChangeArrowheads="1"/>
              </p:cNvSpPr>
              <p:nvPr/>
            </p:nvSpPr>
            <p:spPr bwMode="auto">
              <a:xfrm>
                <a:off x="0" y="33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97" name="Rectangle 80"/>
              <p:cNvSpPr>
                <a:spLocks noChangeArrowheads="1"/>
              </p:cNvSpPr>
              <p:nvPr/>
            </p:nvSpPr>
            <p:spPr bwMode="auto">
              <a:xfrm>
                <a:off x="194" y="326"/>
                <a:ext cx="15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s</a:t>
                </a:r>
                <a:endParaRPr kumimoji="1" lang="en-US" altLang="zh-CN" sz="3600">
                  <a:solidFill>
                    <a:srgbClr val="FFFF00"/>
                  </a:solidFill>
                  <a:latin typeface="Times New Roman" panose="02020603050405020304" pitchFamily="18" charset="0"/>
                </a:endParaRPr>
              </a:p>
            </p:txBody>
          </p:sp>
        </p:grpSp>
      </p:grpSp>
      <p:grpSp>
        <p:nvGrpSpPr>
          <p:cNvPr id="218193" name="Group 81"/>
          <p:cNvGrpSpPr>
            <a:grpSpLocks/>
          </p:cNvGrpSpPr>
          <p:nvPr/>
        </p:nvGrpSpPr>
        <p:grpSpPr bwMode="auto">
          <a:xfrm>
            <a:off x="4343400" y="3276600"/>
            <a:ext cx="1408113" cy="685800"/>
            <a:chOff x="2321" y="672"/>
            <a:chExt cx="887" cy="432"/>
          </a:xfrm>
        </p:grpSpPr>
        <p:sp>
          <p:nvSpPr>
            <p:cNvPr id="48188" name="Rectangle 82"/>
            <p:cNvSpPr>
              <a:spLocks noChangeArrowheads="1"/>
            </p:cNvSpPr>
            <p:nvPr/>
          </p:nvSpPr>
          <p:spPr bwMode="auto">
            <a:xfrm>
              <a:off x="2417" y="672"/>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8189" name="Rectangle 83"/>
            <p:cNvSpPr>
              <a:spLocks noChangeArrowheads="1"/>
            </p:cNvSpPr>
            <p:nvPr/>
          </p:nvSpPr>
          <p:spPr bwMode="auto">
            <a:xfrm>
              <a:off x="2321" y="75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8190" name="Rectangle 84"/>
            <p:cNvSpPr>
              <a:spLocks noChangeArrowheads="1"/>
            </p:cNvSpPr>
            <p:nvPr/>
          </p:nvSpPr>
          <p:spPr bwMode="auto">
            <a:xfrm>
              <a:off x="2705" y="720"/>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91" name="Rectangle 85"/>
            <p:cNvSpPr>
              <a:spLocks noChangeArrowheads="1"/>
            </p:cNvSpPr>
            <p:nvPr/>
          </p:nvSpPr>
          <p:spPr bwMode="auto">
            <a:xfrm>
              <a:off x="2936" y="720"/>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sp>
          <p:nvSpPr>
            <p:cNvPr id="48192" name="Rectangle 86"/>
            <p:cNvSpPr>
              <a:spLocks noChangeArrowheads="1"/>
            </p:cNvSpPr>
            <p:nvPr/>
          </p:nvSpPr>
          <p:spPr bwMode="auto">
            <a:xfrm>
              <a:off x="3041" y="745"/>
              <a:ext cx="16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2400">
                <a:solidFill>
                  <a:srgbClr val="FFFF00"/>
                </a:solidFill>
                <a:latin typeface="Times New Roman" panose="02020603050405020304" pitchFamily="18" charset="0"/>
              </a:endParaRPr>
            </a:p>
          </p:txBody>
        </p:sp>
      </p:grpSp>
      <p:grpSp>
        <p:nvGrpSpPr>
          <p:cNvPr id="218199" name="Group 87"/>
          <p:cNvGrpSpPr>
            <a:grpSpLocks/>
          </p:cNvGrpSpPr>
          <p:nvPr/>
        </p:nvGrpSpPr>
        <p:grpSpPr bwMode="auto">
          <a:xfrm>
            <a:off x="1752600" y="4876800"/>
            <a:ext cx="2362200" cy="1052513"/>
            <a:chOff x="240" y="1152"/>
            <a:chExt cx="1488" cy="663"/>
          </a:xfrm>
        </p:grpSpPr>
        <p:sp>
          <p:nvSpPr>
            <p:cNvPr id="48177" name="Rectangle 88"/>
            <p:cNvSpPr>
              <a:spLocks noChangeArrowheads="1"/>
            </p:cNvSpPr>
            <p:nvPr/>
          </p:nvSpPr>
          <p:spPr bwMode="auto">
            <a:xfrm>
              <a:off x="1117" y="1152"/>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178" name="Rectangle 89"/>
            <p:cNvSpPr>
              <a:spLocks noChangeArrowheads="1"/>
            </p:cNvSpPr>
            <p:nvPr/>
          </p:nvSpPr>
          <p:spPr bwMode="auto">
            <a:xfrm>
              <a:off x="432" y="1321"/>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E</a:t>
              </a:r>
              <a:endParaRPr kumimoji="1" lang="en-US" altLang="zh-CN" sz="2400">
                <a:solidFill>
                  <a:srgbClr val="FFFF00"/>
                </a:solidFill>
                <a:latin typeface="Times New Roman" panose="02020603050405020304" pitchFamily="18" charset="0"/>
              </a:endParaRPr>
            </a:p>
          </p:txBody>
        </p:sp>
        <p:sp>
          <p:nvSpPr>
            <p:cNvPr id="48179" name="Rectangle 90"/>
            <p:cNvSpPr>
              <a:spLocks noChangeArrowheads="1"/>
            </p:cNvSpPr>
            <p:nvPr/>
          </p:nvSpPr>
          <p:spPr bwMode="auto">
            <a:xfrm>
              <a:off x="240" y="128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180" name="Rectangle 91"/>
            <p:cNvSpPr>
              <a:spLocks noChangeArrowheads="1"/>
            </p:cNvSpPr>
            <p:nvPr/>
          </p:nvSpPr>
          <p:spPr bwMode="auto">
            <a:xfrm>
              <a:off x="1536" y="1440"/>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8181" name="Rectangle 92"/>
            <p:cNvSpPr>
              <a:spLocks noChangeArrowheads="1"/>
            </p:cNvSpPr>
            <p:nvPr/>
          </p:nvSpPr>
          <p:spPr bwMode="auto">
            <a:xfrm>
              <a:off x="1296" y="1152"/>
              <a:ext cx="2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solidFill>
                    <a:srgbClr val="FFFF00"/>
                  </a:solidFill>
                  <a:latin typeface="Symbol" panose="05050102010706020507" pitchFamily="18" charset="2"/>
                </a:rPr>
                <a:t>l</a:t>
              </a:r>
              <a:endParaRPr kumimoji="1" lang="en-US" altLang="zh-CN" sz="2400" i="1">
                <a:solidFill>
                  <a:srgbClr val="FFFF00"/>
                </a:solidFill>
                <a:latin typeface="Times New Roman" panose="02020603050405020304" pitchFamily="18" charset="0"/>
              </a:endParaRPr>
            </a:p>
          </p:txBody>
        </p:sp>
        <p:sp>
          <p:nvSpPr>
            <p:cNvPr id="48182" name="Rectangle 93"/>
            <p:cNvSpPr>
              <a:spLocks noChangeArrowheads="1"/>
            </p:cNvSpPr>
            <p:nvPr/>
          </p:nvSpPr>
          <p:spPr bwMode="auto">
            <a:xfrm>
              <a:off x="1200" y="1354"/>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8183" name="Rectangle 94"/>
            <p:cNvSpPr>
              <a:spLocks noChangeArrowheads="1"/>
            </p:cNvSpPr>
            <p:nvPr/>
          </p:nvSpPr>
          <p:spPr bwMode="auto">
            <a:xfrm>
              <a:off x="1056" y="1383"/>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8184" name="Rectangle 95"/>
            <p:cNvSpPr>
              <a:spLocks noChangeArrowheads="1"/>
            </p:cNvSpPr>
            <p:nvPr/>
          </p:nvSpPr>
          <p:spPr bwMode="auto">
            <a:xfrm>
              <a:off x="960" y="1431"/>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8185" name="Rectangle 96"/>
            <p:cNvSpPr>
              <a:spLocks noChangeArrowheads="1"/>
            </p:cNvSpPr>
            <p:nvPr/>
          </p:nvSpPr>
          <p:spPr bwMode="auto">
            <a:xfrm>
              <a:off x="1488" y="1623"/>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8186" name="Line 97"/>
            <p:cNvSpPr>
              <a:spLocks noChangeShapeType="1"/>
            </p:cNvSpPr>
            <p:nvPr/>
          </p:nvSpPr>
          <p:spPr bwMode="auto">
            <a:xfrm flipV="1">
              <a:off x="960" y="1479"/>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87" name="Rectangle 98"/>
            <p:cNvSpPr>
              <a:spLocks noChangeArrowheads="1"/>
            </p:cNvSpPr>
            <p:nvPr/>
          </p:nvSpPr>
          <p:spPr bwMode="auto">
            <a:xfrm>
              <a:off x="720" y="1306"/>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grpSp>
      <p:grpSp>
        <p:nvGrpSpPr>
          <p:cNvPr id="218211" name="Group 99"/>
          <p:cNvGrpSpPr>
            <a:grpSpLocks/>
          </p:cNvGrpSpPr>
          <p:nvPr/>
        </p:nvGrpSpPr>
        <p:grpSpPr bwMode="auto">
          <a:xfrm>
            <a:off x="4191000" y="4800600"/>
            <a:ext cx="1600200" cy="1143000"/>
            <a:chOff x="1824" y="1104"/>
            <a:chExt cx="1008" cy="720"/>
          </a:xfrm>
        </p:grpSpPr>
        <p:sp>
          <p:nvSpPr>
            <p:cNvPr id="48167" name="Rectangle 100"/>
            <p:cNvSpPr>
              <a:spLocks noChangeArrowheads="1"/>
            </p:cNvSpPr>
            <p:nvPr/>
          </p:nvSpPr>
          <p:spPr bwMode="auto">
            <a:xfrm>
              <a:off x="2640" y="1449"/>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8168" name="Rectangle 101"/>
            <p:cNvSpPr>
              <a:spLocks noChangeArrowheads="1"/>
            </p:cNvSpPr>
            <p:nvPr/>
          </p:nvSpPr>
          <p:spPr bwMode="auto">
            <a:xfrm>
              <a:off x="2304" y="1363"/>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8169" name="Rectangle 102"/>
            <p:cNvSpPr>
              <a:spLocks noChangeArrowheads="1"/>
            </p:cNvSpPr>
            <p:nvPr/>
          </p:nvSpPr>
          <p:spPr bwMode="auto">
            <a:xfrm>
              <a:off x="2160" y="1392"/>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8170" name="Rectangle 103"/>
            <p:cNvSpPr>
              <a:spLocks noChangeArrowheads="1"/>
            </p:cNvSpPr>
            <p:nvPr/>
          </p:nvSpPr>
          <p:spPr bwMode="auto">
            <a:xfrm>
              <a:off x="2064" y="1440"/>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8171" name="Rectangle 104"/>
            <p:cNvSpPr>
              <a:spLocks noChangeArrowheads="1"/>
            </p:cNvSpPr>
            <p:nvPr/>
          </p:nvSpPr>
          <p:spPr bwMode="auto">
            <a:xfrm>
              <a:off x="2592" y="1632"/>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8172" name="Line 105"/>
            <p:cNvSpPr>
              <a:spLocks noChangeShapeType="1"/>
            </p:cNvSpPr>
            <p:nvPr/>
          </p:nvSpPr>
          <p:spPr bwMode="auto">
            <a:xfrm flipV="1">
              <a:off x="2064" y="1488"/>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3" name="Rectangle 106"/>
            <p:cNvSpPr>
              <a:spLocks noChangeArrowheads="1"/>
            </p:cNvSpPr>
            <p:nvPr/>
          </p:nvSpPr>
          <p:spPr bwMode="auto">
            <a:xfrm>
              <a:off x="1824" y="1315"/>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8174" name="Rectangle 107"/>
            <p:cNvSpPr>
              <a:spLocks noChangeArrowheads="1"/>
            </p:cNvSpPr>
            <p:nvPr/>
          </p:nvSpPr>
          <p:spPr bwMode="auto">
            <a:xfrm>
              <a:off x="2064" y="1104"/>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8175" name="Rectangle 108"/>
            <p:cNvSpPr>
              <a:spLocks noChangeArrowheads="1"/>
            </p:cNvSpPr>
            <p:nvPr/>
          </p:nvSpPr>
          <p:spPr bwMode="auto">
            <a:xfrm>
              <a:off x="2352" y="1161"/>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76" name="Rectangle 109"/>
            <p:cNvSpPr>
              <a:spLocks noChangeArrowheads="1"/>
            </p:cNvSpPr>
            <p:nvPr/>
          </p:nvSpPr>
          <p:spPr bwMode="auto">
            <a:xfrm>
              <a:off x="2583" y="1161"/>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grpSp>
      <p:grpSp>
        <p:nvGrpSpPr>
          <p:cNvPr id="218222" name="Group 110"/>
          <p:cNvGrpSpPr>
            <a:grpSpLocks/>
          </p:cNvGrpSpPr>
          <p:nvPr/>
        </p:nvGrpSpPr>
        <p:grpSpPr bwMode="auto">
          <a:xfrm>
            <a:off x="990600" y="4038600"/>
            <a:ext cx="2532063" cy="701675"/>
            <a:chOff x="517" y="3206"/>
            <a:chExt cx="1595" cy="442"/>
          </a:xfrm>
        </p:grpSpPr>
        <p:grpSp>
          <p:nvGrpSpPr>
            <p:cNvPr id="48159" name="Group 111"/>
            <p:cNvGrpSpPr>
              <a:grpSpLocks/>
            </p:cNvGrpSpPr>
            <p:nvPr/>
          </p:nvGrpSpPr>
          <p:grpSpPr bwMode="auto">
            <a:xfrm>
              <a:off x="1045" y="3206"/>
              <a:ext cx="1067" cy="442"/>
              <a:chOff x="3622" y="720"/>
              <a:chExt cx="1067" cy="442"/>
            </a:xfrm>
          </p:grpSpPr>
          <p:sp>
            <p:nvSpPr>
              <p:cNvPr id="48161" name="Rectangle 112"/>
              <p:cNvSpPr>
                <a:spLocks noChangeArrowheads="1"/>
              </p:cNvSpPr>
              <p:nvPr/>
            </p:nvSpPr>
            <p:spPr bwMode="auto">
              <a:xfrm>
                <a:off x="3993" y="816"/>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8162" name="Rectangle 113"/>
              <p:cNvSpPr>
                <a:spLocks noChangeArrowheads="1"/>
              </p:cNvSpPr>
              <p:nvPr/>
            </p:nvSpPr>
            <p:spPr bwMode="auto">
              <a:xfrm>
                <a:off x="3622" y="768"/>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8163" name="Rectangle 114"/>
              <p:cNvSpPr>
                <a:spLocks noChangeArrowheads="1"/>
              </p:cNvSpPr>
              <p:nvPr/>
            </p:nvSpPr>
            <p:spPr bwMode="auto">
              <a:xfrm>
                <a:off x="3801" y="797"/>
                <a:ext cx="2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solidFill>
                      <a:srgbClr val="FFFF00"/>
                    </a:solidFill>
                    <a:latin typeface="Symbol" panose="05050102010706020507" pitchFamily="18" charset="2"/>
                  </a:rPr>
                  <a:t>l</a:t>
                </a:r>
                <a:endParaRPr kumimoji="1" lang="en-US" altLang="zh-CN" sz="2400" i="1">
                  <a:solidFill>
                    <a:srgbClr val="FFFF00"/>
                  </a:solidFill>
                  <a:latin typeface="Times New Roman" panose="02020603050405020304" pitchFamily="18" charset="0"/>
                </a:endParaRPr>
              </a:p>
            </p:txBody>
          </p:sp>
          <p:sp>
            <p:nvSpPr>
              <p:cNvPr id="48164" name="Rectangle 115"/>
              <p:cNvSpPr>
                <a:spLocks noChangeArrowheads="1"/>
              </p:cNvSpPr>
              <p:nvPr/>
            </p:nvSpPr>
            <p:spPr bwMode="auto">
              <a:xfrm>
                <a:off x="4089" y="720"/>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8165" name="Rectangle 116"/>
              <p:cNvSpPr>
                <a:spLocks noChangeArrowheads="1"/>
              </p:cNvSpPr>
              <p:nvPr/>
            </p:nvSpPr>
            <p:spPr bwMode="auto">
              <a:xfrm>
                <a:off x="4377" y="768"/>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66" name="Rectangle 117"/>
              <p:cNvSpPr>
                <a:spLocks noChangeArrowheads="1"/>
              </p:cNvSpPr>
              <p:nvPr/>
            </p:nvSpPr>
            <p:spPr bwMode="auto">
              <a:xfrm>
                <a:off x="4608" y="768"/>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grpSp>
        <p:sp>
          <p:nvSpPr>
            <p:cNvPr id="48160" name="Text Box 118"/>
            <p:cNvSpPr txBox="1">
              <a:spLocks noChangeArrowheads="1"/>
            </p:cNvSpPr>
            <p:nvPr/>
          </p:nvSpPr>
          <p:spPr bwMode="auto">
            <a:xfrm>
              <a:off x="517" y="3235"/>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Bookman Old Style" panose="02050604050505020204" pitchFamily="18" charset="0"/>
                </a:rPr>
                <a:t>∴</a:t>
              </a:r>
            </a:p>
          </p:txBody>
        </p:sp>
      </p:grpSp>
      <p:grpSp>
        <p:nvGrpSpPr>
          <p:cNvPr id="218231" name="Group 119"/>
          <p:cNvGrpSpPr>
            <a:grpSpLocks/>
          </p:cNvGrpSpPr>
          <p:nvPr/>
        </p:nvGrpSpPr>
        <p:grpSpPr bwMode="auto">
          <a:xfrm>
            <a:off x="4572000" y="228600"/>
            <a:ext cx="1331913" cy="2774950"/>
            <a:chOff x="2880" y="288"/>
            <a:chExt cx="839" cy="1748"/>
          </a:xfrm>
        </p:grpSpPr>
        <p:grpSp>
          <p:nvGrpSpPr>
            <p:cNvPr id="48141" name="Group 120"/>
            <p:cNvGrpSpPr>
              <a:grpSpLocks/>
            </p:cNvGrpSpPr>
            <p:nvPr/>
          </p:nvGrpSpPr>
          <p:grpSpPr bwMode="auto">
            <a:xfrm>
              <a:off x="3024" y="288"/>
              <a:ext cx="695" cy="1748"/>
              <a:chOff x="4800" y="192"/>
              <a:chExt cx="695" cy="1748"/>
            </a:xfrm>
          </p:grpSpPr>
          <p:sp>
            <p:nvSpPr>
              <p:cNvPr id="48145" name="Rectangle 121"/>
              <p:cNvSpPr>
                <a:spLocks noChangeArrowheads="1"/>
              </p:cNvSpPr>
              <p:nvPr/>
            </p:nvSpPr>
            <p:spPr bwMode="auto">
              <a:xfrm>
                <a:off x="5040" y="192"/>
                <a:ext cx="240" cy="1296"/>
              </a:xfrm>
              <a:prstGeom prst="rect">
                <a:avLst/>
              </a:prstGeom>
              <a:solidFill>
                <a:srgbClr val="FF3399"/>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146" name="Line 122"/>
              <p:cNvSpPr>
                <a:spLocks noChangeShapeType="1"/>
              </p:cNvSpPr>
              <p:nvPr/>
            </p:nvSpPr>
            <p:spPr bwMode="auto">
              <a:xfrm>
                <a:off x="5280" y="192"/>
                <a:ext cx="192"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47" name="Line 123"/>
              <p:cNvSpPr>
                <a:spLocks noChangeShapeType="1"/>
              </p:cNvSpPr>
              <p:nvPr/>
            </p:nvSpPr>
            <p:spPr bwMode="auto">
              <a:xfrm>
                <a:off x="5280" y="1488"/>
                <a:ext cx="192"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48" name="Line 124"/>
              <p:cNvSpPr>
                <a:spLocks noChangeShapeType="1"/>
              </p:cNvSpPr>
              <p:nvPr/>
            </p:nvSpPr>
            <p:spPr bwMode="auto">
              <a:xfrm flipV="1">
                <a:off x="5376" y="192"/>
                <a:ext cx="0" cy="48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49" name="Line 125"/>
              <p:cNvSpPr>
                <a:spLocks noChangeShapeType="1"/>
              </p:cNvSpPr>
              <p:nvPr/>
            </p:nvSpPr>
            <p:spPr bwMode="auto">
              <a:xfrm>
                <a:off x="5376" y="1056"/>
                <a:ext cx="0" cy="432"/>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50" name="Rectangle 126"/>
              <p:cNvSpPr>
                <a:spLocks noChangeArrowheads="1"/>
              </p:cNvSpPr>
              <p:nvPr/>
            </p:nvSpPr>
            <p:spPr bwMode="auto">
              <a:xfrm>
                <a:off x="5328" y="672"/>
                <a:ext cx="16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2400">
                  <a:solidFill>
                    <a:srgbClr val="FFFF00"/>
                  </a:solidFill>
                  <a:latin typeface="Times New Roman" panose="02020603050405020304" pitchFamily="18" charset="0"/>
                </a:endParaRPr>
              </a:p>
            </p:txBody>
          </p:sp>
          <p:sp>
            <p:nvSpPr>
              <p:cNvPr id="48151" name="Line 127"/>
              <p:cNvSpPr>
                <a:spLocks noChangeShapeType="1"/>
              </p:cNvSpPr>
              <p:nvPr/>
            </p:nvSpPr>
            <p:spPr bwMode="auto">
              <a:xfrm>
                <a:off x="5280" y="1488"/>
                <a:ext cx="0" cy="19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52" name="Line 128"/>
              <p:cNvSpPr>
                <a:spLocks noChangeShapeType="1"/>
              </p:cNvSpPr>
              <p:nvPr/>
            </p:nvSpPr>
            <p:spPr bwMode="auto">
              <a:xfrm>
                <a:off x="5040" y="1488"/>
                <a:ext cx="0" cy="19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53" name="Line 129"/>
              <p:cNvSpPr>
                <a:spLocks noChangeShapeType="1"/>
              </p:cNvSpPr>
              <p:nvPr/>
            </p:nvSpPr>
            <p:spPr bwMode="auto">
              <a:xfrm>
                <a:off x="4800" y="1584"/>
                <a:ext cx="24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8154" name="Line 130"/>
              <p:cNvSpPr>
                <a:spLocks noChangeShapeType="1"/>
              </p:cNvSpPr>
              <p:nvPr/>
            </p:nvSpPr>
            <p:spPr bwMode="auto">
              <a:xfrm flipH="1">
                <a:off x="5280" y="1584"/>
                <a:ext cx="192"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nvGrpSpPr>
              <p:cNvPr id="48155" name="Group 131"/>
              <p:cNvGrpSpPr>
                <a:grpSpLocks/>
              </p:cNvGrpSpPr>
              <p:nvPr/>
            </p:nvGrpSpPr>
            <p:grpSpPr bwMode="auto">
              <a:xfrm>
                <a:off x="4992" y="1584"/>
                <a:ext cx="312" cy="356"/>
                <a:chOff x="0" y="326"/>
                <a:chExt cx="312" cy="356"/>
              </a:xfrm>
            </p:grpSpPr>
            <p:sp>
              <p:nvSpPr>
                <p:cNvPr id="48157" name="Rectangle 132"/>
                <p:cNvSpPr>
                  <a:spLocks noChangeArrowheads="1"/>
                </p:cNvSpPr>
                <p:nvPr/>
              </p:nvSpPr>
              <p:spPr bwMode="auto">
                <a:xfrm>
                  <a:off x="0" y="33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58" name="Rectangle 133"/>
                <p:cNvSpPr>
                  <a:spLocks noChangeArrowheads="1"/>
                </p:cNvSpPr>
                <p:nvPr/>
              </p:nvSpPr>
              <p:spPr bwMode="auto">
                <a:xfrm>
                  <a:off x="231" y="326"/>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grpSp>
          <p:sp>
            <p:nvSpPr>
              <p:cNvPr id="48156" name="Rectangle 134"/>
              <p:cNvSpPr>
                <a:spLocks noChangeArrowheads="1"/>
              </p:cNvSpPr>
              <p:nvPr/>
            </p:nvSpPr>
            <p:spPr bwMode="auto">
              <a:xfrm>
                <a:off x="4944" y="432"/>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grpSp>
        <p:grpSp>
          <p:nvGrpSpPr>
            <p:cNvPr id="48142" name="Group 135"/>
            <p:cNvGrpSpPr>
              <a:grpSpLocks/>
            </p:cNvGrpSpPr>
            <p:nvPr/>
          </p:nvGrpSpPr>
          <p:grpSpPr bwMode="auto">
            <a:xfrm>
              <a:off x="2880" y="336"/>
              <a:ext cx="353" cy="356"/>
              <a:chOff x="0" y="326"/>
              <a:chExt cx="353" cy="356"/>
            </a:xfrm>
          </p:grpSpPr>
          <p:sp>
            <p:nvSpPr>
              <p:cNvPr id="48143" name="Rectangle 136"/>
              <p:cNvSpPr>
                <a:spLocks noChangeArrowheads="1"/>
              </p:cNvSpPr>
              <p:nvPr/>
            </p:nvSpPr>
            <p:spPr bwMode="auto">
              <a:xfrm>
                <a:off x="0" y="33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8144" name="Rectangle 137"/>
              <p:cNvSpPr>
                <a:spLocks noChangeArrowheads="1"/>
              </p:cNvSpPr>
              <p:nvPr/>
            </p:nvSpPr>
            <p:spPr bwMode="auto">
              <a:xfrm>
                <a:off x="192" y="326"/>
                <a:ext cx="1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q</a:t>
                </a:r>
                <a:endParaRPr kumimoji="1" lang="en-US" altLang="zh-CN" sz="3600">
                  <a:solidFill>
                    <a:srgbClr val="FFFF00"/>
                  </a:solidFill>
                  <a:latin typeface="Times New Roman" panose="02020603050405020304" pitchFamily="18" charset="0"/>
                </a:endParaRP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8164">
                                            <p:txEl>
                                              <p:pRg st="0" end="0"/>
                                            </p:txEl>
                                          </p:spTgt>
                                        </p:tgtEl>
                                        <p:attrNameLst>
                                          <p:attrName>style.visibility</p:attrName>
                                        </p:attrNameLst>
                                      </p:cBhvr>
                                      <p:to>
                                        <p:strVal val="visible"/>
                                      </p:to>
                                    </p:set>
                                    <p:animEffect transition="in" filter="wipe(left)">
                                      <p:cBhvr>
                                        <p:cTn id="7" dur="500"/>
                                        <p:tgtEl>
                                          <p:spTgt spid="2181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8137"/>
                                        </p:tgtEl>
                                        <p:attrNameLst>
                                          <p:attrName>style.visibility</p:attrName>
                                        </p:attrNameLst>
                                      </p:cBhvr>
                                      <p:to>
                                        <p:strVal val="visible"/>
                                      </p:to>
                                    </p:set>
                                    <p:animEffect transition="in" filter="wipe(left)">
                                      <p:cBhvr>
                                        <p:cTn id="12" dur="500"/>
                                        <p:tgtEl>
                                          <p:spTgt spid="2181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8231"/>
                                        </p:tgtEl>
                                        <p:attrNameLst>
                                          <p:attrName>style.visibility</p:attrName>
                                        </p:attrNameLst>
                                      </p:cBhvr>
                                      <p:to>
                                        <p:strVal val="visible"/>
                                      </p:to>
                                    </p:set>
                                    <p:animEffect transition="in" filter="wipe(left)">
                                      <p:cBhvr>
                                        <p:cTn id="17" dur="500"/>
                                        <p:tgtEl>
                                          <p:spTgt spid="2182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8114"/>
                                        </p:tgtEl>
                                        <p:attrNameLst>
                                          <p:attrName>style.visibility</p:attrName>
                                        </p:attrNameLst>
                                      </p:cBhvr>
                                      <p:to>
                                        <p:strVal val="visible"/>
                                      </p:to>
                                    </p:set>
                                    <p:animEffect transition="in" filter="wipe(left)">
                                      <p:cBhvr>
                                        <p:cTn id="22" dur="500"/>
                                        <p:tgtEl>
                                          <p:spTgt spid="2181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8179"/>
                                        </p:tgtEl>
                                        <p:attrNameLst>
                                          <p:attrName>style.visibility</p:attrName>
                                        </p:attrNameLst>
                                      </p:cBhvr>
                                      <p:to>
                                        <p:strVal val="visible"/>
                                      </p:to>
                                    </p:set>
                                    <p:animEffect transition="in" filter="wipe(left)">
                                      <p:cBhvr>
                                        <p:cTn id="27" dur="500"/>
                                        <p:tgtEl>
                                          <p:spTgt spid="2181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18187"/>
                                        </p:tgtEl>
                                        <p:attrNameLst>
                                          <p:attrName>style.visibility</p:attrName>
                                        </p:attrNameLst>
                                      </p:cBhvr>
                                      <p:to>
                                        <p:strVal val="visible"/>
                                      </p:to>
                                    </p:set>
                                    <p:animEffect transition="in" filter="wipe(left)">
                                      <p:cBhvr>
                                        <p:cTn id="32" dur="500"/>
                                        <p:tgtEl>
                                          <p:spTgt spid="2181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18193"/>
                                        </p:tgtEl>
                                        <p:attrNameLst>
                                          <p:attrName>style.visibility</p:attrName>
                                        </p:attrNameLst>
                                      </p:cBhvr>
                                      <p:to>
                                        <p:strVal val="visible"/>
                                      </p:to>
                                    </p:set>
                                    <p:animEffect transition="in" filter="wipe(left)">
                                      <p:cBhvr>
                                        <p:cTn id="37" dur="500"/>
                                        <p:tgtEl>
                                          <p:spTgt spid="21819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18222"/>
                                        </p:tgtEl>
                                        <p:attrNameLst>
                                          <p:attrName>style.visibility</p:attrName>
                                        </p:attrNameLst>
                                      </p:cBhvr>
                                      <p:to>
                                        <p:strVal val="visible"/>
                                      </p:to>
                                    </p:set>
                                    <p:animEffect transition="in" filter="wipe(left)">
                                      <p:cBhvr>
                                        <p:cTn id="42" dur="500"/>
                                        <p:tgtEl>
                                          <p:spTgt spid="2182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8165"/>
                                        </p:tgtEl>
                                        <p:attrNameLst>
                                          <p:attrName>style.visibility</p:attrName>
                                        </p:attrNameLst>
                                      </p:cBhvr>
                                      <p:to>
                                        <p:strVal val="visible"/>
                                      </p:to>
                                    </p:set>
                                    <p:animEffect transition="in" filter="wipe(left)">
                                      <p:cBhvr>
                                        <p:cTn id="47" dur="500"/>
                                        <p:tgtEl>
                                          <p:spTgt spid="21816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18199"/>
                                        </p:tgtEl>
                                        <p:attrNameLst>
                                          <p:attrName>style.visibility</p:attrName>
                                        </p:attrNameLst>
                                      </p:cBhvr>
                                      <p:to>
                                        <p:strVal val="visible"/>
                                      </p:to>
                                    </p:set>
                                    <p:animEffect transition="in" filter="wipe(left)">
                                      <p:cBhvr>
                                        <p:cTn id="52" dur="500"/>
                                        <p:tgtEl>
                                          <p:spTgt spid="2181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8211"/>
                                        </p:tgtEl>
                                        <p:attrNameLst>
                                          <p:attrName>style.visibility</p:attrName>
                                        </p:attrNameLst>
                                      </p:cBhvr>
                                      <p:to>
                                        <p:strVal val="visible"/>
                                      </p:to>
                                    </p:set>
                                    <p:animEffect transition="in" filter="wipe(left)">
                                      <p:cBhvr>
                                        <p:cTn id="57" dur="500"/>
                                        <p:tgtEl>
                                          <p:spTgt spid="218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64" grpId="0" build="p" autoUpdateAnimBg="0"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138" name="Group 2"/>
          <p:cNvGrpSpPr>
            <a:grpSpLocks/>
          </p:cNvGrpSpPr>
          <p:nvPr/>
        </p:nvGrpSpPr>
        <p:grpSpPr bwMode="auto">
          <a:xfrm>
            <a:off x="701675" y="0"/>
            <a:ext cx="4114800" cy="1143000"/>
            <a:chOff x="442" y="0"/>
            <a:chExt cx="2592" cy="720"/>
          </a:xfrm>
        </p:grpSpPr>
        <p:grpSp>
          <p:nvGrpSpPr>
            <p:cNvPr id="49272" name="Group 3"/>
            <p:cNvGrpSpPr>
              <a:grpSpLocks/>
            </p:cNvGrpSpPr>
            <p:nvPr/>
          </p:nvGrpSpPr>
          <p:grpSpPr bwMode="auto">
            <a:xfrm>
              <a:off x="442" y="48"/>
              <a:ext cx="1488" cy="663"/>
              <a:chOff x="240" y="1152"/>
              <a:chExt cx="1488" cy="663"/>
            </a:xfrm>
          </p:grpSpPr>
          <p:sp>
            <p:nvSpPr>
              <p:cNvPr id="49284" name="Rectangle 4"/>
              <p:cNvSpPr>
                <a:spLocks noChangeArrowheads="1"/>
              </p:cNvSpPr>
              <p:nvPr/>
            </p:nvSpPr>
            <p:spPr bwMode="auto">
              <a:xfrm>
                <a:off x="1117" y="1152"/>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9285" name="Rectangle 5"/>
              <p:cNvSpPr>
                <a:spLocks noChangeArrowheads="1"/>
              </p:cNvSpPr>
              <p:nvPr/>
            </p:nvSpPr>
            <p:spPr bwMode="auto">
              <a:xfrm>
                <a:off x="432" y="1321"/>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E</a:t>
                </a:r>
                <a:endParaRPr kumimoji="1" lang="en-US" altLang="zh-CN" sz="2400">
                  <a:solidFill>
                    <a:srgbClr val="FFFF00"/>
                  </a:solidFill>
                  <a:latin typeface="Times New Roman" panose="02020603050405020304" pitchFamily="18" charset="0"/>
                </a:endParaRPr>
              </a:p>
            </p:txBody>
          </p:sp>
          <p:sp>
            <p:nvSpPr>
              <p:cNvPr id="49286" name="Rectangle 6"/>
              <p:cNvSpPr>
                <a:spLocks noChangeArrowheads="1"/>
              </p:cNvSpPr>
              <p:nvPr/>
            </p:nvSpPr>
            <p:spPr bwMode="auto">
              <a:xfrm>
                <a:off x="240" y="128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9287" name="Rectangle 7"/>
              <p:cNvSpPr>
                <a:spLocks noChangeArrowheads="1"/>
              </p:cNvSpPr>
              <p:nvPr/>
            </p:nvSpPr>
            <p:spPr bwMode="auto">
              <a:xfrm>
                <a:off x="1536" y="1440"/>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9288" name="Rectangle 8"/>
              <p:cNvSpPr>
                <a:spLocks noChangeArrowheads="1"/>
              </p:cNvSpPr>
              <p:nvPr/>
            </p:nvSpPr>
            <p:spPr bwMode="auto">
              <a:xfrm>
                <a:off x="1296" y="1152"/>
                <a:ext cx="28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solidFill>
                      <a:srgbClr val="FFFF00"/>
                    </a:solidFill>
                    <a:latin typeface="Symbol" panose="05050102010706020507" pitchFamily="18" charset="2"/>
                  </a:rPr>
                  <a:t>l</a:t>
                </a:r>
                <a:endParaRPr kumimoji="1" lang="en-US" altLang="zh-CN" sz="2400" i="1">
                  <a:solidFill>
                    <a:srgbClr val="FFFF00"/>
                  </a:solidFill>
                  <a:latin typeface="Times New Roman" panose="02020603050405020304" pitchFamily="18" charset="0"/>
                </a:endParaRPr>
              </a:p>
            </p:txBody>
          </p:sp>
          <p:sp>
            <p:nvSpPr>
              <p:cNvPr id="49289" name="Rectangle 9"/>
              <p:cNvSpPr>
                <a:spLocks noChangeArrowheads="1"/>
              </p:cNvSpPr>
              <p:nvPr/>
            </p:nvSpPr>
            <p:spPr bwMode="auto">
              <a:xfrm>
                <a:off x="1200" y="1354"/>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290" name="Rectangle 10"/>
              <p:cNvSpPr>
                <a:spLocks noChangeArrowheads="1"/>
              </p:cNvSpPr>
              <p:nvPr/>
            </p:nvSpPr>
            <p:spPr bwMode="auto">
              <a:xfrm>
                <a:off x="1056" y="1383"/>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91" name="Rectangle 11"/>
              <p:cNvSpPr>
                <a:spLocks noChangeArrowheads="1"/>
              </p:cNvSpPr>
              <p:nvPr/>
            </p:nvSpPr>
            <p:spPr bwMode="auto">
              <a:xfrm>
                <a:off x="960" y="1431"/>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292" name="Rectangle 12"/>
              <p:cNvSpPr>
                <a:spLocks noChangeArrowheads="1"/>
              </p:cNvSpPr>
              <p:nvPr/>
            </p:nvSpPr>
            <p:spPr bwMode="auto">
              <a:xfrm>
                <a:off x="1488" y="1623"/>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293" name="Line 13"/>
              <p:cNvSpPr>
                <a:spLocks noChangeShapeType="1"/>
              </p:cNvSpPr>
              <p:nvPr/>
            </p:nvSpPr>
            <p:spPr bwMode="auto">
              <a:xfrm flipV="1">
                <a:off x="960" y="1479"/>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94" name="Rectangle 14"/>
              <p:cNvSpPr>
                <a:spLocks noChangeArrowheads="1"/>
              </p:cNvSpPr>
              <p:nvPr/>
            </p:nvSpPr>
            <p:spPr bwMode="auto">
              <a:xfrm>
                <a:off x="720" y="1306"/>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grpSp>
        <p:grpSp>
          <p:nvGrpSpPr>
            <p:cNvPr id="49273" name="Group 15"/>
            <p:cNvGrpSpPr>
              <a:grpSpLocks/>
            </p:cNvGrpSpPr>
            <p:nvPr/>
          </p:nvGrpSpPr>
          <p:grpSpPr bwMode="auto">
            <a:xfrm>
              <a:off x="2026" y="0"/>
              <a:ext cx="1008" cy="720"/>
              <a:chOff x="1824" y="1104"/>
              <a:chExt cx="1008" cy="720"/>
            </a:xfrm>
          </p:grpSpPr>
          <p:sp>
            <p:nvSpPr>
              <p:cNvPr id="49274" name="Rectangle 16"/>
              <p:cNvSpPr>
                <a:spLocks noChangeArrowheads="1"/>
              </p:cNvSpPr>
              <p:nvPr/>
            </p:nvSpPr>
            <p:spPr bwMode="auto">
              <a:xfrm>
                <a:off x="2640" y="1449"/>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9275" name="Rectangle 17"/>
              <p:cNvSpPr>
                <a:spLocks noChangeArrowheads="1"/>
              </p:cNvSpPr>
              <p:nvPr/>
            </p:nvSpPr>
            <p:spPr bwMode="auto">
              <a:xfrm>
                <a:off x="2304" y="1363"/>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276" name="Rectangle 18"/>
              <p:cNvSpPr>
                <a:spLocks noChangeArrowheads="1"/>
              </p:cNvSpPr>
              <p:nvPr/>
            </p:nvSpPr>
            <p:spPr bwMode="auto">
              <a:xfrm>
                <a:off x="2160" y="1392"/>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77" name="Rectangle 19"/>
              <p:cNvSpPr>
                <a:spLocks noChangeArrowheads="1"/>
              </p:cNvSpPr>
              <p:nvPr/>
            </p:nvSpPr>
            <p:spPr bwMode="auto">
              <a:xfrm>
                <a:off x="2064" y="1440"/>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278" name="Rectangle 20"/>
              <p:cNvSpPr>
                <a:spLocks noChangeArrowheads="1"/>
              </p:cNvSpPr>
              <p:nvPr/>
            </p:nvSpPr>
            <p:spPr bwMode="auto">
              <a:xfrm>
                <a:off x="2592" y="1632"/>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279" name="Line 21"/>
              <p:cNvSpPr>
                <a:spLocks noChangeShapeType="1"/>
              </p:cNvSpPr>
              <p:nvPr/>
            </p:nvSpPr>
            <p:spPr bwMode="auto">
              <a:xfrm flipV="1">
                <a:off x="2064" y="1488"/>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80" name="Rectangle 22"/>
              <p:cNvSpPr>
                <a:spLocks noChangeArrowheads="1"/>
              </p:cNvSpPr>
              <p:nvPr/>
            </p:nvSpPr>
            <p:spPr bwMode="auto">
              <a:xfrm>
                <a:off x="1824" y="1315"/>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81" name="Rectangle 23"/>
              <p:cNvSpPr>
                <a:spLocks noChangeArrowheads="1"/>
              </p:cNvSpPr>
              <p:nvPr/>
            </p:nvSpPr>
            <p:spPr bwMode="auto">
              <a:xfrm>
                <a:off x="2064" y="1104"/>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9282" name="Rectangle 24"/>
              <p:cNvSpPr>
                <a:spLocks noChangeArrowheads="1"/>
              </p:cNvSpPr>
              <p:nvPr/>
            </p:nvSpPr>
            <p:spPr bwMode="auto">
              <a:xfrm>
                <a:off x="2352" y="1161"/>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9283" name="Rectangle 25"/>
              <p:cNvSpPr>
                <a:spLocks noChangeArrowheads="1"/>
              </p:cNvSpPr>
              <p:nvPr/>
            </p:nvSpPr>
            <p:spPr bwMode="auto">
              <a:xfrm>
                <a:off x="2583" y="1161"/>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grpSp>
      </p:grpSp>
      <p:grpSp>
        <p:nvGrpSpPr>
          <p:cNvPr id="219162" name="Group 26"/>
          <p:cNvGrpSpPr>
            <a:grpSpLocks/>
          </p:cNvGrpSpPr>
          <p:nvPr/>
        </p:nvGrpSpPr>
        <p:grpSpPr bwMode="auto">
          <a:xfrm>
            <a:off x="0" y="1117600"/>
            <a:ext cx="5578475" cy="642938"/>
            <a:chOff x="0" y="700"/>
            <a:chExt cx="3514" cy="330"/>
          </a:xfrm>
        </p:grpSpPr>
        <p:grpSp>
          <p:nvGrpSpPr>
            <p:cNvPr id="49268" name="Group 27"/>
            <p:cNvGrpSpPr>
              <a:grpSpLocks/>
            </p:cNvGrpSpPr>
            <p:nvPr/>
          </p:nvGrpSpPr>
          <p:grpSpPr bwMode="auto">
            <a:xfrm>
              <a:off x="2842" y="700"/>
              <a:ext cx="672" cy="330"/>
              <a:chOff x="3600" y="1248"/>
              <a:chExt cx="672" cy="330"/>
            </a:xfrm>
          </p:grpSpPr>
          <p:sp>
            <p:nvSpPr>
              <p:cNvPr id="49270" name="Text Box 28"/>
              <p:cNvSpPr txBox="1">
                <a:spLocks noChangeArrowheads="1"/>
              </p:cNvSpPr>
              <p:nvPr/>
            </p:nvSpPr>
            <p:spPr bwMode="auto">
              <a:xfrm>
                <a:off x="3600" y="1248"/>
                <a:ext cx="44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楷体_GB2312" pitchFamily="49" charset="-122"/>
                    <a:ea typeface="楷体_GB2312" pitchFamily="49" charset="-122"/>
                  </a:rPr>
                  <a:t>E</a:t>
                </a:r>
                <a:r>
                  <a:rPr kumimoji="1" lang="en-US" altLang="zh-CN" sz="3600" i="1" baseline="-25000">
                    <a:solidFill>
                      <a:srgbClr val="FFFF00"/>
                    </a:solidFill>
                    <a:latin typeface="楷体_GB2312" pitchFamily="49" charset="-122"/>
                    <a:ea typeface="楷体_GB2312" pitchFamily="49" charset="-122"/>
                  </a:rPr>
                  <a:t>y</a:t>
                </a:r>
                <a:endParaRPr kumimoji="1" lang="en-US" altLang="zh-CN" sz="3600" i="1">
                  <a:solidFill>
                    <a:srgbClr val="FFFF00"/>
                  </a:solidFill>
                  <a:latin typeface="楷体_GB2312" pitchFamily="49" charset="-122"/>
                  <a:ea typeface="楷体_GB2312" pitchFamily="49" charset="-122"/>
                </a:endParaRPr>
              </a:p>
            </p:txBody>
          </p:sp>
          <p:sp>
            <p:nvSpPr>
              <p:cNvPr id="49271" name="Rectangle 29"/>
              <p:cNvSpPr>
                <a:spLocks noChangeArrowheads="1"/>
              </p:cNvSpPr>
              <p:nvPr/>
            </p:nvSpPr>
            <p:spPr bwMode="auto">
              <a:xfrm>
                <a:off x="3984" y="1296"/>
                <a:ext cx="28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楷体_GB2312" pitchFamily="49" charset="-122"/>
                    <a:ea typeface="楷体_GB2312" pitchFamily="49" charset="-122"/>
                  </a:rPr>
                  <a:t>=0</a:t>
                </a:r>
                <a:endParaRPr kumimoji="1" lang="en-US" altLang="zh-CN" sz="2400">
                  <a:solidFill>
                    <a:srgbClr val="FFFF00"/>
                  </a:solidFill>
                  <a:latin typeface="楷体_GB2312" pitchFamily="49" charset="-122"/>
                  <a:ea typeface="楷体_GB2312" pitchFamily="49" charset="-122"/>
                </a:endParaRPr>
              </a:p>
            </p:txBody>
          </p:sp>
        </p:grpSp>
        <p:sp>
          <p:nvSpPr>
            <p:cNvPr id="49269" name="Text Box 30"/>
            <p:cNvSpPr txBox="1">
              <a:spLocks noChangeArrowheads="1"/>
            </p:cNvSpPr>
            <p:nvPr/>
          </p:nvSpPr>
          <p:spPr bwMode="auto">
            <a:xfrm>
              <a:off x="0" y="709"/>
              <a:ext cx="268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rgbClr val="FFFF00"/>
                  </a:solidFill>
                  <a:latin typeface="楷体_GB2312" pitchFamily="49" charset="-122"/>
                  <a:ea typeface="楷体_GB2312" pitchFamily="49" charset="-122"/>
                </a:rPr>
                <a:t>由电荷分布的对称性：</a:t>
              </a:r>
            </a:p>
          </p:txBody>
        </p:sp>
      </p:grpSp>
      <p:grpSp>
        <p:nvGrpSpPr>
          <p:cNvPr id="219167" name="Group 31"/>
          <p:cNvGrpSpPr>
            <a:grpSpLocks/>
          </p:cNvGrpSpPr>
          <p:nvPr/>
        </p:nvGrpSpPr>
        <p:grpSpPr bwMode="auto">
          <a:xfrm>
            <a:off x="1006475" y="1920875"/>
            <a:ext cx="1997075" cy="701675"/>
            <a:chOff x="576" y="2410"/>
            <a:chExt cx="1258" cy="442"/>
          </a:xfrm>
        </p:grpSpPr>
        <p:sp>
          <p:nvSpPr>
            <p:cNvPr id="49263" name="Rectangle 32"/>
            <p:cNvSpPr>
              <a:spLocks noChangeArrowheads="1"/>
            </p:cNvSpPr>
            <p:nvPr/>
          </p:nvSpPr>
          <p:spPr bwMode="auto">
            <a:xfrm>
              <a:off x="1152" y="2410"/>
              <a:ext cx="1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600">
                  <a:solidFill>
                    <a:srgbClr val="FFFF00"/>
                  </a:solidFill>
                  <a:latin typeface="Symbol" panose="05050102010706020507" pitchFamily="18" charset="2"/>
                </a:rPr>
                <a:t>ò</a:t>
              </a:r>
              <a:endParaRPr kumimoji="1" lang="en-US" altLang="zh-CN" sz="2000">
                <a:solidFill>
                  <a:srgbClr val="FFFF00"/>
                </a:solidFill>
                <a:latin typeface="Times New Roman" panose="02020603050405020304" pitchFamily="18" charset="0"/>
              </a:endParaRPr>
            </a:p>
          </p:txBody>
        </p:sp>
        <p:sp>
          <p:nvSpPr>
            <p:cNvPr id="49264" name="Text Box 33"/>
            <p:cNvSpPr txBox="1">
              <a:spLocks noChangeArrowheads="1"/>
            </p:cNvSpPr>
            <p:nvPr/>
          </p:nvSpPr>
          <p:spPr bwMode="auto">
            <a:xfrm>
              <a:off x="1392" y="2410"/>
              <a:ext cx="44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E</a:t>
              </a:r>
              <a:r>
                <a:rPr kumimoji="1" lang="en-US" altLang="zh-CN" sz="3600" i="1" baseline="-25000">
                  <a:solidFill>
                    <a:srgbClr val="FFFF00"/>
                  </a:solidFill>
                  <a:latin typeface="Bookman Old Style" panose="02050604050505020204" pitchFamily="18" charset="0"/>
                </a:rPr>
                <a:t>x</a:t>
              </a:r>
              <a:endParaRPr kumimoji="1" lang="en-US" altLang="zh-CN" sz="3600" i="1">
                <a:solidFill>
                  <a:srgbClr val="FFFF00"/>
                </a:solidFill>
                <a:latin typeface="Bookman Old Style" panose="02050604050505020204" pitchFamily="18" charset="0"/>
              </a:endParaRPr>
            </a:p>
          </p:txBody>
        </p:sp>
        <p:sp>
          <p:nvSpPr>
            <p:cNvPr id="49265" name="Rectangle 34"/>
            <p:cNvSpPr>
              <a:spLocks noChangeArrowheads="1"/>
            </p:cNvSpPr>
            <p:nvPr/>
          </p:nvSpPr>
          <p:spPr bwMode="auto">
            <a:xfrm>
              <a:off x="931" y="245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66" name="Rectangle 35"/>
            <p:cNvSpPr>
              <a:spLocks noChangeArrowheads="1"/>
            </p:cNvSpPr>
            <p:nvPr/>
          </p:nvSpPr>
          <p:spPr bwMode="auto">
            <a:xfrm>
              <a:off x="1248" y="2448"/>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9267" name="Text Box 36"/>
            <p:cNvSpPr txBox="1">
              <a:spLocks noChangeArrowheads="1"/>
            </p:cNvSpPr>
            <p:nvPr/>
          </p:nvSpPr>
          <p:spPr bwMode="auto">
            <a:xfrm>
              <a:off x="576" y="2410"/>
              <a:ext cx="44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E</a:t>
              </a:r>
            </a:p>
          </p:txBody>
        </p:sp>
      </p:grpSp>
      <p:grpSp>
        <p:nvGrpSpPr>
          <p:cNvPr id="219173" name="Group 37"/>
          <p:cNvGrpSpPr>
            <a:grpSpLocks/>
          </p:cNvGrpSpPr>
          <p:nvPr/>
        </p:nvGrpSpPr>
        <p:grpSpPr bwMode="auto">
          <a:xfrm>
            <a:off x="2911475" y="1905000"/>
            <a:ext cx="2209800" cy="701675"/>
            <a:chOff x="1776" y="2400"/>
            <a:chExt cx="1392" cy="442"/>
          </a:xfrm>
        </p:grpSpPr>
        <p:sp>
          <p:nvSpPr>
            <p:cNvPr id="49257" name="Rectangle 38"/>
            <p:cNvSpPr>
              <a:spLocks noChangeArrowheads="1"/>
            </p:cNvSpPr>
            <p:nvPr/>
          </p:nvSpPr>
          <p:spPr bwMode="auto">
            <a:xfrm>
              <a:off x="2976" y="244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58" name="Rectangle 39"/>
            <p:cNvSpPr>
              <a:spLocks noChangeArrowheads="1"/>
            </p:cNvSpPr>
            <p:nvPr/>
          </p:nvSpPr>
          <p:spPr bwMode="auto">
            <a:xfrm>
              <a:off x="2544" y="2448"/>
              <a:ext cx="42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sin</a:t>
              </a:r>
              <a:endParaRPr kumimoji="1" lang="en-US" altLang="zh-CN" sz="2400">
                <a:solidFill>
                  <a:srgbClr val="FFFF00"/>
                </a:solidFill>
                <a:latin typeface="Times New Roman" panose="02020603050405020304" pitchFamily="18" charset="0"/>
              </a:endParaRPr>
            </a:p>
          </p:txBody>
        </p:sp>
        <p:sp>
          <p:nvSpPr>
            <p:cNvPr id="49259" name="Rectangle 40"/>
            <p:cNvSpPr>
              <a:spLocks noChangeArrowheads="1"/>
            </p:cNvSpPr>
            <p:nvPr/>
          </p:nvSpPr>
          <p:spPr bwMode="auto">
            <a:xfrm>
              <a:off x="1776" y="245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60" name="Rectangle 41"/>
            <p:cNvSpPr>
              <a:spLocks noChangeArrowheads="1"/>
            </p:cNvSpPr>
            <p:nvPr/>
          </p:nvSpPr>
          <p:spPr bwMode="auto">
            <a:xfrm>
              <a:off x="2016" y="2400"/>
              <a:ext cx="1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600">
                  <a:solidFill>
                    <a:srgbClr val="FFFF00"/>
                  </a:solidFill>
                  <a:latin typeface="Symbol" panose="05050102010706020507" pitchFamily="18" charset="2"/>
                </a:rPr>
                <a:t>ò</a:t>
              </a:r>
              <a:endParaRPr kumimoji="1" lang="en-US" altLang="zh-CN" sz="2000">
                <a:solidFill>
                  <a:srgbClr val="FFFF00"/>
                </a:solidFill>
                <a:latin typeface="Times New Roman" panose="02020603050405020304" pitchFamily="18" charset="0"/>
              </a:endParaRPr>
            </a:p>
          </p:txBody>
        </p:sp>
        <p:sp>
          <p:nvSpPr>
            <p:cNvPr id="49261" name="Text Box 42"/>
            <p:cNvSpPr txBox="1">
              <a:spLocks noChangeArrowheads="1"/>
            </p:cNvSpPr>
            <p:nvPr/>
          </p:nvSpPr>
          <p:spPr bwMode="auto">
            <a:xfrm>
              <a:off x="2256" y="2410"/>
              <a:ext cx="44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49262" name="Rectangle 43"/>
            <p:cNvSpPr>
              <a:spLocks noChangeArrowheads="1"/>
            </p:cNvSpPr>
            <p:nvPr/>
          </p:nvSpPr>
          <p:spPr bwMode="auto">
            <a:xfrm>
              <a:off x="2112" y="2438"/>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grpSp>
      <p:grpSp>
        <p:nvGrpSpPr>
          <p:cNvPr id="219180" name="Group 44"/>
          <p:cNvGrpSpPr>
            <a:grpSpLocks/>
          </p:cNvGrpSpPr>
          <p:nvPr/>
        </p:nvGrpSpPr>
        <p:grpSpPr bwMode="auto">
          <a:xfrm>
            <a:off x="1476375" y="2565400"/>
            <a:ext cx="2819400" cy="1112838"/>
            <a:chOff x="0" y="2890"/>
            <a:chExt cx="1776" cy="701"/>
          </a:xfrm>
        </p:grpSpPr>
        <p:sp>
          <p:nvSpPr>
            <p:cNvPr id="49244" name="Rectangle 45"/>
            <p:cNvSpPr>
              <a:spLocks noChangeArrowheads="1"/>
            </p:cNvSpPr>
            <p:nvPr/>
          </p:nvSpPr>
          <p:spPr bwMode="auto">
            <a:xfrm>
              <a:off x="912" y="3216"/>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9245" name="Rectangle 46"/>
            <p:cNvSpPr>
              <a:spLocks noChangeArrowheads="1"/>
            </p:cNvSpPr>
            <p:nvPr/>
          </p:nvSpPr>
          <p:spPr bwMode="auto">
            <a:xfrm>
              <a:off x="576" y="3130"/>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246" name="Rectangle 47"/>
            <p:cNvSpPr>
              <a:spLocks noChangeArrowheads="1"/>
            </p:cNvSpPr>
            <p:nvPr/>
          </p:nvSpPr>
          <p:spPr bwMode="auto">
            <a:xfrm>
              <a:off x="432" y="3159"/>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47" name="Rectangle 48"/>
            <p:cNvSpPr>
              <a:spLocks noChangeArrowheads="1"/>
            </p:cNvSpPr>
            <p:nvPr/>
          </p:nvSpPr>
          <p:spPr bwMode="auto">
            <a:xfrm>
              <a:off x="336" y="3207"/>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248" name="Rectangle 49"/>
            <p:cNvSpPr>
              <a:spLocks noChangeArrowheads="1"/>
            </p:cNvSpPr>
            <p:nvPr/>
          </p:nvSpPr>
          <p:spPr bwMode="auto">
            <a:xfrm>
              <a:off x="864" y="3399"/>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249" name="Line 50"/>
            <p:cNvSpPr>
              <a:spLocks noChangeShapeType="1"/>
            </p:cNvSpPr>
            <p:nvPr/>
          </p:nvSpPr>
          <p:spPr bwMode="auto">
            <a:xfrm flipV="1">
              <a:off x="336" y="3255"/>
              <a:ext cx="76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0" name="Rectangle 51"/>
            <p:cNvSpPr>
              <a:spLocks noChangeArrowheads="1"/>
            </p:cNvSpPr>
            <p:nvPr/>
          </p:nvSpPr>
          <p:spPr bwMode="auto">
            <a:xfrm>
              <a:off x="0" y="3082"/>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51" name="Rectangle 52"/>
            <p:cNvSpPr>
              <a:spLocks noChangeArrowheads="1"/>
            </p:cNvSpPr>
            <p:nvPr/>
          </p:nvSpPr>
          <p:spPr bwMode="auto">
            <a:xfrm>
              <a:off x="336" y="2890"/>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9252" name="Rectangle 53"/>
            <p:cNvSpPr>
              <a:spLocks noChangeArrowheads="1"/>
            </p:cNvSpPr>
            <p:nvPr/>
          </p:nvSpPr>
          <p:spPr bwMode="auto">
            <a:xfrm>
              <a:off x="624" y="2928"/>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9253" name="Rectangle 54"/>
            <p:cNvSpPr>
              <a:spLocks noChangeArrowheads="1"/>
            </p:cNvSpPr>
            <p:nvPr/>
          </p:nvSpPr>
          <p:spPr bwMode="auto">
            <a:xfrm>
              <a:off x="855" y="2928"/>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sp>
          <p:nvSpPr>
            <p:cNvPr id="49254" name="Rectangle 55"/>
            <p:cNvSpPr>
              <a:spLocks noChangeArrowheads="1"/>
            </p:cNvSpPr>
            <p:nvPr/>
          </p:nvSpPr>
          <p:spPr bwMode="auto">
            <a:xfrm>
              <a:off x="1584" y="3072"/>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55" name="Rectangle 56"/>
            <p:cNvSpPr>
              <a:spLocks noChangeArrowheads="1"/>
            </p:cNvSpPr>
            <p:nvPr/>
          </p:nvSpPr>
          <p:spPr bwMode="auto">
            <a:xfrm>
              <a:off x="1152" y="3072"/>
              <a:ext cx="42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sin</a:t>
              </a:r>
              <a:endParaRPr kumimoji="1" lang="en-US" altLang="zh-CN" sz="2400">
                <a:solidFill>
                  <a:srgbClr val="FFFF00"/>
                </a:solidFill>
                <a:latin typeface="Times New Roman" panose="02020603050405020304" pitchFamily="18" charset="0"/>
              </a:endParaRPr>
            </a:p>
          </p:txBody>
        </p:sp>
        <p:sp>
          <p:nvSpPr>
            <p:cNvPr id="49256" name="Rectangle 57"/>
            <p:cNvSpPr>
              <a:spLocks noChangeArrowheads="1"/>
            </p:cNvSpPr>
            <p:nvPr/>
          </p:nvSpPr>
          <p:spPr bwMode="auto">
            <a:xfrm>
              <a:off x="192" y="3024"/>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solidFill>
                    <a:srgbClr val="FFFF00"/>
                  </a:solidFill>
                  <a:latin typeface="Symbol" panose="05050102010706020507" pitchFamily="18" charset="2"/>
                </a:rPr>
                <a:t>ò</a:t>
              </a:r>
              <a:endParaRPr kumimoji="1" lang="en-US" altLang="zh-CN" sz="2400">
                <a:solidFill>
                  <a:srgbClr val="FFFF00"/>
                </a:solidFill>
                <a:latin typeface="Times New Roman" panose="02020603050405020304" pitchFamily="18" charset="0"/>
              </a:endParaRPr>
            </a:p>
          </p:txBody>
        </p:sp>
      </p:grpSp>
      <p:grpSp>
        <p:nvGrpSpPr>
          <p:cNvPr id="219209" name="Group 73"/>
          <p:cNvGrpSpPr>
            <a:grpSpLocks/>
          </p:cNvGrpSpPr>
          <p:nvPr/>
        </p:nvGrpSpPr>
        <p:grpSpPr bwMode="auto">
          <a:xfrm>
            <a:off x="1630363" y="4648200"/>
            <a:ext cx="3322637" cy="1143000"/>
            <a:chOff x="451" y="3600"/>
            <a:chExt cx="2093" cy="720"/>
          </a:xfrm>
        </p:grpSpPr>
        <p:sp>
          <p:nvSpPr>
            <p:cNvPr id="49230" name="Rectangle 74"/>
            <p:cNvSpPr>
              <a:spLocks noChangeArrowheads="1"/>
            </p:cNvSpPr>
            <p:nvPr/>
          </p:nvSpPr>
          <p:spPr bwMode="auto">
            <a:xfrm>
              <a:off x="1440" y="3629"/>
              <a:ext cx="25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31" name="Rectangle 75"/>
            <p:cNvSpPr>
              <a:spLocks noChangeArrowheads="1"/>
            </p:cNvSpPr>
            <p:nvPr/>
          </p:nvSpPr>
          <p:spPr bwMode="auto">
            <a:xfrm>
              <a:off x="1488" y="4099"/>
              <a:ext cx="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FFFF00"/>
                  </a:solidFill>
                  <a:latin typeface="Bookman Old Style" panose="02050604050505020204" pitchFamily="18" charset="0"/>
                </a:rPr>
                <a:t>0</a:t>
              </a:r>
              <a:endParaRPr kumimoji="1" lang="en-US" altLang="zh-CN" sz="1200" b="1">
                <a:solidFill>
                  <a:srgbClr val="FFFF00"/>
                </a:solidFill>
                <a:latin typeface="Times New Roman" panose="02020603050405020304" pitchFamily="18" charset="0"/>
              </a:endParaRPr>
            </a:p>
          </p:txBody>
        </p:sp>
        <p:sp>
          <p:nvSpPr>
            <p:cNvPr id="49232" name="Rectangle 76"/>
            <p:cNvSpPr>
              <a:spLocks noChangeArrowheads="1"/>
            </p:cNvSpPr>
            <p:nvPr/>
          </p:nvSpPr>
          <p:spPr bwMode="auto">
            <a:xfrm>
              <a:off x="912" y="3859"/>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233" name="Rectangle 77"/>
            <p:cNvSpPr>
              <a:spLocks noChangeArrowheads="1"/>
            </p:cNvSpPr>
            <p:nvPr/>
          </p:nvSpPr>
          <p:spPr bwMode="auto">
            <a:xfrm>
              <a:off x="768" y="3888"/>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34" name="Rectangle 78"/>
            <p:cNvSpPr>
              <a:spLocks noChangeArrowheads="1"/>
            </p:cNvSpPr>
            <p:nvPr/>
          </p:nvSpPr>
          <p:spPr bwMode="auto">
            <a:xfrm>
              <a:off x="672" y="3936"/>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235" name="Rectangle 79"/>
            <p:cNvSpPr>
              <a:spLocks noChangeArrowheads="1"/>
            </p:cNvSpPr>
            <p:nvPr/>
          </p:nvSpPr>
          <p:spPr bwMode="auto">
            <a:xfrm>
              <a:off x="1200" y="4128"/>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236" name="Line 80"/>
            <p:cNvSpPr>
              <a:spLocks noChangeShapeType="1"/>
            </p:cNvSpPr>
            <p:nvPr/>
          </p:nvSpPr>
          <p:spPr bwMode="auto">
            <a:xfrm flipV="1">
              <a:off x="672" y="3984"/>
              <a:ext cx="624"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37" name="Rectangle 81"/>
            <p:cNvSpPr>
              <a:spLocks noChangeArrowheads="1"/>
            </p:cNvSpPr>
            <p:nvPr/>
          </p:nvSpPr>
          <p:spPr bwMode="auto">
            <a:xfrm>
              <a:off x="451" y="3811"/>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38" name="Rectangle 82"/>
            <p:cNvSpPr>
              <a:spLocks noChangeArrowheads="1"/>
            </p:cNvSpPr>
            <p:nvPr/>
          </p:nvSpPr>
          <p:spPr bwMode="auto">
            <a:xfrm>
              <a:off x="768" y="3600"/>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9239" name="Rectangle 83"/>
            <p:cNvSpPr>
              <a:spLocks noChangeArrowheads="1"/>
            </p:cNvSpPr>
            <p:nvPr/>
          </p:nvSpPr>
          <p:spPr bwMode="auto">
            <a:xfrm>
              <a:off x="2016" y="3801"/>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40" name="Rectangle 84"/>
            <p:cNvSpPr>
              <a:spLocks noChangeArrowheads="1"/>
            </p:cNvSpPr>
            <p:nvPr/>
          </p:nvSpPr>
          <p:spPr bwMode="auto">
            <a:xfrm>
              <a:off x="1584" y="3801"/>
              <a:ext cx="42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sin</a:t>
              </a:r>
              <a:endParaRPr kumimoji="1" lang="en-US" altLang="zh-CN" sz="2400">
                <a:solidFill>
                  <a:srgbClr val="FFFF00"/>
                </a:solidFill>
                <a:latin typeface="Times New Roman" panose="02020603050405020304" pitchFamily="18" charset="0"/>
              </a:endParaRPr>
            </a:p>
          </p:txBody>
        </p:sp>
        <p:sp>
          <p:nvSpPr>
            <p:cNvPr id="49241" name="Rectangle 85"/>
            <p:cNvSpPr>
              <a:spLocks noChangeArrowheads="1"/>
            </p:cNvSpPr>
            <p:nvPr/>
          </p:nvSpPr>
          <p:spPr bwMode="auto">
            <a:xfrm>
              <a:off x="1378" y="3753"/>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solidFill>
                    <a:srgbClr val="FFFF00"/>
                  </a:solidFill>
                  <a:latin typeface="Symbol" panose="05050102010706020507" pitchFamily="18" charset="2"/>
                </a:rPr>
                <a:t>ò</a:t>
              </a:r>
              <a:endParaRPr kumimoji="1" lang="en-US" altLang="zh-CN" sz="2400">
                <a:solidFill>
                  <a:srgbClr val="FFFF00"/>
                </a:solidFill>
                <a:latin typeface="Times New Roman" panose="02020603050405020304" pitchFamily="18" charset="0"/>
              </a:endParaRPr>
            </a:p>
          </p:txBody>
        </p:sp>
        <p:sp>
          <p:nvSpPr>
            <p:cNvPr id="49242" name="Rectangle 86"/>
            <p:cNvSpPr>
              <a:spLocks noChangeArrowheads="1"/>
            </p:cNvSpPr>
            <p:nvPr/>
          </p:nvSpPr>
          <p:spPr bwMode="auto">
            <a:xfrm>
              <a:off x="2352" y="3820"/>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43" name="Rectangle 87"/>
            <p:cNvSpPr>
              <a:spLocks noChangeArrowheads="1"/>
            </p:cNvSpPr>
            <p:nvPr/>
          </p:nvSpPr>
          <p:spPr bwMode="auto">
            <a:xfrm>
              <a:off x="2160" y="3830"/>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grpSp>
      <p:grpSp>
        <p:nvGrpSpPr>
          <p:cNvPr id="219224" name="Group 88"/>
          <p:cNvGrpSpPr>
            <a:grpSpLocks/>
          </p:cNvGrpSpPr>
          <p:nvPr/>
        </p:nvGrpSpPr>
        <p:grpSpPr bwMode="auto">
          <a:xfrm>
            <a:off x="1600200" y="5715000"/>
            <a:ext cx="3424238" cy="1143000"/>
            <a:chOff x="2707" y="3600"/>
            <a:chExt cx="2157" cy="720"/>
          </a:xfrm>
        </p:grpSpPr>
        <p:sp>
          <p:nvSpPr>
            <p:cNvPr id="49217" name="Line 89"/>
            <p:cNvSpPr>
              <a:spLocks noChangeShapeType="1"/>
            </p:cNvSpPr>
            <p:nvPr/>
          </p:nvSpPr>
          <p:spPr bwMode="auto">
            <a:xfrm>
              <a:off x="3764" y="3984"/>
              <a:ext cx="145" cy="1"/>
            </a:xfrm>
            <a:prstGeom prst="line">
              <a:avLst/>
            </a:prstGeom>
            <a:noFill/>
            <a:ln w="254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8" name="Rectangle 90"/>
            <p:cNvSpPr>
              <a:spLocks noChangeArrowheads="1"/>
            </p:cNvSpPr>
            <p:nvPr/>
          </p:nvSpPr>
          <p:spPr bwMode="auto">
            <a:xfrm>
              <a:off x="3168" y="3859"/>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219" name="Rectangle 91"/>
            <p:cNvSpPr>
              <a:spLocks noChangeArrowheads="1"/>
            </p:cNvSpPr>
            <p:nvPr/>
          </p:nvSpPr>
          <p:spPr bwMode="auto">
            <a:xfrm>
              <a:off x="3024" y="3888"/>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20" name="Rectangle 92"/>
            <p:cNvSpPr>
              <a:spLocks noChangeArrowheads="1"/>
            </p:cNvSpPr>
            <p:nvPr/>
          </p:nvSpPr>
          <p:spPr bwMode="auto">
            <a:xfrm>
              <a:off x="2928" y="3936"/>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221" name="Rectangle 93"/>
            <p:cNvSpPr>
              <a:spLocks noChangeArrowheads="1"/>
            </p:cNvSpPr>
            <p:nvPr/>
          </p:nvSpPr>
          <p:spPr bwMode="auto">
            <a:xfrm>
              <a:off x="3456" y="4128"/>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222" name="Line 94"/>
            <p:cNvSpPr>
              <a:spLocks noChangeShapeType="1"/>
            </p:cNvSpPr>
            <p:nvPr/>
          </p:nvSpPr>
          <p:spPr bwMode="auto">
            <a:xfrm flipV="1">
              <a:off x="2928" y="3984"/>
              <a:ext cx="624"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23" name="Rectangle 95"/>
            <p:cNvSpPr>
              <a:spLocks noChangeArrowheads="1"/>
            </p:cNvSpPr>
            <p:nvPr/>
          </p:nvSpPr>
          <p:spPr bwMode="auto">
            <a:xfrm>
              <a:off x="2707" y="3811"/>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24" name="Rectangle 96"/>
            <p:cNvSpPr>
              <a:spLocks noChangeArrowheads="1"/>
            </p:cNvSpPr>
            <p:nvPr/>
          </p:nvSpPr>
          <p:spPr bwMode="auto">
            <a:xfrm>
              <a:off x="3024" y="3600"/>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9225" name="Rectangle 97"/>
            <p:cNvSpPr>
              <a:spLocks noChangeArrowheads="1"/>
            </p:cNvSpPr>
            <p:nvPr/>
          </p:nvSpPr>
          <p:spPr bwMode="auto">
            <a:xfrm>
              <a:off x="4388" y="3801"/>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26" name="Rectangle 98"/>
            <p:cNvSpPr>
              <a:spLocks noChangeArrowheads="1"/>
            </p:cNvSpPr>
            <p:nvPr/>
          </p:nvSpPr>
          <p:spPr bwMode="auto">
            <a:xfrm>
              <a:off x="3956" y="3801"/>
              <a:ext cx="46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cos</a:t>
              </a:r>
              <a:endParaRPr kumimoji="1" lang="en-US" altLang="zh-CN" sz="2400">
                <a:solidFill>
                  <a:srgbClr val="FFFF00"/>
                </a:solidFill>
                <a:latin typeface="Times New Roman" panose="02020603050405020304" pitchFamily="18" charset="0"/>
              </a:endParaRPr>
            </a:p>
          </p:txBody>
        </p:sp>
        <p:sp>
          <p:nvSpPr>
            <p:cNvPr id="49227" name="Rectangle 99"/>
            <p:cNvSpPr>
              <a:spLocks noChangeArrowheads="1"/>
            </p:cNvSpPr>
            <p:nvPr/>
          </p:nvSpPr>
          <p:spPr bwMode="auto">
            <a:xfrm>
              <a:off x="4608" y="3648"/>
              <a:ext cx="25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228" name="Rectangle 100"/>
            <p:cNvSpPr>
              <a:spLocks noChangeArrowheads="1"/>
            </p:cNvSpPr>
            <p:nvPr/>
          </p:nvSpPr>
          <p:spPr bwMode="auto">
            <a:xfrm>
              <a:off x="4705" y="4003"/>
              <a:ext cx="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1">
                  <a:solidFill>
                    <a:srgbClr val="FFFF00"/>
                  </a:solidFill>
                  <a:latin typeface="Bookman Old Style" panose="02050604050505020204" pitchFamily="18" charset="0"/>
                </a:rPr>
                <a:t>0</a:t>
              </a:r>
              <a:endParaRPr kumimoji="1" lang="en-US" altLang="zh-CN" sz="1200" b="1">
                <a:solidFill>
                  <a:srgbClr val="FFFF00"/>
                </a:solidFill>
                <a:latin typeface="Times New Roman" panose="02020603050405020304" pitchFamily="18" charset="0"/>
              </a:endParaRPr>
            </a:p>
          </p:txBody>
        </p:sp>
        <p:sp>
          <p:nvSpPr>
            <p:cNvPr id="49229" name="AutoShape 101"/>
            <p:cNvSpPr>
              <a:spLocks noChangeArrowheads="1"/>
            </p:cNvSpPr>
            <p:nvPr/>
          </p:nvSpPr>
          <p:spPr bwMode="auto">
            <a:xfrm>
              <a:off x="3696" y="3792"/>
              <a:ext cx="960" cy="336"/>
            </a:xfrm>
            <a:prstGeom prst="bracketPair">
              <a:avLst>
                <a:gd name="adj" fmla="val 16667"/>
              </a:avLst>
            </a:pr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19245" name="Group 109"/>
          <p:cNvGrpSpPr>
            <a:grpSpLocks/>
          </p:cNvGrpSpPr>
          <p:nvPr/>
        </p:nvGrpSpPr>
        <p:grpSpPr bwMode="auto">
          <a:xfrm>
            <a:off x="6324600" y="3581400"/>
            <a:ext cx="1814513" cy="625475"/>
            <a:chOff x="4377" y="2582"/>
            <a:chExt cx="1143" cy="394"/>
          </a:xfrm>
        </p:grpSpPr>
        <p:sp>
          <p:nvSpPr>
            <p:cNvPr id="49211" name="Rectangle 110"/>
            <p:cNvSpPr>
              <a:spLocks noChangeArrowheads="1"/>
            </p:cNvSpPr>
            <p:nvPr/>
          </p:nvSpPr>
          <p:spPr bwMode="auto">
            <a:xfrm>
              <a:off x="4992" y="2592"/>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i="1">
                <a:solidFill>
                  <a:srgbClr val="FFFF00"/>
                </a:solidFill>
                <a:latin typeface="Times New Roman" panose="02020603050405020304" pitchFamily="18" charset="0"/>
              </a:endParaRPr>
            </a:p>
          </p:txBody>
        </p:sp>
        <p:sp>
          <p:nvSpPr>
            <p:cNvPr id="49212" name="Rectangle 111"/>
            <p:cNvSpPr>
              <a:spLocks noChangeArrowheads="1"/>
            </p:cNvSpPr>
            <p:nvPr/>
          </p:nvSpPr>
          <p:spPr bwMode="auto">
            <a:xfrm>
              <a:off x="4771" y="2630"/>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213" name="Rectangle 112"/>
            <p:cNvSpPr>
              <a:spLocks noChangeArrowheads="1"/>
            </p:cNvSpPr>
            <p:nvPr/>
          </p:nvSpPr>
          <p:spPr bwMode="auto">
            <a:xfrm>
              <a:off x="4377" y="2592"/>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sp>
          <p:nvSpPr>
            <p:cNvPr id="49214" name="Rectangle 113"/>
            <p:cNvSpPr>
              <a:spLocks noChangeArrowheads="1"/>
            </p:cNvSpPr>
            <p:nvPr/>
          </p:nvSpPr>
          <p:spPr bwMode="auto">
            <a:xfrm>
              <a:off x="4608" y="2592"/>
              <a:ext cx="8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Times New Roman" panose="02020603050405020304" pitchFamily="18" charset="0"/>
              </a:endParaRPr>
            </a:p>
          </p:txBody>
        </p:sp>
        <p:sp>
          <p:nvSpPr>
            <p:cNvPr id="49215" name="Rectangle 114"/>
            <p:cNvSpPr>
              <a:spLocks noChangeArrowheads="1"/>
            </p:cNvSpPr>
            <p:nvPr/>
          </p:nvSpPr>
          <p:spPr bwMode="auto">
            <a:xfrm>
              <a:off x="5328" y="2582"/>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16" name="Rectangle 115"/>
            <p:cNvSpPr>
              <a:spLocks noChangeArrowheads="1"/>
            </p:cNvSpPr>
            <p:nvPr/>
          </p:nvSpPr>
          <p:spPr bwMode="auto">
            <a:xfrm>
              <a:off x="5136" y="2592"/>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grpSp>
      <p:grpSp>
        <p:nvGrpSpPr>
          <p:cNvPr id="49162" name="Group 140"/>
          <p:cNvGrpSpPr>
            <a:grpSpLocks/>
          </p:cNvGrpSpPr>
          <p:nvPr/>
        </p:nvGrpSpPr>
        <p:grpSpPr bwMode="auto">
          <a:xfrm>
            <a:off x="5795963" y="304800"/>
            <a:ext cx="2914650" cy="3124200"/>
            <a:chOff x="3651" y="192"/>
            <a:chExt cx="1836" cy="1968"/>
          </a:xfrm>
        </p:grpSpPr>
        <p:sp>
          <p:nvSpPr>
            <p:cNvPr id="49187" name="Rectangle 116"/>
            <p:cNvSpPr>
              <a:spLocks noChangeArrowheads="1"/>
            </p:cNvSpPr>
            <p:nvPr/>
          </p:nvSpPr>
          <p:spPr bwMode="auto">
            <a:xfrm>
              <a:off x="3742" y="346"/>
              <a:ext cx="376"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3600">
                  <a:solidFill>
                    <a:srgbClr val="FFFF00"/>
                  </a:solidFill>
                  <a:latin typeface="Bookman Old Style" panose="02050604050505020204" pitchFamily="18" charset="0"/>
                </a:rPr>
                <a:t>d</a:t>
              </a:r>
              <a:r>
                <a:rPr kumimoji="1" lang="en-US" altLang="zh-CN" sz="3600" i="1">
                  <a:solidFill>
                    <a:srgbClr val="FFFF00"/>
                  </a:solidFill>
                  <a:latin typeface="Bookman Old Style" panose="02050604050505020204" pitchFamily="18" charset="0"/>
                </a:rPr>
                <a:t>l</a:t>
              </a:r>
              <a:endParaRPr kumimoji="1" lang="en-US" altLang="zh-CN" sz="3600">
                <a:solidFill>
                  <a:srgbClr val="FFFF00"/>
                </a:solidFill>
                <a:latin typeface="Bookman Old Style" panose="02050604050505020204" pitchFamily="18" charset="0"/>
              </a:endParaRPr>
            </a:p>
          </p:txBody>
        </p:sp>
        <p:grpSp>
          <p:nvGrpSpPr>
            <p:cNvPr id="49188" name="Group 117"/>
            <p:cNvGrpSpPr>
              <a:grpSpLocks/>
            </p:cNvGrpSpPr>
            <p:nvPr/>
          </p:nvGrpSpPr>
          <p:grpSpPr bwMode="auto">
            <a:xfrm>
              <a:off x="3651" y="192"/>
              <a:ext cx="1836" cy="1968"/>
              <a:chOff x="2832" y="1104"/>
              <a:chExt cx="1836" cy="1968"/>
            </a:xfrm>
          </p:grpSpPr>
          <p:sp>
            <p:nvSpPr>
              <p:cNvPr id="49189" name="Line 118"/>
              <p:cNvSpPr>
                <a:spLocks noChangeShapeType="1"/>
              </p:cNvSpPr>
              <p:nvPr/>
            </p:nvSpPr>
            <p:spPr bwMode="auto">
              <a:xfrm>
                <a:off x="2832" y="2208"/>
                <a:ext cx="1824"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9190" name="Line 119"/>
              <p:cNvSpPr>
                <a:spLocks noChangeShapeType="1"/>
              </p:cNvSpPr>
              <p:nvPr/>
            </p:nvSpPr>
            <p:spPr bwMode="auto">
              <a:xfrm>
                <a:off x="3696" y="1152"/>
                <a:ext cx="0" cy="192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9191" name="Oval 120"/>
              <p:cNvSpPr>
                <a:spLocks noChangeArrowheads="1"/>
              </p:cNvSpPr>
              <p:nvPr/>
            </p:nvSpPr>
            <p:spPr bwMode="auto">
              <a:xfrm>
                <a:off x="2976" y="1488"/>
                <a:ext cx="1440" cy="1440"/>
              </a:xfrm>
              <a:prstGeom prst="ellipse">
                <a:avLst/>
              </a:prstGeom>
              <a:noFill/>
              <a:ln w="952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9192" name="Arc 121"/>
              <p:cNvSpPr>
                <a:spLocks/>
              </p:cNvSpPr>
              <p:nvPr/>
            </p:nvSpPr>
            <p:spPr bwMode="auto">
              <a:xfrm flipH="1">
                <a:off x="2976" y="1488"/>
                <a:ext cx="722" cy="1440"/>
              </a:xfrm>
              <a:custGeom>
                <a:avLst/>
                <a:gdLst>
                  <a:gd name="T0" fmla="*/ 0 w 21656"/>
                  <a:gd name="T1" fmla="*/ 0 h 43200"/>
                  <a:gd name="T2" fmla="*/ 0 w 21656"/>
                  <a:gd name="T3" fmla="*/ 0 h 43200"/>
                  <a:gd name="T4" fmla="*/ 0 w 21656"/>
                  <a:gd name="T5" fmla="*/ 0 h 43200"/>
                  <a:gd name="T6" fmla="*/ 0 60000 65536"/>
                  <a:gd name="T7" fmla="*/ 0 60000 65536"/>
                  <a:gd name="T8" fmla="*/ 0 60000 65536"/>
                </a:gdLst>
                <a:ahLst/>
                <a:cxnLst>
                  <a:cxn ang="T6">
                    <a:pos x="T0" y="T1"/>
                  </a:cxn>
                  <a:cxn ang="T7">
                    <a:pos x="T2" y="T3"/>
                  </a:cxn>
                  <a:cxn ang="T8">
                    <a:pos x="T4" y="T5"/>
                  </a:cxn>
                </a:cxnLst>
                <a:rect l="0" t="0" r="r" b="b"/>
                <a:pathLst>
                  <a:path w="21656" h="43200" fill="none" extrusionOk="0">
                    <a:moveTo>
                      <a:pt x="55" y="0"/>
                    </a:moveTo>
                    <a:cubicBezTo>
                      <a:pt x="11985" y="0"/>
                      <a:pt x="21656" y="9670"/>
                      <a:pt x="21656" y="21600"/>
                    </a:cubicBezTo>
                    <a:cubicBezTo>
                      <a:pt x="21656" y="33529"/>
                      <a:pt x="11985" y="43200"/>
                      <a:pt x="56" y="43200"/>
                    </a:cubicBezTo>
                    <a:cubicBezTo>
                      <a:pt x="37" y="43200"/>
                      <a:pt x="18" y="43199"/>
                      <a:pt x="0" y="43199"/>
                    </a:cubicBezTo>
                  </a:path>
                  <a:path w="21656" h="43200" stroke="0" extrusionOk="0">
                    <a:moveTo>
                      <a:pt x="55" y="0"/>
                    </a:moveTo>
                    <a:cubicBezTo>
                      <a:pt x="11985" y="0"/>
                      <a:pt x="21656" y="9670"/>
                      <a:pt x="21656" y="21600"/>
                    </a:cubicBezTo>
                    <a:cubicBezTo>
                      <a:pt x="21656" y="33529"/>
                      <a:pt x="11985" y="43200"/>
                      <a:pt x="56" y="43200"/>
                    </a:cubicBezTo>
                    <a:cubicBezTo>
                      <a:pt x="37" y="43200"/>
                      <a:pt x="18" y="43199"/>
                      <a:pt x="0" y="43199"/>
                    </a:cubicBezTo>
                    <a:lnTo>
                      <a:pt x="56" y="21600"/>
                    </a:lnTo>
                    <a:lnTo>
                      <a:pt x="55" y="0"/>
                    </a:lnTo>
                    <a:close/>
                  </a:path>
                </a:pathLst>
              </a:custGeom>
              <a:noFill/>
              <a:ln w="762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93" name="Line 122"/>
              <p:cNvSpPr>
                <a:spLocks noChangeShapeType="1"/>
              </p:cNvSpPr>
              <p:nvPr/>
            </p:nvSpPr>
            <p:spPr bwMode="auto">
              <a:xfrm>
                <a:off x="3312" y="1632"/>
                <a:ext cx="384" cy="57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9194" name="Line 123"/>
              <p:cNvSpPr>
                <a:spLocks noChangeShapeType="1"/>
              </p:cNvSpPr>
              <p:nvPr/>
            </p:nvSpPr>
            <p:spPr bwMode="auto">
              <a:xfrm>
                <a:off x="3696" y="2208"/>
                <a:ext cx="432" cy="48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49195" name="Line 124"/>
              <p:cNvSpPr>
                <a:spLocks noChangeShapeType="1"/>
              </p:cNvSpPr>
              <p:nvPr/>
            </p:nvSpPr>
            <p:spPr bwMode="auto">
              <a:xfrm>
                <a:off x="3168" y="1728"/>
                <a:ext cx="528" cy="48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96" name="Arc 125"/>
              <p:cNvSpPr>
                <a:spLocks/>
              </p:cNvSpPr>
              <p:nvPr/>
            </p:nvSpPr>
            <p:spPr bwMode="auto">
              <a:xfrm flipH="1">
                <a:off x="3484" y="1824"/>
                <a:ext cx="212" cy="384"/>
              </a:xfrm>
              <a:custGeom>
                <a:avLst/>
                <a:gdLst>
                  <a:gd name="T0" fmla="*/ 0 w 11941"/>
                  <a:gd name="T1" fmla="*/ 0 h 21600"/>
                  <a:gd name="T2" fmla="*/ 0 w 11941"/>
                  <a:gd name="T3" fmla="*/ 0 h 21600"/>
                  <a:gd name="T4" fmla="*/ 0 w 11941"/>
                  <a:gd name="T5" fmla="*/ 0 h 21600"/>
                  <a:gd name="T6" fmla="*/ 0 60000 65536"/>
                  <a:gd name="T7" fmla="*/ 0 60000 65536"/>
                  <a:gd name="T8" fmla="*/ 0 60000 65536"/>
                </a:gdLst>
                <a:ahLst/>
                <a:cxnLst>
                  <a:cxn ang="T6">
                    <a:pos x="T0" y="T1"/>
                  </a:cxn>
                  <a:cxn ang="T7">
                    <a:pos x="T2" y="T3"/>
                  </a:cxn>
                  <a:cxn ang="T8">
                    <a:pos x="T4" y="T5"/>
                  </a:cxn>
                </a:cxnLst>
                <a:rect l="0" t="0" r="r" b="b"/>
                <a:pathLst>
                  <a:path w="11941" h="21600" fill="none" extrusionOk="0">
                    <a:moveTo>
                      <a:pt x="-1" y="0"/>
                    </a:moveTo>
                    <a:cubicBezTo>
                      <a:pt x="4247" y="0"/>
                      <a:pt x="8401" y="1252"/>
                      <a:pt x="11940" y="3600"/>
                    </a:cubicBezTo>
                  </a:path>
                  <a:path w="11941" h="21600" stroke="0" extrusionOk="0">
                    <a:moveTo>
                      <a:pt x="-1" y="0"/>
                    </a:moveTo>
                    <a:cubicBezTo>
                      <a:pt x="4247" y="0"/>
                      <a:pt x="8401" y="1252"/>
                      <a:pt x="11940" y="3600"/>
                    </a:cubicBezTo>
                    <a:lnTo>
                      <a:pt x="0" y="21600"/>
                    </a:lnTo>
                    <a:lnTo>
                      <a:pt x="-1" y="0"/>
                    </a:lnTo>
                    <a:close/>
                  </a:path>
                </a:pathLst>
              </a:custGeom>
              <a:noFill/>
              <a:ln w="9525">
                <a:solidFill>
                  <a:srgbClr val="FFFF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97" name="Arc 126"/>
              <p:cNvSpPr>
                <a:spLocks/>
              </p:cNvSpPr>
              <p:nvPr/>
            </p:nvSpPr>
            <p:spPr bwMode="auto">
              <a:xfrm flipH="1">
                <a:off x="3312" y="1964"/>
                <a:ext cx="384" cy="244"/>
              </a:xfrm>
              <a:custGeom>
                <a:avLst/>
                <a:gdLst>
                  <a:gd name="T0" fmla="*/ 0 w 21600"/>
                  <a:gd name="T1" fmla="*/ 0 h 13734"/>
                  <a:gd name="T2" fmla="*/ 0 w 21600"/>
                  <a:gd name="T3" fmla="*/ 0 h 13734"/>
                  <a:gd name="T4" fmla="*/ 0 w 21600"/>
                  <a:gd name="T5" fmla="*/ 0 h 13734"/>
                  <a:gd name="T6" fmla="*/ 0 60000 65536"/>
                  <a:gd name="T7" fmla="*/ 0 60000 65536"/>
                  <a:gd name="T8" fmla="*/ 0 60000 65536"/>
                </a:gdLst>
                <a:ahLst/>
                <a:cxnLst>
                  <a:cxn ang="T6">
                    <a:pos x="T0" y="T1"/>
                  </a:cxn>
                  <a:cxn ang="T7">
                    <a:pos x="T2" y="T3"/>
                  </a:cxn>
                  <a:cxn ang="T8">
                    <a:pos x="T4" y="T5"/>
                  </a:cxn>
                </a:cxnLst>
                <a:rect l="0" t="0" r="r" b="b"/>
                <a:pathLst>
                  <a:path w="21600" h="13734" fill="none" extrusionOk="0">
                    <a:moveTo>
                      <a:pt x="16671" y="-1"/>
                    </a:moveTo>
                    <a:cubicBezTo>
                      <a:pt x="19857" y="3867"/>
                      <a:pt x="21600" y="8722"/>
                      <a:pt x="21600" y="13734"/>
                    </a:cubicBezTo>
                  </a:path>
                  <a:path w="21600" h="13734" stroke="0" extrusionOk="0">
                    <a:moveTo>
                      <a:pt x="16671" y="-1"/>
                    </a:moveTo>
                    <a:cubicBezTo>
                      <a:pt x="19857" y="3867"/>
                      <a:pt x="21600" y="8722"/>
                      <a:pt x="21600" y="13734"/>
                    </a:cubicBezTo>
                    <a:lnTo>
                      <a:pt x="0" y="13734"/>
                    </a:lnTo>
                    <a:lnTo>
                      <a:pt x="16671" y="-1"/>
                    </a:lnTo>
                    <a:close/>
                  </a:path>
                </a:pathLst>
              </a:custGeom>
              <a:noFill/>
              <a:ln w="9525">
                <a:solidFill>
                  <a:srgbClr val="FFFF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98" name="Rectangle 127"/>
              <p:cNvSpPr>
                <a:spLocks noChangeArrowheads="1"/>
              </p:cNvSpPr>
              <p:nvPr/>
            </p:nvSpPr>
            <p:spPr bwMode="auto">
              <a:xfrm>
                <a:off x="3168" y="1824"/>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199" name="Rectangle 128"/>
              <p:cNvSpPr>
                <a:spLocks noChangeArrowheads="1"/>
              </p:cNvSpPr>
              <p:nvPr/>
            </p:nvSpPr>
            <p:spPr bwMode="auto">
              <a:xfrm>
                <a:off x="4512" y="1872"/>
                <a:ext cx="15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x</a:t>
                </a:r>
                <a:endParaRPr kumimoji="1" lang="en-US" altLang="zh-CN" sz="2400">
                  <a:solidFill>
                    <a:srgbClr val="FFFF00"/>
                  </a:solidFill>
                  <a:latin typeface="Times New Roman" panose="02020603050405020304" pitchFamily="18" charset="0"/>
                </a:endParaRPr>
              </a:p>
            </p:txBody>
          </p:sp>
          <p:sp>
            <p:nvSpPr>
              <p:cNvPr id="49200" name="Rectangle 129"/>
              <p:cNvSpPr>
                <a:spLocks noChangeArrowheads="1"/>
              </p:cNvSpPr>
              <p:nvPr/>
            </p:nvSpPr>
            <p:spPr bwMode="auto">
              <a:xfrm>
                <a:off x="3792" y="1104"/>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y</a:t>
                </a:r>
                <a:endParaRPr kumimoji="1" lang="en-US" altLang="zh-CN" sz="2400">
                  <a:solidFill>
                    <a:srgbClr val="FFFF00"/>
                  </a:solidFill>
                  <a:latin typeface="Times New Roman" panose="02020603050405020304" pitchFamily="18" charset="0"/>
                </a:endParaRPr>
              </a:p>
            </p:txBody>
          </p:sp>
          <p:sp>
            <p:nvSpPr>
              <p:cNvPr id="49201" name="Text Box 130"/>
              <p:cNvSpPr txBox="1">
                <a:spLocks noChangeArrowheads="1"/>
              </p:cNvSpPr>
              <p:nvPr/>
            </p:nvSpPr>
            <p:spPr bwMode="auto">
              <a:xfrm>
                <a:off x="3696" y="1872"/>
                <a:ext cx="27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o</a:t>
                </a:r>
              </a:p>
            </p:txBody>
          </p:sp>
          <p:sp>
            <p:nvSpPr>
              <p:cNvPr id="49202" name="Rectangle 131"/>
              <p:cNvSpPr>
                <a:spLocks noChangeArrowheads="1"/>
              </p:cNvSpPr>
              <p:nvPr/>
            </p:nvSpPr>
            <p:spPr bwMode="auto">
              <a:xfrm>
                <a:off x="3003" y="1827"/>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9203" name="Rectangle 132"/>
              <p:cNvSpPr>
                <a:spLocks noChangeArrowheads="1"/>
              </p:cNvSpPr>
              <p:nvPr/>
            </p:nvSpPr>
            <p:spPr bwMode="auto">
              <a:xfrm>
                <a:off x="4320" y="264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lnSpc>
                    <a:spcPct val="90000"/>
                  </a:lnSpc>
                  <a:spcBef>
                    <a:spcPct val="0"/>
                  </a:spcBef>
                  <a:buClrTx/>
                  <a:buSzTx/>
                  <a:buFontTx/>
                  <a:buNone/>
                </a:pPr>
                <a:r>
                  <a:rPr kumimoji="1" lang="en-US" altLang="zh-CN" sz="3600" i="1">
                    <a:solidFill>
                      <a:srgbClr val="FFFF00"/>
                    </a:solidFill>
                    <a:latin typeface="Bookman Old Style" panose="02050604050505020204" pitchFamily="18" charset="0"/>
                  </a:rPr>
                  <a:t>E</a:t>
                </a:r>
                <a:endParaRPr kumimoji="1" lang="en-US" altLang="zh-CN" sz="2400">
                  <a:solidFill>
                    <a:srgbClr val="FFFF00"/>
                  </a:solidFill>
                  <a:latin typeface="Times New Roman" panose="02020603050405020304" pitchFamily="18" charset="0"/>
                </a:endParaRPr>
              </a:p>
            </p:txBody>
          </p:sp>
          <p:sp>
            <p:nvSpPr>
              <p:cNvPr id="49204" name="Rectangle 133"/>
              <p:cNvSpPr>
                <a:spLocks noChangeArrowheads="1"/>
              </p:cNvSpPr>
              <p:nvPr/>
            </p:nvSpPr>
            <p:spPr bwMode="auto">
              <a:xfrm>
                <a:off x="4128" y="2630"/>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2400">
                  <a:solidFill>
                    <a:srgbClr val="FFFF00"/>
                  </a:solidFill>
                  <a:latin typeface="Times New Roman" panose="02020603050405020304" pitchFamily="18" charset="0"/>
                </a:endParaRPr>
              </a:p>
            </p:txBody>
          </p:sp>
          <p:sp>
            <p:nvSpPr>
              <p:cNvPr id="49205" name="Rectangle 134"/>
              <p:cNvSpPr>
                <a:spLocks noChangeArrowheads="1"/>
              </p:cNvSpPr>
              <p:nvPr/>
            </p:nvSpPr>
            <p:spPr bwMode="auto">
              <a:xfrm>
                <a:off x="3456" y="148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06" name="Arc 135"/>
              <p:cNvSpPr>
                <a:spLocks/>
              </p:cNvSpPr>
              <p:nvPr/>
            </p:nvSpPr>
            <p:spPr bwMode="auto">
              <a:xfrm flipV="1">
                <a:off x="3696" y="2208"/>
                <a:ext cx="227" cy="336"/>
              </a:xfrm>
              <a:custGeom>
                <a:avLst/>
                <a:gdLst>
                  <a:gd name="T0" fmla="*/ 0 w 14607"/>
                  <a:gd name="T1" fmla="*/ 0 h 21600"/>
                  <a:gd name="T2" fmla="*/ 0 w 14607"/>
                  <a:gd name="T3" fmla="*/ 0 h 21600"/>
                  <a:gd name="T4" fmla="*/ 0 w 14607"/>
                  <a:gd name="T5" fmla="*/ 0 h 21600"/>
                  <a:gd name="T6" fmla="*/ 0 60000 65536"/>
                  <a:gd name="T7" fmla="*/ 0 60000 65536"/>
                  <a:gd name="T8" fmla="*/ 0 60000 65536"/>
                </a:gdLst>
                <a:ahLst/>
                <a:cxnLst>
                  <a:cxn ang="T6">
                    <a:pos x="T0" y="T1"/>
                  </a:cxn>
                  <a:cxn ang="T7">
                    <a:pos x="T2" y="T3"/>
                  </a:cxn>
                  <a:cxn ang="T8">
                    <a:pos x="T4" y="T5"/>
                  </a:cxn>
                </a:cxnLst>
                <a:rect l="0" t="0" r="r" b="b"/>
                <a:pathLst>
                  <a:path w="14607" h="21600" fill="none" extrusionOk="0">
                    <a:moveTo>
                      <a:pt x="-1" y="0"/>
                    </a:moveTo>
                    <a:cubicBezTo>
                      <a:pt x="5409" y="0"/>
                      <a:pt x="10622" y="2029"/>
                      <a:pt x="14607" y="5687"/>
                    </a:cubicBezTo>
                  </a:path>
                  <a:path w="14607" h="21600" stroke="0" extrusionOk="0">
                    <a:moveTo>
                      <a:pt x="-1" y="0"/>
                    </a:moveTo>
                    <a:cubicBezTo>
                      <a:pt x="5409" y="0"/>
                      <a:pt x="10622" y="2029"/>
                      <a:pt x="14607" y="5687"/>
                    </a:cubicBezTo>
                    <a:lnTo>
                      <a:pt x="0" y="21600"/>
                    </a:lnTo>
                    <a:lnTo>
                      <a:pt x="-1" y="0"/>
                    </a:lnTo>
                    <a:close/>
                  </a:path>
                </a:pathLst>
              </a:custGeom>
              <a:noFill/>
              <a:ln w="9525">
                <a:solidFill>
                  <a:srgbClr val="FFFF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207" name="Rectangle 136"/>
              <p:cNvSpPr>
                <a:spLocks noChangeArrowheads="1"/>
              </p:cNvSpPr>
              <p:nvPr/>
            </p:nvSpPr>
            <p:spPr bwMode="auto">
              <a:xfrm>
                <a:off x="3744" y="2448"/>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208" name="Line 137"/>
              <p:cNvSpPr>
                <a:spLocks noChangeShapeType="1"/>
              </p:cNvSpPr>
              <p:nvPr/>
            </p:nvSpPr>
            <p:spPr bwMode="auto">
              <a:xfrm>
                <a:off x="4320" y="2640"/>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209" name="Line 138"/>
              <p:cNvSpPr>
                <a:spLocks noChangeShapeType="1"/>
              </p:cNvSpPr>
              <p:nvPr/>
            </p:nvSpPr>
            <p:spPr bwMode="auto">
              <a:xfrm flipH="1">
                <a:off x="3216" y="2208"/>
                <a:ext cx="480" cy="48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210" name="Rectangle 139"/>
              <p:cNvSpPr>
                <a:spLocks noChangeArrowheads="1"/>
              </p:cNvSpPr>
              <p:nvPr/>
            </p:nvSpPr>
            <p:spPr bwMode="auto">
              <a:xfrm>
                <a:off x="3216" y="2208"/>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i="1">
                  <a:solidFill>
                    <a:srgbClr val="FFFF00"/>
                  </a:solidFill>
                  <a:latin typeface="Times New Roman" panose="02020603050405020304" pitchFamily="18" charset="0"/>
                </a:endParaRPr>
              </a:p>
            </p:txBody>
          </p:sp>
        </p:grpSp>
      </p:grpSp>
      <p:grpSp>
        <p:nvGrpSpPr>
          <p:cNvPr id="219278" name="Group 142"/>
          <p:cNvGrpSpPr>
            <a:grpSpLocks/>
          </p:cNvGrpSpPr>
          <p:nvPr/>
        </p:nvGrpSpPr>
        <p:grpSpPr bwMode="auto">
          <a:xfrm>
            <a:off x="1619250" y="3644900"/>
            <a:ext cx="2971800" cy="1112838"/>
            <a:chOff x="1020" y="2296"/>
            <a:chExt cx="1872" cy="701"/>
          </a:xfrm>
        </p:grpSpPr>
        <p:grpSp>
          <p:nvGrpSpPr>
            <p:cNvPr id="49171" name="Group 58"/>
            <p:cNvGrpSpPr>
              <a:grpSpLocks/>
            </p:cNvGrpSpPr>
            <p:nvPr/>
          </p:nvGrpSpPr>
          <p:grpSpPr bwMode="auto">
            <a:xfrm>
              <a:off x="1020" y="2296"/>
              <a:ext cx="1872" cy="701"/>
              <a:chOff x="1920" y="2938"/>
              <a:chExt cx="1872" cy="701"/>
            </a:xfrm>
          </p:grpSpPr>
          <p:sp>
            <p:nvSpPr>
              <p:cNvPr id="49173" name="Rectangle 59"/>
              <p:cNvSpPr>
                <a:spLocks noChangeArrowheads="1"/>
              </p:cNvSpPr>
              <p:nvPr/>
            </p:nvSpPr>
            <p:spPr bwMode="auto">
              <a:xfrm>
                <a:off x="2832" y="3264"/>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a:solidFill>
                    <a:srgbClr val="FFFF00"/>
                  </a:solidFill>
                  <a:latin typeface="Times New Roman" panose="02020603050405020304" pitchFamily="18" charset="0"/>
                </a:endParaRPr>
              </a:p>
            </p:txBody>
          </p:sp>
          <p:sp>
            <p:nvSpPr>
              <p:cNvPr id="49174" name="Rectangle 60"/>
              <p:cNvSpPr>
                <a:spLocks noChangeArrowheads="1"/>
              </p:cNvSpPr>
              <p:nvPr/>
            </p:nvSpPr>
            <p:spPr bwMode="auto">
              <a:xfrm>
                <a:off x="2496" y="3178"/>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175" name="Rectangle 61"/>
              <p:cNvSpPr>
                <a:spLocks noChangeArrowheads="1"/>
              </p:cNvSpPr>
              <p:nvPr/>
            </p:nvSpPr>
            <p:spPr bwMode="auto">
              <a:xfrm>
                <a:off x="2352" y="3207"/>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176" name="Rectangle 62"/>
              <p:cNvSpPr>
                <a:spLocks noChangeArrowheads="1"/>
              </p:cNvSpPr>
              <p:nvPr/>
            </p:nvSpPr>
            <p:spPr bwMode="auto">
              <a:xfrm>
                <a:off x="2256" y="3255"/>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2</a:t>
                </a:r>
                <a:endParaRPr kumimoji="1" lang="en-US" altLang="zh-CN" sz="2400">
                  <a:solidFill>
                    <a:srgbClr val="FFFF00"/>
                  </a:solidFill>
                  <a:latin typeface="Times New Roman" panose="02020603050405020304" pitchFamily="18" charset="0"/>
                </a:endParaRPr>
              </a:p>
            </p:txBody>
          </p:sp>
          <p:sp>
            <p:nvSpPr>
              <p:cNvPr id="49177" name="Rectangle 63"/>
              <p:cNvSpPr>
                <a:spLocks noChangeArrowheads="1"/>
              </p:cNvSpPr>
              <p:nvPr/>
            </p:nvSpPr>
            <p:spPr bwMode="auto">
              <a:xfrm>
                <a:off x="2784" y="3447"/>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178" name="Line 64"/>
              <p:cNvSpPr>
                <a:spLocks noChangeShapeType="1"/>
              </p:cNvSpPr>
              <p:nvPr/>
            </p:nvSpPr>
            <p:spPr bwMode="auto">
              <a:xfrm flipV="1">
                <a:off x="2256" y="3303"/>
                <a:ext cx="91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9" name="Rectangle 65"/>
              <p:cNvSpPr>
                <a:spLocks noChangeArrowheads="1"/>
              </p:cNvSpPr>
              <p:nvPr/>
            </p:nvSpPr>
            <p:spPr bwMode="auto">
              <a:xfrm>
                <a:off x="1920" y="3130"/>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180" name="Rectangle 66"/>
              <p:cNvSpPr>
                <a:spLocks noChangeArrowheads="1"/>
              </p:cNvSpPr>
              <p:nvPr/>
            </p:nvSpPr>
            <p:spPr bwMode="auto">
              <a:xfrm>
                <a:off x="2256" y="2938"/>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sp>
            <p:nvSpPr>
              <p:cNvPr id="49181" name="Rectangle 67"/>
              <p:cNvSpPr>
                <a:spLocks noChangeArrowheads="1"/>
              </p:cNvSpPr>
              <p:nvPr/>
            </p:nvSpPr>
            <p:spPr bwMode="auto">
              <a:xfrm>
                <a:off x="3600" y="3120"/>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182" name="Rectangle 68"/>
              <p:cNvSpPr>
                <a:spLocks noChangeArrowheads="1"/>
              </p:cNvSpPr>
              <p:nvPr/>
            </p:nvSpPr>
            <p:spPr bwMode="auto">
              <a:xfrm>
                <a:off x="3168" y="3120"/>
                <a:ext cx="42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sin</a:t>
                </a:r>
                <a:endParaRPr kumimoji="1" lang="en-US" altLang="zh-CN" sz="2400">
                  <a:solidFill>
                    <a:srgbClr val="FFFF00"/>
                  </a:solidFill>
                  <a:latin typeface="Times New Roman" panose="02020603050405020304" pitchFamily="18" charset="0"/>
                </a:endParaRPr>
              </a:p>
            </p:txBody>
          </p:sp>
          <p:sp>
            <p:nvSpPr>
              <p:cNvPr id="49183" name="Rectangle 69"/>
              <p:cNvSpPr>
                <a:spLocks noChangeArrowheads="1"/>
              </p:cNvSpPr>
              <p:nvPr/>
            </p:nvSpPr>
            <p:spPr bwMode="auto">
              <a:xfrm>
                <a:off x="2112" y="3072"/>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solidFill>
                      <a:srgbClr val="FFFF00"/>
                    </a:solidFill>
                    <a:latin typeface="Symbol" panose="05050102010706020507" pitchFamily="18" charset="2"/>
                  </a:rPr>
                  <a:t>ò</a:t>
                </a:r>
                <a:endParaRPr kumimoji="1" lang="en-US" altLang="zh-CN" sz="2400">
                  <a:solidFill>
                    <a:srgbClr val="FFFF00"/>
                  </a:solidFill>
                  <a:latin typeface="Times New Roman" panose="02020603050405020304" pitchFamily="18" charset="0"/>
                </a:endParaRPr>
              </a:p>
            </p:txBody>
          </p:sp>
          <p:sp>
            <p:nvSpPr>
              <p:cNvPr id="49184" name="Rectangle 70"/>
              <p:cNvSpPr>
                <a:spLocks noChangeArrowheads="1"/>
              </p:cNvSpPr>
              <p:nvPr/>
            </p:nvSpPr>
            <p:spPr bwMode="auto">
              <a:xfrm>
                <a:off x="2592" y="2986"/>
                <a:ext cx="17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Bookman Old Style" panose="02050604050505020204" pitchFamily="18" charset="0"/>
                  </a:rPr>
                  <a:t>a</a:t>
                </a:r>
                <a:endParaRPr kumimoji="1" lang="en-US" altLang="zh-CN" sz="2400" i="1">
                  <a:solidFill>
                    <a:srgbClr val="FFFF00"/>
                  </a:solidFill>
                  <a:latin typeface="Times New Roman" panose="02020603050405020304" pitchFamily="18" charset="0"/>
                </a:endParaRPr>
              </a:p>
            </p:txBody>
          </p:sp>
          <p:sp>
            <p:nvSpPr>
              <p:cNvPr id="49185" name="Rectangle 71"/>
              <p:cNvSpPr>
                <a:spLocks noChangeArrowheads="1"/>
              </p:cNvSpPr>
              <p:nvPr/>
            </p:nvSpPr>
            <p:spPr bwMode="auto">
              <a:xfrm>
                <a:off x="2928" y="2976"/>
                <a:ext cx="1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i="1">
                    <a:solidFill>
                      <a:srgbClr val="FFFF00"/>
                    </a:solidFill>
                    <a:latin typeface="Symbol" panose="05050102010706020507" pitchFamily="18" charset="2"/>
                  </a:rPr>
                  <a:t>q</a:t>
                </a:r>
                <a:endParaRPr kumimoji="1" lang="en-US" altLang="zh-CN" i="1">
                  <a:solidFill>
                    <a:srgbClr val="FFFF00"/>
                  </a:solidFill>
                  <a:latin typeface="Times New Roman" panose="02020603050405020304" pitchFamily="18" charset="0"/>
                </a:endParaRPr>
              </a:p>
            </p:txBody>
          </p:sp>
          <p:sp>
            <p:nvSpPr>
              <p:cNvPr id="49186" name="Rectangle 72"/>
              <p:cNvSpPr>
                <a:spLocks noChangeArrowheads="1"/>
              </p:cNvSpPr>
              <p:nvPr/>
            </p:nvSpPr>
            <p:spPr bwMode="auto">
              <a:xfrm>
                <a:off x="2736" y="2986"/>
                <a:ext cx="2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ClrTx/>
                  <a:buSzTx/>
                  <a:buFontTx/>
                  <a:buNone/>
                </a:pPr>
                <a:r>
                  <a:rPr kumimoji="1" lang="en-US" altLang="zh-CN" sz="3600">
                    <a:solidFill>
                      <a:srgbClr val="FFFF00"/>
                    </a:solidFill>
                    <a:latin typeface="Bookman Old Style" panose="02050604050505020204" pitchFamily="18" charset="0"/>
                  </a:rPr>
                  <a:t>d</a:t>
                </a:r>
                <a:endParaRPr kumimoji="1" lang="en-US" altLang="zh-CN" sz="3600">
                  <a:solidFill>
                    <a:srgbClr val="FFFF00"/>
                  </a:solidFill>
                  <a:latin typeface="Times New Roman" panose="02020603050405020304" pitchFamily="18" charset="0"/>
                </a:endParaRPr>
              </a:p>
            </p:txBody>
          </p:sp>
        </p:grpSp>
        <p:sp>
          <p:nvSpPr>
            <p:cNvPr id="49172" name="Line 141"/>
            <p:cNvSpPr>
              <a:spLocks noChangeShapeType="1"/>
            </p:cNvSpPr>
            <p:nvPr/>
          </p:nvSpPr>
          <p:spPr bwMode="auto">
            <a:xfrm>
              <a:off x="1338" y="2659"/>
              <a:ext cx="9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4" name="Group 102"/>
          <p:cNvGrpSpPr>
            <a:grpSpLocks/>
          </p:cNvGrpSpPr>
          <p:nvPr/>
        </p:nvGrpSpPr>
        <p:grpSpPr bwMode="auto">
          <a:xfrm>
            <a:off x="5105400" y="5761038"/>
            <a:ext cx="1036638" cy="1096962"/>
            <a:chOff x="4819" y="2986"/>
            <a:chExt cx="653" cy="691"/>
          </a:xfrm>
        </p:grpSpPr>
        <p:sp>
          <p:nvSpPr>
            <p:cNvPr id="49165" name="Rectangle 103"/>
            <p:cNvSpPr>
              <a:spLocks noChangeArrowheads="1"/>
            </p:cNvSpPr>
            <p:nvPr/>
          </p:nvSpPr>
          <p:spPr bwMode="auto">
            <a:xfrm>
              <a:off x="5088" y="3216"/>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solidFill>
                    <a:srgbClr val="FFFF00"/>
                  </a:solidFill>
                  <a:latin typeface="宋体" panose="02010600030101010101" pitchFamily="2" charset="-122"/>
                </a:rPr>
                <a:t>ε</a:t>
              </a:r>
              <a:endParaRPr kumimoji="1" lang="en-US" altLang="zh-CN" sz="3600">
                <a:solidFill>
                  <a:srgbClr val="FFFF00"/>
                </a:solidFill>
                <a:latin typeface="Times New Roman" panose="02020603050405020304" pitchFamily="18" charset="0"/>
              </a:endParaRPr>
            </a:p>
          </p:txBody>
        </p:sp>
        <p:sp>
          <p:nvSpPr>
            <p:cNvPr id="49166" name="Rectangle 104"/>
            <p:cNvSpPr>
              <a:spLocks noChangeArrowheads="1"/>
            </p:cNvSpPr>
            <p:nvPr/>
          </p:nvSpPr>
          <p:spPr bwMode="auto">
            <a:xfrm>
              <a:off x="4944" y="3245"/>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a:solidFill>
                    <a:srgbClr val="FFFF00"/>
                  </a:solidFill>
                  <a:latin typeface="宋体" panose="02010600030101010101" pitchFamily="2" charset="-122"/>
                </a:rPr>
                <a:t>π</a:t>
              </a:r>
              <a:endParaRPr kumimoji="1" lang="en-US" altLang="zh-CN">
                <a:solidFill>
                  <a:srgbClr val="FFFF00"/>
                </a:solidFill>
                <a:latin typeface="Times New Roman" panose="02020603050405020304" pitchFamily="18" charset="0"/>
              </a:endParaRPr>
            </a:p>
          </p:txBody>
        </p:sp>
        <p:sp>
          <p:nvSpPr>
            <p:cNvPr id="49167" name="Rectangle 105"/>
            <p:cNvSpPr>
              <a:spLocks noChangeArrowheads="1"/>
            </p:cNvSpPr>
            <p:nvPr/>
          </p:nvSpPr>
          <p:spPr bwMode="auto">
            <a:xfrm>
              <a:off x="5376" y="3485"/>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solidFill>
                    <a:srgbClr val="FFFF00"/>
                  </a:solidFill>
                  <a:latin typeface="Bookman Old Style" panose="02050604050505020204" pitchFamily="18" charset="0"/>
                </a:rPr>
                <a:t>0</a:t>
              </a:r>
              <a:endParaRPr kumimoji="1" lang="en-US" altLang="zh-CN" sz="1800">
                <a:solidFill>
                  <a:srgbClr val="FFFF00"/>
                </a:solidFill>
                <a:latin typeface="Times New Roman" panose="02020603050405020304" pitchFamily="18" charset="0"/>
              </a:endParaRPr>
            </a:p>
          </p:txBody>
        </p:sp>
        <p:sp>
          <p:nvSpPr>
            <p:cNvPr id="49168" name="Line 106"/>
            <p:cNvSpPr>
              <a:spLocks noChangeShapeType="1"/>
            </p:cNvSpPr>
            <p:nvPr/>
          </p:nvSpPr>
          <p:spPr bwMode="auto">
            <a:xfrm flipV="1">
              <a:off x="5040" y="3341"/>
              <a:ext cx="432"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9" name="Rectangle 107"/>
            <p:cNvSpPr>
              <a:spLocks noChangeArrowheads="1"/>
            </p:cNvSpPr>
            <p:nvPr/>
          </p:nvSpPr>
          <p:spPr bwMode="auto">
            <a:xfrm>
              <a:off x="4819" y="316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FF00"/>
                  </a:solidFill>
                  <a:latin typeface="Bookman Old Style" panose="02050604050505020204" pitchFamily="18" charset="0"/>
                </a:rPr>
                <a:t>=</a:t>
              </a:r>
              <a:endParaRPr kumimoji="1" lang="en-US" altLang="zh-CN" sz="2400">
                <a:solidFill>
                  <a:srgbClr val="FFFF00"/>
                </a:solidFill>
                <a:latin typeface="Times New Roman" panose="02020603050405020304" pitchFamily="18" charset="0"/>
              </a:endParaRPr>
            </a:p>
          </p:txBody>
        </p:sp>
        <p:sp>
          <p:nvSpPr>
            <p:cNvPr id="49170" name="Rectangle 108"/>
            <p:cNvSpPr>
              <a:spLocks noChangeArrowheads="1"/>
            </p:cNvSpPr>
            <p:nvPr/>
          </p:nvSpPr>
          <p:spPr bwMode="auto">
            <a:xfrm>
              <a:off x="5024" y="2986"/>
              <a:ext cx="3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400" i="1">
                  <a:solidFill>
                    <a:srgbClr val="FFFF00"/>
                  </a:solidFill>
                  <a:latin typeface="宋体" panose="02010600030101010101" pitchFamily="2" charset="-122"/>
                </a:rPr>
                <a:t>σ</a:t>
              </a:r>
              <a:endParaRPr kumimoji="1" lang="en-US" altLang="zh-CN">
                <a:solidFill>
                  <a:srgbClr val="FFFF00"/>
                </a:solidFill>
                <a:latin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wipe(left)">
                                      <p:cBhvr>
                                        <p:cTn id="7" dur="500"/>
                                        <p:tgtEl>
                                          <p:spTgt spid="219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9162"/>
                                        </p:tgtEl>
                                        <p:attrNameLst>
                                          <p:attrName>style.visibility</p:attrName>
                                        </p:attrNameLst>
                                      </p:cBhvr>
                                      <p:to>
                                        <p:strVal val="visible"/>
                                      </p:to>
                                    </p:set>
                                    <p:animEffect transition="in" filter="wipe(left)">
                                      <p:cBhvr>
                                        <p:cTn id="12" dur="500"/>
                                        <p:tgtEl>
                                          <p:spTgt spid="2191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9167"/>
                                        </p:tgtEl>
                                        <p:attrNameLst>
                                          <p:attrName>style.visibility</p:attrName>
                                        </p:attrNameLst>
                                      </p:cBhvr>
                                      <p:to>
                                        <p:strVal val="visible"/>
                                      </p:to>
                                    </p:set>
                                    <p:animEffect transition="in" filter="wipe(left)">
                                      <p:cBhvr>
                                        <p:cTn id="17" dur="500"/>
                                        <p:tgtEl>
                                          <p:spTgt spid="2191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9173"/>
                                        </p:tgtEl>
                                        <p:attrNameLst>
                                          <p:attrName>style.visibility</p:attrName>
                                        </p:attrNameLst>
                                      </p:cBhvr>
                                      <p:to>
                                        <p:strVal val="visible"/>
                                      </p:to>
                                    </p:set>
                                    <p:animEffect transition="in" filter="wipe(left)">
                                      <p:cBhvr>
                                        <p:cTn id="22" dur="500"/>
                                        <p:tgtEl>
                                          <p:spTgt spid="2191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9180"/>
                                        </p:tgtEl>
                                        <p:attrNameLst>
                                          <p:attrName>style.visibility</p:attrName>
                                        </p:attrNameLst>
                                      </p:cBhvr>
                                      <p:to>
                                        <p:strVal val="visible"/>
                                      </p:to>
                                    </p:set>
                                    <p:animEffect transition="in" filter="wipe(left)">
                                      <p:cBhvr>
                                        <p:cTn id="27" dur="500"/>
                                        <p:tgtEl>
                                          <p:spTgt spid="2191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1927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19245"/>
                                        </p:tgtEl>
                                        <p:attrNameLst>
                                          <p:attrName>style.visibility</p:attrName>
                                        </p:attrNameLst>
                                      </p:cBhvr>
                                      <p:to>
                                        <p:strVal val="visible"/>
                                      </p:to>
                                    </p:set>
                                    <p:animEffect transition="in" filter="wipe(left)">
                                      <p:cBhvr>
                                        <p:cTn id="36" dur="500"/>
                                        <p:tgtEl>
                                          <p:spTgt spid="2192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19209"/>
                                        </p:tgtEl>
                                        <p:attrNameLst>
                                          <p:attrName>style.visibility</p:attrName>
                                        </p:attrNameLst>
                                      </p:cBhvr>
                                      <p:to>
                                        <p:strVal val="visible"/>
                                      </p:to>
                                    </p:set>
                                    <p:animEffect transition="in" filter="wipe(left)">
                                      <p:cBhvr>
                                        <p:cTn id="41" dur="500"/>
                                        <p:tgtEl>
                                          <p:spTgt spid="21920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19224"/>
                                        </p:tgtEl>
                                        <p:attrNameLst>
                                          <p:attrName>style.visibility</p:attrName>
                                        </p:attrNameLst>
                                      </p:cBhvr>
                                      <p:to>
                                        <p:strVal val="visible"/>
                                      </p:to>
                                    </p:set>
                                    <p:animEffect transition="in" filter="wipe(left)">
                                      <p:cBhvr>
                                        <p:cTn id="46" dur="500"/>
                                        <p:tgtEl>
                                          <p:spTgt spid="21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651125" y="304800"/>
            <a:ext cx="37734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楷体_GB2312" pitchFamily="49" charset="-122"/>
              </a:rPr>
              <a:t>点电荷的电场线</a:t>
            </a:r>
          </a:p>
        </p:txBody>
      </p:sp>
      <p:sp>
        <p:nvSpPr>
          <p:cNvPr id="51203" name="Rectangle 3"/>
          <p:cNvSpPr>
            <a:spLocks noChangeArrowheads="1"/>
          </p:cNvSpPr>
          <p:nvPr/>
        </p:nvSpPr>
        <p:spPr bwMode="auto">
          <a:xfrm>
            <a:off x="5988050" y="126365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楷体_GB2312" pitchFamily="49" charset="-122"/>
              </a:rPr>
              <a:t>正电荷</a:t>
            </a:r>
          </a:p>
        </p:txBody>
      </p:sp>
      <p:sp>
        <p:nvSpPr>
          <p:cNvPr id="224260" name="Rectangle 4"/>
          <p:cNvSpPr>
            <a:spLocks noChangeArrowheads="1"/>
          </p:cNvSpPr>
          <p:nvPr/>
        </p:nvSpPr>
        <p:spPr bwMode="auto">
          <a:xfrm>
            <a:off x="1279525" y="1263650"/>
            <a:ext cx="17224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楷体_GB2312" pitchFamily="49" charset="-122"/>
              </a:rPr>
              <a:t>负电荷</a:t>
            </a:r>
          </a:p>
        </p:txBody>
      </p:sp>
      <p:sp>
        <p:nvSpPr>
          <p:cNvPr id="51205" name="Line 5"/>
          <p:cNvSpPr>
            <a:spLocks noChangeShapeType="1"/>
          </p:cNvSpPr>
          <p:nvPr/>
        </p:nvSpPr>
        <p:spPr bwMode="auto">
          <a:xfrm flipH="1">
            <a:off x="4914900" y="4405313"/>
            <a:ext cx="3886200" cy="0"/>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Line 6"/>
          <p:cNvSpPr>
            <a:spLocks noChangeShapeType="1"/>
          </p:cNvSpPr>
          <p:nvPr/>
        </p:nvSpPr>
        <p:spPr bwMode="auto">
          <a:xfrm flipH="1" flipV="1">
            <a:off x="4979988" y="3651250"/>
            <a:ext cx="3603625" cy="1457325"/>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7" name="Line 7"/>
          <p:cNvSpPr>
            <a:spLocks noChangeShapeType="1"/>
          </p:cNvSpPr>
          <p:nvPr/>
        </p:nvSpPr>
        <p:spPr bwMode="auto">
          <a:xfrm flipH="1" flipV="1">
            <a:off x="5346700" y="3032125"/>
            <a:ext cx="2844800" cy="2681288"/>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8" name="Line 8"/>
          <p:cNvSpPr>
            <a:spLocks noChangeShapeType="1"/>
          </p:cNvSpPr>
          <p:nvPr/>
        </p:nvSpPr>
        <p:spPr bwMode="auto">
          <a:xfrm flipH="1">
            <a:off x="6067425" y="2546350"/>
            <a:ext cx="1536700" cy="3532188"/>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9" name="Line 9"/>
          <p:cNvSpPr>
            <a:spLocks noChangeShapeType="1"/>
          </p:cNvSpPr>
          <p:nvPr/>
        </p:nvSpPr>
        <p:spPr bwMode="auto">
          <a:xfrm flipH="1">
            <a:off x="5033963" y="3716338"/>
            <a:ext cx="3651250" cy="1327150"/>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0" name="Line 10"/>
          <p:cNvSpPr>
            <a:spLocks noChangeShapeType="1"/>
          </p:cNvSpPr>
          <p:nvPr/>
        </p:nvSpPr>
        <p:spPr bwMode="auto">
          <a:xfrm flipV="1">
            <a:off x="5461000" y="2954338"/>
            <a:ext cx="2797175" cy="2698750"/>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Line 11"/>
          <p:cNvSpPr>
            <a:spLocks noChangeShapeType="1"/>
          </p:cNvSpPr>
          <p:nvPr/>
        </p:nvSpPr>
        <p:spPr bwMode="auto">
          <a:xfrm flipV="1">
            <a:off x="6781800" y="2362200"/>
            <a:ext cx="0" cy="3886200"/>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2" name="Line 12"/>
          <p:cNvSpPr>
            <a:spLocks noChangeShapeType="1"/>
          </p:cNvSpPr>
          <p:nvPr/>
        </p:nvSpPr>
        <p:spPr bwMode="auto">
          <a:xfrm flipH="1" flipV="1">
            <a:off x="5943600" y="2514600"/>
            <a:ext cx="1581150" cy="3549650"/>
          </a:xfrm>
          <a:prstGeom prst="line">
            <a:avLst/>
          </a:prstGeom>
          <a:noFill/>
          <a:ln w="28575">
            <a:solidFill>
              <a:srgbClr val="FFFF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213" name="Group 13"/>
          <p:cNvGrpSpPr>
            <a:grpSpLocks/>
          </p:cNvGrpSpPr>
          <p:nvPr/>
        </p:nvGrpSpPr>
        <p:grpSpPr bwMode="auto">
          <a:xfrm>
            <a:off x="6591300" y="4095750"/>
            <a:ext cx="458788" cy="641350"/>
            <a:chOff x="4128" y="2572"/>
            <a:chExt cx="289" cy="404"/>
          </a:xfrm>
        </p:grpSpPr>
        <p:sp>
          <p:nvSpPr>
            <p:cNvPr id="51249" name="Oval 14"/>
            <p:cNvSpPr>
              <a:spLocks noChangeArrowheads="1"/>
            </p:cNvSpPr>
            <p:nvPr/>
          </p:nvSpPr>
          <p:spPr bwMode="auto">
            <a:xfrm>
              <a:off x="4156" y="2658"/>
              <a:ext cx="232" cy="232"/>
            </a:xfrm>
            <a:prstGeom prst="ellipse">
              <a:avLst/>
            </a:prstGeom>
            <a:solidFill>
              <a:srgbClr val="CC0066"/>
            </a:solidFill>
            <a:ln>
              <a:noFill/>
            </a:ln>
            <a:effectLst/>
            <a:extLst>
              <a:ext uri="{91240B29-F687-4F45-9708-019B960494DF}">
                <a14:hiddenLine xmlns:a14="http://schemas.microsoft.com/office/drawing/2010/main" w="28575">
                  <a:solidFill>
                    <a:srgbClr val="FFFF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1250" name="Rectangle 15"/>
            <p:cNvSpPr>
              <a:spLocks noChangeArrowheads="1"/>
            </p:cNvSpPr>
            <p:nvPr/>
          </p:nvSpPr>
          <p:spPr bwMode="auto">
            <a:xfrm>
              <a:off x="4128" y="257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a:latin typeface="Bookman Old Style" panose="02050604050505020204" pitchFamily="18" charset="0"/>
                </a:rPr>
                <a:t>+</a:t>
              </a:r>
            </a:p>
          </p:txBody>
        </p:sp>
      </p:grpSp>
      <p:grpSp>
        <p:nvGrpSpPr>
          <p:cNvPr id="224272" name="Group 16"/>
          <p:cNvGrpSpPr>
            <a:grpSpLocks/>
          </p:cNvGrpSpPr>
          <p:nvPr/>
        </p:nvGrpSpPr>
        <p:grpSpPr bwMode="auto">
          <a:xfrm>
            <a:off x="228600" y="2284413"/>
            <a:ext cx="3886200" cy="3963987"/>
            <a:chOff x="144" y="1439"/>
            <a:chExt cx="2448" cy="2497"/>
          </a:xfrm>
        </p:grpSpPr>
        <p:sp>
          <p:nvSpPr>
            <p:cNvPr id="51215" name="Line 17"/>
            <p:cNvSpPr>
              <a:spLocks noChangeShapeType="1"/>
            </p:cNvSpPr>
            <p:nvPr/>
          </p:nvSpPr>
          <p:spPr bwMode="auto">
            <a:xfrm flipH="1">
              <a:off x="144" y="2783"/>
              <a:ext cx="528" cy="0"/>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6" name="Line 18"/>
            <p:cNvSpPr>
              <a:spLocks noChangeShapeType="1"/>
            </p:cNvSpPr>
            <p:nvPr/>
          </p:nvSpPr>
          <p:spPr bwMode="auto">
            <a:xfrm flipH="1" flipV="1">
              <a:off x="192" y="2351"/>
              <a:ext cx="480" cy="192"/>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7" name="Line 19"/>
            <p:cNvSpPr>
              <a:spLocks noChangeShapeType="1"/>
            </p:cNvSpPr>
            <p:nvPr/>
          </p:nvSpPr>
          <p:spPr bwMode="auto">
            <a:xfrm flipH="1" flipV="1">
              <a:off x="416" y="1910"/>
              <a:ext cx="400" cy="393"/>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8" name="Line 20"/>
            <p:cNvSpPr>
              <a:spLocks noChangeShapeType="1"/>
            </p:cNvSpPr>
            <p:nvPr/>
          </p:nvSpPr>
          <p:spPr bwMode="auto">
            <a:xfrm flipH="1">
              <a:off x="846" y="3359"/>
              <a:ext cx="210" cy="470"/>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9" name="Line 21"/>
            <p:cNvSpPr>
              <a:spLocks noChangeShapeType="1"/>
            </p:cNvSpPr>
            <p:nvPr/>
          </p:nvSpPr>
          <p:spPr bwMode="auto">
            <a:xfrm flipH="1">
              <a:off x="195" y="2976"/>
              <a:ext cx="573" cy="201"/>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0" name="Line 22"/>
            <p:cNvSpPr>
              <a:spLocks noChangeShapeType="1"/>
            </p:cNvSpPr>
            <p:nvPr/>
          </p:nvSpPr>
          <p:spPr bwMode="auto">
            <a:xfrm flipV="1">
              <a:off x="464" y="3215"/>
              <a:ext cx="352" cy="346"/>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1" name="Line 23"/>
            <p:cNvSpPr>
              <a:spLocks noChangeShapeType="1"/>
            </p:cNvSpPr>
            <p:nvPr/>
          </p:nvSpPr>
          <p:spPr bwMode="auto">
            <a:xfrm flipV="1">
              <a:off x="1296" y="3407"/>
              <a:ext cx="0" cy="529"/>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2" name="Line 24"/>
            <p:cNvSpPr>
              <a:spLocks noChangeShapeType="1"/>
            </p:cNvSpPr>
            <p:nvPr/>
          </p:nvSpPr>
          <p:spPr bwMode="auto">
            <a:xfrm flipH="1" flipV="1">
              <a:off x="799" y="1593"/>
              <a:ext cx="209" cy="518"/>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3" name="Oval 25"/>
            <p:cNvSpPr>
              <a:spLocks noChangeArrowheads="1"/>
            </p:cNvSpPr>
            <p:nvPr/>
          </p:nvSpPr>
          <p:spPr bwMode="auto">
            <a:xfrm>
              <a:off x="1204" y="2643"/>
              <a:ext cx="232" cy="232"/>
            </a:xfrm>
            <a:prstGeom prst="ellipse">
              <a:avLst/>
            </a:prstGeom>
            <a:solidFill>
              <a:srgbClr val="CC0066"/>
            </a:solidFill>
            <a:ln w="2857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1224" name="Line 26"/>
            <p:cNvSpPr>
              <a:spLocks noChangeShapeType="1"/>
            </p:cNvSpPr>
            <p:nvPr/>
          </p:nvSpPr>
          <p:spPr bwMode="auto">
            <a:xfrm>
              <a:off x="2064" y="2783"/>
              <a:ext cx="528" cy="0"/>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5" name="Line 27"/>
            <p:cNvSpPr>
              <a:spLocks noChangeShapeType="1"/>
            </p:cNvSpPr>
            <p:nvPr/>
          </p:nvSpPr>
          <p:spPr bwMode="auto">
            <a:xfrm>
              <a:off x="1728" y="3216"/>
              <a:ext cx="432" cy="383"/>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Line 28"/>
            <p:cNvSpPr>
              <a:spLocks noChangeShapeType="1"/>
            </p:cNvSpPr>
            <p:nvPr/>
          </p:nvSpPr>
          <p:spPr bwMode="auto">
            <a:xfrm flipV="1">
              <a:off x="1296" y="1439"/>
              <a:ext cx="0" cy="576"/>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7" name="Line 29"/>
            <p:cNvSpPr>
              <a:spLocks noChangeShapeType="1"/>
            </p:cNvSpPr>
            <p:nvPr/>
          </p:nvSpPr>
          <p:spPr bwMode="auto">
            <a:xfrm flipV="1">
              <a:off x="1872" y="1871"/>
              <a:ext cx="432" cy="384"/>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Line 30"/>
            <p:cNvSpPr>
              <a:spLocks noChangeShapeType="1"/>
            </p:cNvSpPr>
            <p:nvPr/>
          </p:nvSpPr>
          <p:spPr bwMode="auto">
            <a:xfrm flipV="1">
              <a:off x="2016" y="2351"/>
              <a:ext cx="528" cy="192"/>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31"/>
            <p:cNvSpPr>
              <a:spLocks noChangeShapeType="1"/>
            </p:cNvSpPr>
            <p:nvPr/>
          </p:nvSpPr>
          <p:spPr bwMode="auto">
            <a:xfrm>
              <a:off x="1536" y="3359"/>
              <a:ext cx="192" cy="528"/>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Line 32"/>
            <p:cNvSpPr>
              <a:spLocks noChangeShapeType="1"/>
            </p:cNvSpPr>
            <p:nvPr/>
          </p:nvSpPr>
          <p:spPr bwMode="auto">
            <a:xfrm>
              <a:off x="1968" y="3071"/>
              <a:ext cx="480" cy="192"/>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1" name="Line 33"/>
            <p:cNvSpPr>
              <a:spLocks noChangeShapeType="1"/>
            </p:cNvSpPr>
            <p:nvPr/>
          </p:nvSpPr>
          <p:spPr bwMode="auto">
            <a:xfrm>
              <a:off x="1248" y="2783"/>
              <a:ext cx="144" cy="0"/>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Line 34"/>
            <p:cNvSpPr>
              <a:spLocks noChangeShapeType="1"/>
            </p:cNvSpPr>
            <p:nvPr/>
          </p:nvSpPr>
          <p:spPr bwMode="auto">
            <a:xfrm flipV="1">
              <a:off x="1632" y="1583"/>
              <a:ext cx="240" cy="480"/>
            </a:xfrm>
            <a:prstGeom prst="line">
              <a:avLst/>
            </a:prstGeom>
            <a:noFill/>
            <a:ln w="28575">
              <a:solidFill>
                <a:srgbClr val="FFFF00"/>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3" name="Line 35"/>
            <p:cNvSpPr>
              <a:spLocks noChangeShapeType="1"/>
            </p:cNvSpPr>
            <p:nvPr/>
          </p:nvSpPr>
          <p:spPr bwMode="auto">
            <a:xfrm>
              <a:off x="1440" y="2783"/>
              <a:ext cx="624" cy="0"/>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Line 36"/>
            <p:cNvSpPr>
              <a:spLocks noChangeShapeType="1"/>
            </p:cNvSpPr>
            <p:nvPr/>
          </p:nvSpPr>
          <p:spPr bwMode="auto">
            <a:xfrm flipH="1">
              <a:off x="1440" y="2543"/>
              <a:ext cx="576" cy="192"/>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5" name="Line 37"/>
            <p:cNvSpPr>
              <a:spLocks noChangeShapeType="1"/>
            </p:cNvSpPr>
            <p:nvPr/>
          </p:nvSpPr>
          <p:spPr bwMode="auto">
            <a:xfrm flipH="1">
              <a:off x="1392" y="2255"/>
              <a:ext cx="480" cy="432"/>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6" name="Line 38"/>
            <p:cNvSpPr>
              <a:spLocks noChangeShapeType="1"/>
            </p:cNvSpPr>
            <p:nvPr/>
          </p:nvSpPr>
          <p:spPr bwMode="auto">
            <a:xfrm flipH="1">
              <a:off x="1344" y="2064"/>
              <a:ext cx="288" cy="575"/>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7" name="Line 39"/>
            <p:cNvSpPr>
              <a:spLocks noChangeShapeType="1"/>
            </p:cNvSpPr>
            <p:nvPr/>
          </p:nvSpPr>
          <p:spPr bwMode="auto">
            <a:xfrm>
              <a:off x="1296" y="2015"/>
              <a:ext cx="0" cy="624"/>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Line 40"/>
            <p:cNvSpPr>
              <a:spLocks noChangeShapeType="1"/>
            </p:cNvSpPr>
            <p:nvPr/>
          </p:nvSpPr>
          <p:spPr bwMode="auto">
            <a:xfrm>
              <a:off x="1008" y="2111"/>
              <a:ext cx="240" cy="528"/>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9" name="Line 41"/>
            <p:cNvSpPr>
              <a:spLocks noChangeShapeType="1"/>
            </p:cNvSpPr>
            <p:nvPr/>
          </p:nvSpPr>
          <p:spPr bwMode="auto">
            <a:xfrm>
              <a:off x="624" y="2783"/>
              <a:ext cx="576" cy="0"/>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0" name="Line 42"/>
            <p:cNvSpPr>
              <a:spLocks noChangeShapeType="1"/>
            </p:cNvSpPr>
            <p:nvPr/>
          </p:nvSpPr>
          <p:spPr bwMode="auto">
            <a:xfrm>
              <a:off x="672" y="2543"/>
              <a:ext cx="528" cy="192"/>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1" name="Line 43"/>
            <p:cNvSpPr>
              <a:spLocks noChangeShapeType="1"/>
            </p:cNvSpPr>
            <p:nvPr/>
          </p:nvSpPr>
          <p:spPr bwMode="auto">
            <a:xfrm>
              <a:off x="816" y="2303"/>
              <a:ext cx="384" cy="384"/>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2" name="Line 44"/>
            <p:cNvSpPr>
              <a:spLocks noChangeShapeType="1"/>
            </p:cNvSpPr>
            <p:nvPr/>
          </p:nvSpPr>
          <p:spPr bwMode="auto">
            <a:xfrm flipV="1">
              <a:off x="672" y="2831"/>
              <a:ext cx="528" cy="192"/>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3" name="Line 45"/>
            <p:cNvSpPr>
              <a:spLocks noChangeShapeType="1"/>
            </p:cNvSpPr>
            <p:nvPr/>
          </p:nvSpPr>
          <p:spPr bwMode="auto">
            <a:xfrm flipV="1">
              <a:off x="816" y="2879"/>
              <a:ext cx="384" cy="336"/>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4" name="Line 46"/>
            <p:cNvSpPr>
              <a:spLocks noChangeShapeType="1"/>
            </p:cNvSpPr>
            <p:nvPr/>
          </p:nvSpPr>
          <p:spPr bwMode="auto">
            <a:xfrm flipV="1">
              <a:off x="1056" y="2879"/>
              <a:ext cx="192" cy="480"/>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5" name="Line 47"/>
            <p:cNvSpPr>
              <a:spLocks noChangeShapeType="1"/>
            </p:cNvSpPr>
            <p:nvPr/>
          </p:nvSpPr>
          <p:spPr bwMode="auto">
            <a:xfrm flipV="1">
              <a:off x="1296" y="2879"/>
              <a:ext cx="0" cy="528"/>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6" name="Line 48"/>
            <p:cNvSpPr>
              <a:spLocks noChangeShapeType="1"/>
            </p:cNvSpPr>
            <p:nvPr/>
          </p:nvSpPr>
          <p:spPr bwMode="auto">
            <a:xfrm>
              <a:off x="1344" y="2879"/>
              <a:ext cx="192" cy="528"/>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7" name="Line 49"/>
            <p:cNvSpPr>
              <a:spLocks noChangeShapeType="1"/>
            </p:cNvSpPr>
            <p:nvPr/>
          </p:nvSpPr>
          <p:spPr bwMode="auto">
            <a:xfrm>
              <a:off x="1392" y="2879"/>
              <a:ext cx="384" cy="384"/>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48" name="Line 50"/>
            <p:cNvSpPr>
              <a:spLocks noChangeShapeType="1"/>
            </p:cNvSpPr>
            <p:nvPr/>
          </p:nvSpPr>
          <p:spPr bwMode="auto">
            <a:xfrm>
              <a:off x="1440" y="2831"/>
              <a:ext cx="528" cy="240"/>
            </a:xfrm>
            <a:prstGeom prst="line">
              <a:avLst/>
            </a:prstGeom>
            <a:noFill/>
            <a:ln w="28575">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60">
                                            <p:txEl>
                                              <p:pRg st="0" end="0"/>
                                            </p:txEl>
                                          </p:spTgt>
                                        </p:tgtEl>
                                        <p:attrNameLst>
                                          <p:attrName>style.visibility</p:attrName>
                                        </p:attrNameLst>
                                      </p:cBhvr>
                                      <p:to>
                                        <p:strVal val="visible"/>
                                      </p:to>
                                    </p:set>
                                    <p:animEffect transition="in" filter="wipe(left)">
                                      <p:cBhvr>
                                        <p:cTn id="7" dur="500"/>
                                        <p:tgtEl>
                                          <p:spTgt spid="2242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4272"/>
                                        </p:tgtEl>
                                        <p:attrNameLst>
                                          <p:attrName>style.visibility</p:attrName>
                                        </p:attrNameLst>
                                      </p:cBhvr>
                                      <p:to>
                                        <p:strVal val="visible"/>
                                      </p:to>
                                    </p:set>
                                    <p:animEffect transition="in" filter="dissolve">
                                      <p:cBhvr>
                                        <p:cTn id="12" dur="500"/>
                                        <p:tgtEl>
                                          <p:spTgt spid="224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0"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5" name="Text Box 9"/>
          <p:cNvSpPr txBox="1">
            <a:spLocks noChangeArrowheads="1"/>
          </p:cNvSpPr>
          <p:nvPr/>
        </p:nvSpPr>
        <p:spPr bwMode="auto">
          <a:xfrm>
            <a:off x="179388" y="141287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chemeClr val="hlink"/>
                </a:solidFill>
                <a:latin typeface="Times New Roman" panose="02020603050405020304" pitchFamily="18" charset="0"/>
                <a:ea typeface="黑体" panose="02010609060101010101" pitchFamily="49" charset="-122"/>
              </a:rPr>
              <a:t>静电场中电场线的特点：</a:t>
            </a:r>
          </a:p>
        </p:txBody>
      </p:sp>
      <p:sp>
        <p:nvSpPr>
          <p:cNvPr id="121866" name="Text Box 10"/>
          <p:cNvSpPr txBox="1">
            <a:spLocks noChangeArrowheads="1"/>
          </p:cNvSpPr>
          <p:nvPr/>
        </p:nvSpPr>
        <p:spPr bwMode="auto">
          <a:xfrm>
            <a:off x="179388" y="3716338"/>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宋体" panose="02010600030101010101" pitchFamily="2" charset="-122"/>
              </a:rPr>
              <a:t>4</a:t>
            </a:r>
            <a:r>
              <a:rPr kumimoji="1" lang="zh-CN" altLang="en-US" sz="2800" b="1">
                <a:latin typeface="宋体" panose="02010600030101010101" pitchFamily="2" charset="-122"/>
              </a:rPr>
              <a:t>、电场线密集处电场强，电场线稀疏处电场弱。</a:t>
            </a:r>
          </a:p>
        </p:txBody>
      </p:sp>
      <p:sp>
        <p:nvSpPr>
          <p:cNvPr id="121867" name="Rectangle 11"/>
          <p:cNvSpPr>
            <a:spLocks noChangeArrowheads="1"/>
          </p:cNvSpPr>
          <p:nvPr/>
        </p:nvSpPr>
        <p:spPr bwMode="auto">
          <a:xfrm>
            <a:off x="179388" y="1989138"/>
            <a:ext cx="7777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宋体" panose="02010600030101010101" pitchFamily="2" charset="-122"/>
              </a:rPr>
              <a:t>1</a:t>
            </a:r>
            <a:r>
              <a:rPr kumimoji="1" lang="zh-CN" altLang="en-US" sz="2800" b="1">
                <a:latin typeface="宋体" panose="02010600030101010101" pitchFamily="2" charset="-122"/>
              </a:rPr>
              <a:t>、电场线起始于正电荷，终止于负电荷。</a:t>
            </a:r>
          </a:p>
        </p:txBody>
      </p:sp>
      <p:sp>
        <p:nvSpPr>
          <p:cNvPr id="121868" name="Rectangle 12"/>
          <p:cNvSpPr>
            <a:spLocks noChangeArrowheads="1"/>
          </p:cNvSpPr>
          <p:nvPr/>
        </p:nvSpPr>
        <p:spPr bwMode="auto">
          <a:xfrm>
            <a:off x="179388" y="2565400"/>
            <a:ext cx="4649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宋体" panose="02010600030101010101" pitchFamily="2" charset="-122"/>
              </a:rPr>
              <a:t>2</a:t>
            </a:r>
            <a:r>
              <a:rPr kumimoji="1" lang="zh-CN" altLang="en-US" sz="2800" b="1">
                <a:latin typeface="宋体" panose="02010600030101010101" pitchFamily="2" charset="-122"/>
              </a:rPr>
              <a:t>、电场线不闭合，不相交。</a:t>
            </a:r>
          </a:p>
        </p:txBody>
      </p:sp>
      <p:sp>
        <p:nvSpPr>
          <p:cNvPr id="121870" name="Text Box 14"/>
          <p:cNvSpPr txBox="1">
            <a:spLocks noChangeArrowheads="1"/>
          </p:cNvSpPr>
          <p:nvPr/>
        </p:nvSpPr>
        <p:spPr bwMode="auto">
          <a:xfrm>
            <a:off x="323850" y="5876925"/>
            <a:ext cx="8077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宋体" panose="02010600030101010101" pitchFamily="2" charset="-122"/>
              </a:rPr>
              <a:t>注：电场线只是为了描述电场的分布而引入的一族曲线，不是电荷在电场中运动的轨迹。</a:t>
            </a:r>
          </a:p>
        </p:txBody>
      </p:sp>
      <p:sp>
        <p:nvSpPr>
          <p:cNvPr id="121871" name="Text Box 15"/>
          <p:cNvSpPr txBox="1">
            <a:spLocks noChangeArrowheads="1"/>
          </p:cNvSpPr>
          <p:nvPr/>
        </p:nvSpPr>
        <p:spPr bwMode="auto">
          <a:xfrm>
            <a:off x="357188" y="76200"/>
            <a:ext cx="65913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4400" b="1" i="1">
                <a:latin typeface="黑体" panose="02010609060101010101" pitchFamily="49" charset="-122"/>
                <a:ea typeface="黑体" panose="02010609060101010101" pitchFamily="49" charset="-122"/>
                <a:cs typeface="Times New Roman" panose="02020603050405020304" pitchFamily="18" charset="0"/>
              </a:rPr>
              <a:t>§ </a:t>
            </a:r>
            <a:r>
              <a:rPr kumimoji="1" lang="en-US" altLang="zh-CN" sz="4400" i="1">
                <a:latin typeface="黑体" panose="02010609060101010101" pitchFamily="49" charset="-122"/>
                <a:ea typeface="黑体" panose="02010609060101010101" pitchFamily="49" charset="-122"/>
                <a:cs typeface="Times New Roman" panose="02020603050405020304" pitchFamily="18" charset="0"/>
              </a:rPr>
              <a:t>7.5  </a:t>
            </a:r>
            <a:r>
              <a:rPr kumimoji="1" lang="zh-CN" altLang="en-US" sz="4400" i="1">
                <a:latin typeface="黑体" panose="02010609060101010101" pitchFamily="49" charset="-122"/>
                <a:ea typeface="黑体" panose="02010609060101010101" pitchFamily="49" charset="-122"/>
                <a:cs typeface="Times New Roman" panose="02020603050405020304" pitchFamily="18" charset="0"/>
              </a:rPr>
              <a:t>电场线和电通量 </a:t>
            </a:r>
          </a:p>
        </p:txBody>
      </p:sp>
      <p:sp>
        <p:nvSpPr>
          <p:cNvPr id="121872" name="Text Box 16"/>
          <p:cNvSpPr txBox="1">
            <a:spLocks noChangeArrowheads="1"/>
          </p:cNvSpPr>
          <p:nvPr/>
        </p:nvSpPr>
        <p:spPr bwMode="auto">
          <a:xfrm>
            <a:off x="684213" y="765175"/>
            <a:ext cx="698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latin typeface="黑体" panose="02010609060101010101" pitchFamily="49" charset="-122"/>
                <a:ea typeface="黑体" panose="02010609060101010101" pitchFamily="49" charset="-122"/>
              </a:rPr>
              <a:t>1</a:t>
            </a:r>
            <a:r>
              <a:rPr kumimoji="1" lang="en-US" altLang="zh-CN" b="1">
                <a:solidFill>
                  <a:schemeClr val="hlink"/>
                </a:solidFill>
                <a:latin typeface="黑体" panose="02010609060101010101" pitchFamily="49" charset="-122"/>
                <a:ea typeface="黑体" panose="02010609060101010101" pitchFamily="49" charset="-122"/>
              </a:rPr>
              <a:t> </a:t>
            </a:r>
            <a:r>
              <a:rPr kumimoji="1" lang="zh-CN" altLang="en-US" b="1">
                <a:solidFill>
                  <a:schemeClr val="hlink"/>
                </a:solidFill>
                <a:latin typeface="黑体" panose="02010609060101010101" pitchFamily="49" charset="-122"/>
                <a:ea typeface="黑体" panose="02010609060101010101" pitchFamily="49" charset="-122"/>
              </a:rPr>
              <a:t>电场线：</a:t>
            </a:r>
            <a:r>
              <a:rPr kumimoji="1" lang="zh-CN" altLang="en-US" b="1">
                <a:latin typeface="宋体" panose="02010600030101010101" pitchFamily="2" charset="-122"/>
              </a:rPr>
              <a:t>描述电场分布情况的曲线。</a:t>
            </a:r>
          </a:p>
        </p:txBody>
      </p:sp>
      <p:sp>
        <p:nvSpPr>
          <p:cNvPr id="121874" name="Text Box 18"/>
          <p:cNvSpPr txBox="1">
            <a:spLocks noChangeArrowheads="1"/>
          </p:cNvSpPr>
          <p:nvPr/>
        </p:nvSpPr>
        <p:spPr bwMode="auto">
          <a:xfrm>
            <a:off x="179388" y="3141663"/>
            <a:ext cx="9432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宋体" panose="02010600030101010101" pitchFamily="2" charset="-122"/>
              </a:rPr>
              <a:t>3</a:t>
            </a:r>
            <a:r>
              <a:rPr kumimoji="1" lang="zh-CN" altLang="en-US" sz="2800" b="1">
                <a:latin typeface="宋体" panose="02010600030101010101" pitchFamily="2" charset="-122"/>
              </a:rPr>
              <a:t>、曲线上每一点的切线方向表示该点处电场强度的方向。</a:t>
            </a:r>
          </a:p>
        </p:txBody>
      </p:sp>
      <p:sp>
        <p:nvSpPr>
          <p:cNvPr id="121877" name="Rectangle 21"/>
          <p:cNvSpPr>
            <a:spLocks noChangeArrowheads="1"/>
          </p:cNvSpPr>
          <p:nvPr/>
        </p:nvSpPr>
        <p:spPr bwMode="auto">
          <a:xfrm>
            <a:off x="190500" y="4237038"/>
            <a:ext cx="8929688"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en-US" altLang="zh-CN" sz="2800" b="1">
                <a:latin typeface="宋体" panose="02010600030101010101" pitchFamily="2" charset="-122"/>
              </a:rPr>
              <a:t>5</a:t>
            </a:r>
            <a:r>
              <a:rPr kumimoji="1" lang="zh-CN" altLang="en-US" sz="2800" b="1">
                <a:latin typeface="宋体" panose="02010600030101010101" pitchFamily="2" charset="-122"/>
              </a:rPr>
              <a:t>、垂直通过单位面积的电场线条数，在数值上就等于该点处电场强度 </a:t>
            </a:r>
            <a:r>
              <a:rPr kumimoji="1" lang="en-US" altLang="zh-CN" sz="2800" b="1" i="1">
                <a:latin typeface="宋体" panose="02010600030101010101" pitchFamily="2" charset="-122"/>
              </a:rPr>
              <a:t>E</a:t>
            </a:r>
            <a:r>
              <a:rPr kumimoji="1" lang="en-US" altLang="zh-CN" sz="2800" b="1">
                <a:latin typeface="宋体" panose="02010600030101010101" pitchFamily="2" charset="-122"/>
              </a:rPr>
              <a:t> </a:t>
            </a:r>
            <a:r>
              <a:rPr kumimoji="1" lang="zh-CN" altLang="en-US" sz="2800" b="1">
                <a:latin typeface="宋体" panose="02010600030101010101" pitchFamily="2" charset="-122"/>
              </a:rPr>
              <a:t>的大小。即：曲线的疏密表示该点处电场强度的大小。</a:t>
            </a:r>
          </a:p>
        </p:txBody>
      </p:sp>
      <p:graphicFrame>
        <p:nvGraphicFramePr>
          <p:cNvPr id="121879" name="Object 23"/>
          <p:cNvGraphicFramePr>
            <a:graphicFrameLocks noChangeAspect="1"/>
          </p:cNvGraphicFramePr>
          <p:nvPr/>
        </p:nvGraphicFramePr>
        <p:xfrm>
          <a:off x="3249613" y="5157788"/>
          <a:ext cx="1277937" cy="890587"/>
        </p:xfrm>
        <a:graphic>
          <a:graphicData uri="http://schemas.openxmlformats.org/presentationml/2006/ole">
            <mc:AlternateContent xmlns:mc="http://schemas.openxmlformats.org/markup-compatibility/2006">
              <mc:Choice xmlns:v="urn:schemas-microsoft-com:vml" Requires="v">
                <p:oleObj spid="_x0000_s50223" name="公式" r:id="rId3" imgW="574447" imgH="406985" progId="Equation.3">
                  <p:embed/>
                </p:oleObj>
              </mc:Choice>
              <mc:Fallback>
                <p:oleObj name="公式" r:id="rId3" imgW="574447" imgH="406985"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5157788"/>
                        <a:ext cx="1277937"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871"/>
                                        </p:tgtEl>
                                        <p:attrNameLst>
                                          <p:attrName>style.visibility</p:attrName>
                                        </p:attrNameLst>
                                      </p:cBhvr>
                                      <p:to>
                                        <p:strVal val="visible"/>
                                      </p:to>
                                    </p:set>
                                    <p:animEffect transition="in" filter="wipe(left)">
                                      <p:cBhvr>
                                        <p:cTn id="7" dur="500"/>
                                        <p:tgtEl>
                                          <p:spTgt spid="121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1872"/>
                                        </p:tgtEl>
                                        <p:attrNameLst>
                                          <p:attrName>style.visibility</p:attrName>
                                        </p:attrNameLst>
                                      </p:cBhvr>
                                      <p:to>
                                        <p:strVal val="visible"/>
                                      </p:to>
                                    </p:set>
                                    <p:anim calcmode="lin" valueType="num">
                                      <p:cBhvr additive="base">
                                        <p:cTn id="12" dur="500" fill="hold"/>
                                        <p:tgtEl>
                                          <p:spTgt spid="121872"/>
                                        </p:tgtEl>
                                        <p:attrNameLst>
                                          <p:attrName>ppt_x</p:attrName>
                                        </p:attrNameLst>
                                      </p:cBhvr>
                                      <p:tavLst>
                                        <p:tav tm="0">
                                          <p:val>
                                            <p:strVal val="0-#ppt_w/2"/>
                                          </p:val>
                                        </p:tav>
                                        <p:tav tm="100000">
                                          <p:val>
                                            <p:strVal val="#ppt_x"/>
                                          </p:val>
                                        </p:tav>
                                      </p:tavLst>
                                    </p:anim>
                                    <p:anim calcmode="lin" valueType="num">
                                      <p:cBhvr additive="base">
                                        <p:cTn id="13" dur="500" fill="hold"/>
                                        <p:tgtEl>
                                          <p:spTgt spid="12187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21865"/>
                                        </p:tgtEl>
                                        <p:attrNameLst>
                                          <p:attrName>style.visibility</p:attrName>
                                        </p:attrNameLst>
                                      </p:cBhvr>
                                      <p:to>
                                        <p:strVal val="visible"/>
                                      </p:to>
                                    </p:set>
                                    <p:animEffect transition="in" filter="strips(downRight)">
                                      <p:cBhvr>
                                        <p:cTn id="18" dur="500"/>
                                        <p:tgtEl>
                                          <p:spTgt spid="1218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21867"/>
                                        </p:tgtEl>
                                        <p:attrNameLst>
                                          <p:attrName>style.visibility</p:attrName>
                                        </p:attrNameLst>
                                      </p:cBhvr>
                                      <p:to>
                                        <p:strVal val="visible"/>
                                      </p:to>
                                    </p:set>
                                    <p:animEffect transition="in" filter="strips(downRight)">
                                      <p:cBhvr>
                                        <p:cTn id="23" dur="500"/>
                                        <p:tgtEl>
                                          <p:spTgt spid="12186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21868"/>
                                        </p:tgtEl>
                                        <p:attrNameLst>
                                          <p:attrName>style.visibility</p:attrName>
                                        </p:attrNameLst>
                                      </p:cBhvr>
                                      <p:to>
                                        <p:strVal val="visible"/>
                                      </p:to>
                                    </p:set>
                                    <p:animEffect transition="in" filter="strips(downRight)">
                                      <p:cBhvr>
                                        <p:cTn id="28" dur="500"/>
                                        <p:tgtEl>
                                          <p:spTgt spid="12186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18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21866"/>
                                        </p:tgtEl>
                                        <p:attrNameLst>
                                          <p:attrName>style.visibility</p:attrName>
                                        </p:attrNameLst>
                                      </p:cBhvr>
                                      <p:to>
                                        <p:strVal val="visible"/>
                                      </p:to>
                                    </p:set>
                                    <p:animEffect transition="in" filter="strips(downRight)">
                                      <p:cBhvr>
                                        <p:cTn id="37" dur="500"/>
                                        <p:tgtEl>
                                          <p:spTgt spid="1218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187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21879"/>
                                        </p:tgtEl>
                                        <p:attrNameLst>
                                          <p:attrName>style.visibility</p:attrName>
                                        </p:attrNameLst>
                                      </p:cBhvr>
                                      <p:to>
                                        <p:strVal val="visible"/>
                                      </p:to>
                                    </p:set>
                                    <p:animEffect transition="in" filter="wipe(left)">
                                      <p:cBhvr>
                                        <p:cTn id="46" dur="500"/>
                                        <p:tgtEl>
                                          <p:spTgt spid="12187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21870"/>
                                        </p:tgtEl>
                                        <p:attrNameLst>
                                          <p:attrName>style.visibility</p:attrName>
                                        </p:attrNameLst>
                                      </p:cBhvr>
                                      <p:to>
                                        <p:strVal val="visible"/>
                                      </p:to>
                                    </p:set>
                                    <p:animEffect transition="in" filter="strips(downRight)">
                                      <p:cBhvr>
                                        <p:cTn id="51" dur="500"/>
                                        <p:tgtEl>
                                          <p:spTgt spid="121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5" grpId="0" autoUpdateAnimBg="0"/>
      <p:bldP spid="121866" grpId="0" autoUpdateAnimBg="0"/>
      <p:bldP spid="121867" grpId="0" autoUpdateAnimBg="0"/>
      <p:bldP spid="121868" grpId="0" autoUpdateAnimBg="0"/>
      <p:bldP spid="121870" grpId="0" autoUpdateAnimBg="0"/>
      <p:bldP spid="121871" grpId="0"/>
      <p:bldP spid="121872" grpId="0" autoUpdateAnimBg="0"/>
      <p:bldP spid="121874" grpId="0"/>
      <p:bldP spid="121877"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6" name="Rectangle 8"/>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defRPr/>
            </a:pPr>
            <a:r>
              <a:rPr lang="en-US" altLang="zh-CN" b="1" i="1" dirty="0">
                <a:latin typeface="黑体" pitchFamily="2" charset="-122"/>
                <a:ea typeface="黑体" pitchFamily="2" charset="-122"/>
                <a:cs typeface="Times New Roman" pitchFamily="18" charset="0"/>
              </a:rPr>
              <a:t>§7.1  </a:t>
            </a:r>
            <a:r>
              <a:rPr lang="zh-CN" altLang="en-US" b="1" i="1" dirty="0">
                <a:latin typeface="黑体" pitchFamily="2" charset="-122"/>
                <a:ea typeface="黑体" pitchFamily="2" charset="-122"/>
                <a:cs typeface="Times New Roman" pitchFamily="18" charset="0"/>
              </a:rPr>
              <a:t>电荷  </a:t>
            </a:r>
          </a:p>
        </p:txBody>
      </p:sp>
      <p:sp>
        <p:nvSpPr>
          <p:cNvPr id="78857" name="Text Box 9"/>
          <p:cNvSpPr txBox="1">
            <a:spLocks noChangeArrowheads="1"/>
          </p:cNvSpPr>
          <p:nvPr/>
        </p:nvSpPr>
        <p:spPr bwMode="auto">
          <a:xfrm>
            <a:off x="468313" y="1628775"/>
            <a:ext cx="43195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1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电荷</a:t>
            </a:r>
          </a:p>
        </p:txBody>
      </p:sp>
      <p:pic>
        <p:nvPicPr>
          <p:cNvPr id="78858" name="Picture 10" descr="摩擦起电-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43438" y="2276475"/>
            <a:ext cx="4056062" cy="3043238"/>
          </a:xfrm>
          <a:noFill/>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60" name="Text Box 12"/>
          <p:cNvSpPr txBox="1">
            <a:spLocks noChangeArrowheads="1"/>
          </p:cNvSpPr>
          <p:nvPr/>
        </p:nvSpPr>
        <p:spPr bwMode="auto">
          <a:xfrm>
            <a:off x="468313" y="2349500"/>
            <a:ext cx="4032250"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lang="zh-CN" altLang="en-US" sz="2800" b="1">
                <a:solidFill>
                  <a:schemeClr val="hlink"/>
                </a:solidFill>
                <a:ea typeface="黑体" panose="02010609060101010101" pitchFamily="49" charset="-122"/>
              </a:rPr>
              <a:t>带电现象：</a:t>
            </a:r>
            <a:r>
              <a:rPr lang="zh-CN" altLang="en-US" sz="2800" b="1"/>
              <a:t>物体经摩擦后对轻微物体有吸引作用的现象</a:t>
            </a:r>
            <a:r>
              <a:rPr lang="zh-CN" altLang="en-US" sz="2800" b="1">
                <a:ea typeface="仿宋_GB2312" pitchFamily="49" charset="-122"/>
              </a:rPr>
              <a:t>。</a:t>
            </a:r>
          </a:p>
        </p:txBody>
      </p:sp>
      <p:sp>
        <p:nvSpPr>
          <p:cNvPr id="78861" name="Text Box 13"/>
          <p:cNvSpPr txBox="1">
            <a:spLocks noChangeArrowheads="1"/>
          </p:cNvSpPr>
          <p:nvPr/>
        </p:nvSpPr>
        <p:spPr bwMode="auto">
          <a:xfrm>
            <a:off x="468313" y="3860800"/>
            <a:ext cx="3024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hlink"/>
                </a:solidFill>
                <a:ea typeface="黑体" panose="02010609060101010101" pitchFamily="49" charset="-122"/>
              </a:rPr>
              <a:t>两种电荷：</a:t>
            </a:r>
          </a:p>
        </p:txBody>
      </p:sp>
      <p:sp>
        <p:nvSpPr>
          <p:cNvPr id="78862" name="Text Box 14"/>
          <p:cNvSpPr txBox="1">
            <a:spLocks noChangeArrowheads="1"/>
          </p:cNvSpPr>
          <p:nvPr/>
        </p:nvSpPr>
        <p:spPr bwMode="auto">
          <a:xfrm>
            <a:off x="468313" y="4437063"/>
            <a:ext cx="4391025"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Char char="•"/>
            </a:pPr>
            <a:r>
              <a:rPr lang="en-US" altLang="zh-CN" sz="2800" b="1" dirty="0"/>
              <a:t>  </a:t>
            </a:r>
            <a:r>
              <a:rPr lang="zh-CN" altLang="en-US" sz="2800" b="1" dirty="0"/>
              <a:t>硬橡胶棒与毛皮摩擦后所带的电荷为</a:t>
            </a:r>
            <a:r>
              <a:rPr lang="zh-CN" altLang="en-US" sz="2800" b="1" dirty="0">
                <a:solidFill>
                  <a:schemeClr val="hlink"/>
                </a:solidFill>
                <a:ea typeface="黑体" panose="02010609060101010101" pitchFamily="49" charset="-122"/>
              </a:rPr>
              <a:t>负电荷</a:t>
            </a:r>
            <a:r>
              <a:rPr lang="zh-CN" altLang="en-US" sz="2800" b="1" dirty="0"/>
              <a:t>。 </a:t>
            </a:r>
          </a:p>
        </p:txBody>
      </p:sp>
      <p:sp>
        <p:nvSpPr>
          <p:cNvPr id="78863" name="Text Box 15"/>
          <p:cNvSpPr txBox="1">
            <a:spLocks noChangeArrowheads="1"/>
          </p:cNvSpPr>
          <p:nvPr/>
        </p:nvSpPr>
        <p:spPr bwMode="auto">
          <a:xfrm>
            <a:off x="468313" y="5573713"/>
            <a:ext cx="81359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Char char="•"/>
            </a:pPr>
            <a:r>
              <a:rPr lang="en-US" altLang="zh-CN" sz="2800" b="1"/>
              <a:t>  </a:t>
            </a:r>
            <a:r>
              <a:rPr lang="zh-CN" altLang="en-US" sz="2800" b="1"/>
              <a:t>玻璃棒与丝绸摩擦后所带的电荷为</a:t>
            </a:r>
            <a:r>
              <a:rPr lang="zh-CN" altLang="en-US" sz="2800" b="1">
                <a:solidFill>
                  <a:schemeClr val="hlink"/>
                </a:solidFill>
                <a:ea typeface="黑体" panose="02010609060101010101" pitchFamily="49" charset="-122"/>
              </a:rPr>
              <a:t>正电荷</a:t>
            </a:r>
            <a:r>
              <a:rPr lang="zh-CN" altLang="en-US" sz="2800" b="1"/>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856"/>
                                        </p:tgtEl>
                                        <p:attrNameLst>
                                          <p:attrName>style.visibility</p:attrName>
                                        </p:attrNameLst>
                                      </p:cBhvr>
                                      <p:to>
                                        <p:strVal val="visible"/>
                                      </p:to>
                                    </p:set>
                                    <p:animEffect transition="in" filter="fade">
                                      <p:cBhvr>
                                        <p:cTn id="7" dur="2000"/>
                                        <p:tgtEl>
                                          <p:spTgt spid="78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857"/>
                                        </p:tgtEl>
                                        <p:attrNameLst>
                                          <p:attrName>style.visibility</p:attrName>
                                        </p:attrNameLst>
                                      </p:cBhvr>
                                      <p:to>
                                        <p:strVal val="visible"/>
                                      </p:to>
                                    </p:set>
                                    <p:animEffect transition="in" filter="wipe(left)">
                                      <p:cBhvr>
                                        <p:cTn id="12" dur="500"/>
                                        <p:tgtEl>
                                          <p:spTgt spid="788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860"/>
                                        </p:tgtEl>
                                        <p:attrNameLst>
                                          <p:attrName>style.visibility</p:attrName>
                                        </p:attrNameLst>
                                      </p:cBhvr>
                                      <p:to>
                                        <p:strVal val="visible"/>
                                      </p:to>
                                    </p:set>
                                    <p:animEffect transition="in" filter="blinds(horizontal)">
                                      <p:cBhvr>
                                        <p:cTn id="17" dur="500"/>
                                        <p:tgtEl>
                                          <p:spTgt spid="788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78858"/>
                                        </p:tgtEl>
                                        <p:attrNameLst>
                                          <p:attrName>style.visibility</p:attrName>
                                        </p:attrNameLst>
                                      </p:cBhvr>
                                      <p:to>
                                        <p:strVal val="visible"/>
                                      </p:to>
                                    </p:set>
                                    <p:animEffect transition="in" filter="fade">
                                      <p:cBhvr>
                                        <p:cTn id="22" dur="2000"/>
                                        <p:tgtEl>
                                          <p:spTgt spid="788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8861">
                                            <p:txEl>
                                              <p:pRg st="0" end="0"/>
                                            </p:txEl>
                                          </p:spTgt>
                                        </p:tgtEl>
                                        <p:attrNameLst>
                                          <p:attrName>style.visibility</p:attrName>
                                        </p:attrNameLst>
                                      </p:cBhvr>
                                      <p:to>
                                        <p:strVal val="visible"/>
                                      </p:to>
                                    </p:set>
                                    <p:animEffect transition="in" filter="wipe(left)">
                                      <p:cBhvr>
                                        <p:cTn id="27" dur="500"/>
                                        <p:tgtEl>
                                          <p:spTgt spid="7886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862"/>
                                        </p:tgtEl>
                                        <p:attrNameLst>
                                          <p:attrName>style.visibility</p:attrName>
                                        </p:attrNameLst>
                                      </p:cBhvr>
                                      <p:to>
                                        <p:strVal val="visible"/>
                                      </p:to>
                                    </p:set>
                                    <p:animEffect transition="in" filter="wipe(left)">
                                      <p:cBhvr>
                                        <p:cTn id="32" dur="500"/>
                                        <p:tgtEl>
                                          <p:spTgt spid="788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8863"/>
                                        </p:tgtEl>
                                        <p:attrNameLst>
                                          <p:attrName>style.visibility</p:attrName>
                                        </p:attrNameLst>
                                      </p:cBhvr>
                                      <p:to>
                                        <p:strVal val="visible"/>
                                      </p:to>
                                    </p:set>
                                    <p:animEffect transition="in" filter="wipe(left)">
                                      <p:cBhvr>
                                        <p:cTn id="37" dur="500"/>
                                        <p:tgtEl>
                                          <p:spTgt spid="78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6" grpId="0"/>
      <p:bldP spid="78857" grpId="0"/>
      <p:bldP spid="78860" grpId="0"/>
      <p:bldP spid="78862" grpId="0"/>
      <p:bldP spid="7886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ChangeArrowheads="1"/>
          </p:cNvSpPr>
          <p:nvPr/>
        </p:nvSpPr>
        <p:spPr bwMode="auto">
          <a:xfrm>
            <a:off x="1447800" y="228600"/>
            <a:ext cx="5708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latin typeface="Bookman Old Style" panose="02050604050505020204" pitchFamily="18" charset="0"/>
                <a:ea typeface="楷体_GB2312" pitchFamily="49" charset="-122"/>
              </a:rPr>
              <a:t>一对等量异号电荷的电场线</a:t>
            </a:r>
          </a:p>
        </p:txBody>
      </p:sp>
      <p:grpSp>
        <p:nvGrpSpPr>
          <p:cNvPr id="225283" name="Group 3"/>
          <p:cNvGrpSpPr>
            <a:grpSpLocks/>
          </p:cNvGrpSpPr>
          <p:nvPr/>
        </p:nvGrpSpPr>
        <p:grpSpPr bwMode="auto">
          <a:xfrm>
            <a:off x="990600" y="403225"/>
            <a:ext cx="7391400" cy="6607175"/>
            <a:chOff x="624" y="254"/>
            <a:chExt cx="4656" cy="4162"/>
          </a:xfrm>
        </p:grpSpPr>
        <p:sp>
          <p:nvSpPr>
            <p:cNvPr id="52228" name="Arc 4"/>
            <p:cNvSpPr>
              <a:spLocks/>
            </p:cNvSpPr>
            <p:nvPr/>
          </p:nvSpPr>
          <p:spPr bwMode="auto">
            <a:xfrm>
              <a:off x="933" y="254"/>
              <a:ext cx="1372" cy="1555"/>
            </a:xfrm>
            <a:custGeom>
              <a:avLst/>
              <a:gdLst>
                <a:gd name="T0" fmla="*/ 0 w 20574"/>
                <a:gd name="T1" fmla="*/ 0 h 16664"/>
                <a:gd name="T2" fmla="*/ 0 w 20574"/>
                <a:gd name="T3" fmla="*/ 0 h 16664"/>
                <a:gd name="T4" fmla="*/ 0 w 20574"/>
                <a:gd name="T5" fmla="*/ 0 h 16664"/>
                <a:gd name="T6" fmla="*/ 0 60000 65536"/>
                <a:gd name="T7" fmla="*/ 0 60000 65536"/>
                <a:gd name="T8" fmla="*/ 0 60000 65536"/>
              </a:gdLst>
              <a:ahLst/>
              <a:cxnLst>
                <a:cxn ang="T6">
                  <a:pos x="T0" y="T1"/>
                </a:cxn>
                <a:cxn ang="T7">
                  <a:pos x="T2" y="T3"/>
                </a:cxn>
                <a:cxn ang="T8">
                  <a:pos x="T4" y="T5"/>
                </a:cxn>
              </a:cxnLst>
              <a:rect l="0" t="0" r="r" b="b"/>
              <a:pathLst>
                <a:path w="20574" h="16664" fill="none" extrusionOk="0">
                  <a:moveTo>
                    <a:pt x="6830" y="16664"/>
                  </a:moveTo>
                  <a:cubicBezTo>
                    <a:pt x="3633" y="14026"/>
                    <a:pt x="1261" y="10525"/>
                    <a:pt x="-1" y="6577"/>
                  </a:cubicBezTo>
                </a:path>
                <a:path w="20574" h="16664" stroke="0" extrusionOk="0">
                  <a:moveTo>
                    <a:pt x="6830" y="16664"/>
                  </a:moveTo>
                  <a:cubicBezTo>
                    <a:pt x="3633" y="14026"/>
                    <a:pt x="1261" y="10525"/>
                    <a:pt x="-1" y="6577"/>
                  </a:cubicBezTo>
                  <a:lnTo>
                    <a:pt x="20574" y="0"/>
                  </a:lnTo>
                  <a:lnTo>
                    <a:pt x="6830" y="16664"/>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29" name="Group 5"/>
            <p:cNvGrpSpPr>
              <a:grpSpLocks/>
            </p:cNvGrpSpPr>
            <p:nvPr/>
          </p:nvGrpSpPr>
          <p:grpSpPr bwMode="auto">
            <a:xfrm>
              <a:off x="624" y="446"/>
              <a:ext cx="4656" cy="3970"/>
              <a:chOff x="624" y="446"/>
              <a:chExt cx="4656" cy="3970"/>
            </a:xfrm>
          </p:grpSpPr>
          <p:sp>
            <p:nvSpPr>
              <p:cNvPr id="52230" name="Arc 6"/>
              <p:cNvSpPr>
                <a:spLocks/>
              </p:cNvSpPr>
              <p:nvPr/>
            </p:nvSpPr>
            <p:spPr bwMode="auto">
              <a:xfrm rot="10800000">
                <a:off x="1103" y="2852"/>
                <a:ext cx="1201" cy="1564"/>
              </a:xfrm>
              <a:custGeom>
                <a:avLst/>
                <a:gdLst>
                  <a:gd name="T0" fmla="*/ 0 w 20913"/>
                  <a:gd name="T1" fmla="*/ 0 h 17350"/>
                  <a:gd name="T2" fmla="*/ 0 w 20913"/>
                  <a:gd name="T3" fmla="*/ 0 h 17350"/>
                  <a:gd name="T4" fmla="*/ 0 w 20913"/>
                  <a:gd name="T5" fmla="*/ 0 h 17350"/>
                  <a:gd name="T6" fmla="*/ 0 60000 65536"/>
                  <a:gd name="T7" fmla="*/ 0 60000 65536"/>
                  <a:gd name="T8" fmla="*/ 0 60000 65536"/>
                </a:gdLst>
                <a:ahLst/>
                <a:cxnLst>
                  <a:cxn ang="T6">
                    <a:pos x="T0" y="T1"/>
                  </a:cxn>
                  <a:cxn ang="T7">
                    <a:pos x="T2" y="T3"/>
                  </a:cxn>
                  <a:cxn ang="T8">
                    <a:pos x="T4" y="T5"/>
                  </a:cxn>
                </a:cxnLst>
                <a:rect l="0" t="0" r="r" b="b"/>
                <a:pathLst>
                  <a:path w="20913" h="17350" fill="none" extrusionOk="0">
                    <a:moveTo>
                      <a:pt x="20913" y="5403"/>
                    </a:moveTo>
                    <a:cubicBezTo>
                      <a:pt x="19676" y="10188"/>
                      <a:pt x="16836" y="14405"/>
                      <a:pt x="12866" y="17350"/>
                    </a:cubicBezTo>
                  </a:path>
                  <a:path w="20913" h="17350" stroke="0" extrusionOk="0">
                    <a:moveTo>
                      <a:pt x="20913" y="5403"/>
                    </a:moveTo>
                    <a:cubicBezTo>
                      <a:pt x="19676" y="10188"/>
                      <a:pt x="16836" y="14405"/>
                      <a:pt x="12866" y="17350"/>
                    </a:cubicBezTo>
                    <a:lnTo>
                      <a:pt x="0" y="0"/>
                    </a:lnTo>
                    <a:lnTo>
                      <a:pt x="20913" y="5403"/>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Arc 7"/>
              <p:cNvSpPr>
                <a:spLocks/>
              </p:cNvSpPr>
              <p:nvPr/>
            </p:nvSpPr>
            <p:spPr bwMode="auto">
              <a:xfrm rot="10800000">
                <a:off x="3313" y="2508"/>
                <a:ext cx="1416" cy="1860"/>
              </a:xfrm>
              <a:custGeom>
                <a:avLst/>
                <a:gdLst>
                  <a:gd name="T0" fmla="*/ 0 w 21239"/>
                  <a:gd name="T1" fmla="*/ 0 h 19926"/>
                  <a:gd name="T2" fmla="*/ 0 w 21239"/>
                  <a:gd name="T3" fmla="*/ 0 h 19926"/>
                  <a:gd name="T4" fmla="*/ 0 w 21239"/>
                  <a:gd name="T5" fmla="*/ 0 h 19926"/>
                  <a:gd name="T6" fmla="*/ 0 60000 65536"/>
                  <a:gd name="T7" fmla="*/ 0 60000 65536"/>
                  <a:gd name="T8" fmla="*/ 0 60000 65536"/>
                </a:gdLst>
                <a:ahLst/>
                <a:cxnLst>
                  <a:cxn ang="T6">
                    <a:pos x="T0" y="T1"/>
                  </a:cxn>
                  <a:cxn ang="T7">
                    <a:pos x="T2" y="T3"/>
                  </a:cxn>
                  <a:cxn ang="T8">
                    <a:pos x="T4" y="T5"/>
                  </a:cxn>
                </a:cxnLst>
                <a:rect l="0" t="0" r="r" b="b"/>
                <a:pathLst>
                  <a:path w="21239" h="19926" fill="none" extrusionOk="0">
                    <a:moveTo>
                      <a:pt x="12900" y="19925"/>
                    </a:moveTo>
                    <a:cubicBezTo>
                      <a:pt x="6177" y="17111"/>
                      <a:pt x="1326" y="11098"/>
                      <a:pt x="-1" y="3932"/>
                    </a:cubicBezTo>
                  </a:path>
                  <a:path w="21239" h="19926" stroke="0" extrusionOk="0">
                    <a:moveTo>
                      <a:pt x="12900" y="19925"/>
                    </a:moveTo>
                    <a:cubicBezTo>
                      <a:pt x="6177" y="17111"/>
                      <a:pt x="1326" y="11098"/>
                      <a:pt x="-1" y="3932"/>
                    </a:cubicBezTo>
                    <a:lnTo>
                      <a:pt x="21239" y="0"/>
                    </a:lnTo>
                    <a:lnTo>
                      <a:pt x="12900" y="19925"/>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Arc 8"/>
              <p:cNvSpPr>
                <a:spLocks/>
              </p:cNvSpPr>
              <p:nvPr/>
            </p:nvSpPr>
            <p:spPr bwMode="auto">
              <a:xfrm rot="10800000">
                <a:off x="1533" y="2492"/>
                <a:ext cx="964" cy="1878"/>
              </a:xfrm>
              <a:custGeom>
                <a:avLst/>
                <a:gdLst>
                  <a:gd name="T0" fmla="*/ 0 w 14449"/>
                  <a:gd name="T1" fmla="*/ 0 h 20118"/>
                  <a:gd name="T2" fmla="*/ 0 w 14449"/>
                  <a:gd name="T3" fmla="*/ 0 h 20118"/>
                  <a:gd name="T4" fmla="*/ 0 w 14449"/>
                  <a:gd name="T5" fmla="*/ 0 h 20118"/>
                  <a:gd name="T6" fmla="*/ 0 60000 65536"/>
                  <a:gd name="T7" fmla="*/ 0 60000 65536"/>
                  <a:gd name="T8" fmla="*/ 0 60000 65536"/>
                </a:gdLst>
                <a:ahLst/>
                <a:cxnLst>
                  <a:cxn ang="T6">
                    <a:pos x="T0" y="T1"/>
                  </a:cxn>
                  <a:cxn ang="T7">
                    <a:pos x="T2" y="T3"/>
                  </a:cxn>
                  <a:cxn ang="T8">
                    <a:pos x="T4" y="T5"/>
                  </a:cxn>
                </a:cxnLst>
                <a:rect l="0" t="0" r="r" b="b"/>
                <a:pathLst>
                  <a:path w="14449" h="20118" fill="none" extrusionOk="0">
                    <a:moveTo>
                      <a:pt x="14448" y="16055"/>
                    </a:moveTo>
                    <a:cubicBezTo>
                      <a:pt x="12515" y="17795"/>
                      <a:pt x="10284" y="19171"/>
                      <a:pt x="7862" y="20117"/>
                    </a:cubicBezTo>
                  </a:path>
                  <a:path w="14449" h="20118" stroke="0" extrusionOk="0">
                    <a:moveTo>
                      <a:pt x="14448" y="16055"/>
                    </a:moveTo>
                    <a:cubicBezTo>
                      <a:pt x="12515" y="17795"/>
                      <a:pt x="10284" y="19171"/>
                      <a:pt x="7862" y="20117"/>
                    </a:cubicBezTo>
                    <a:lnTo>
                      <a:pt x="0" y="0"/>
                    </a:lnTo>
                    <a:lnTo>
                      <a:pt x="14448" y="16055"/>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Arc 9"/>
              <p:cNvSpPr>
                <a:spLocks/>
              </p:cNvSpPr>
              <p:nvPr/>
            </p:nvSpPr>
            <p:spPr bwMode="auto">
              <a:xfrm rot="10737486">
                <a:off x="624" y="2620"/>
                <a:ext cx="1151" cy="1760"/>
              </a:xfrm>
              <a:custGeom>
                <a:avLst/>
                <a:gdLst>
                  <a:gd name="T0" fmla="*/ 0 w 15371"/>
                  <a:gd name="T1" fmla="*/ 0 h 20843"/>
                  <a:gd name="T2" fmla="*/ 0 w 15371"/>
                  <a:gd name="T3" fmla="*/ 0 h 20843"/>
                  <a:gd name="T4" fmla="*/ 0 w 15371"/>
                  <a:gd name="T5" fmla="*/ 0 h 20843"/>
                  <a:gd name="T6" fmla="*/ 0 60000 65536"/>
                  <a:gd name="T7" fmla="*/ 0 60000 65536"/>
                  <a:gd name="T8" fmla="*/ 0 60000 65536"/>
                </a:gdLst>
                <a:ahLst/>
                <a:cxnLst>
                  <a:cxn ang="T6">
                    <a:pos x="T0" y="T1"/>
                  </a:cxn>
                  <a:cxn ang="T7">
                    <a:pos x="T2" y="T3"/>
                  </a:cxn>
                  <a:cxn ang="T8">
                    <a:pos x="T4" y="T5"/>
                  </a:cxn>
                </a:cxnLst>
                <a:rect l="0" t="0" r="r" b="b"/>
                <a:pathLst>
                  <a:path w="15371" h="20843" fill="none" extrusionOk="0">
                    <a:moveTo>
                      <a:pt x="15371" y="15175"/>
                    </a:moveTo>
                    <a:cubicBezTo>
                      <a:pt x="12693" y="17887"/>
                      <a:pt x="9345" y="19842"/>
                      <a:pt x="5668" y="20843"/>
                    </a:cubicBezTo>
                  </a:path>
                  <a:path w="15371" h="20843" stroke="0" extrusionOk="0">
                    <a:moveTo>
                      <a:pt x="15371" y="15175"/>
                    </a:moveTo>
                    <a:cubicBezTo>
                      <a:pt x="12693" y="17887"/>
                      <a:pt x="9345" y="19842"/>
                      <a:pt x="5668" y="20843"/>
                    </a:cubicBezTo>
                    <a:lnTo>
                      <a:pt x="0" y="0"/>
                    </a:lnTo>
                    <a:lnTo>
                      <a:pt x="15371" y="15175"/>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4" name="Group 10"/>
              <p:cNvGrpSpPr>
                <a:grpSpLocks/>
              </p:cNvGrpSpPr>
              <p:nvPr/>
            </p:nvGrpSpPr>
            <p:grpSpPr bwMode="auto">
              <a:xfrm flipV="1">
                <a:off x="2112" y="2030"/>
                <a:ext cx="1635" cy="1488"/>
                <a:chOff x="2101" y="1059"/>
                <a:chExt cx="1635" cy="1488"/>
              </a:xfrm>
            </p:grpSpPr>
            <p:sp>
              <p:nvSpPr>
                <p:cNvPr id="52285" name="Arc 11"/>
                <p:cNvSpPr>
                  <a:spLocks/>
                </p:cNvSpPr>
                <p:nvPr/>
              </p:nvSpPr>
              <p:spPr bwMode="auto">
                <a:xfrm>
                  <a:off x="2321" y="1059"/>
                  <a:ext cx="1415" cy="1488"/>
                </a:xfrm>
                <a:custGeom>
                  <a:avLst/>
                  <a:gdLst>
                    <a:gd name="T0" fmla="*/ 0 w 35139"/>
                    <a:gd name="T1" fmla="*/ 0 h 21600"/>
                    <a:gd name="T2" fmla="*/ 0 w 35139"/>
                    <a:gd name="T3" fmla="*/ 0 h 21600"/>
                    <a:gd name="T4" fmla="*/ 0 w 35139"/>
                    <a:gd name="T5" fmla="*/ 0 h 21600"/>
                    <a:gd name="T6" fmla="*/ 0 60000 65536"/>
                    <a:gd name="T7" fmla="*/ 0 60000 65536"/>
                    <a:gd name="T8" fmla="*/ 0 60000 65536"/>
                  </a:gdLst>
                  <a:ahLst/>
                  <a:cxnLst>
                    <a:cxn ang="T6">
                      <a:pos x="T0" y="T1"/>
                    </a:cxn>
                    <a:cxn ang="T7">
                      <a:pos x="T2" y="T3"/>
                    </a:cxn>
                    <a:cxn ang="T8">
                      <a:pos x="T4" y="T5"/>
                    </a:cxn>
                  </a:cxnLst>
                  <a:rect l="0" t="0" r="r" b="b"/>
                  <a:pathLst>
                    <a:path w="35139" h="21600" fill="none" extrusionOk="0">
                      <a:moveTo>
                        <a:pt x="0" y="5700"/>
                      </a:moveTo>
                      <a:cubicBezTo>
                        <a:pt x="3986" y="2034"/>
                        <a:pt x="9205" y="-1"/>
                        <a:pt x="14621" y="0"/>
                      </a:cubicBezTo>
                      <a:cubicBezTo>
                        <a:pt x="23948" y="0"/>
                        <a:pt x="32222" y="5987"/>
                        <a:pt x="35138" y="14848"/>
                      </a:cubicBezTo>
                    </a:path>
                    <a:path w="35139" h="21600" stroke="0" extrusionOk="0">
                      <a:moveTo>
                        <a:pt x="0" y="5700"/>
                      </a:moveTo>
                      <a:cubicBezTo>
                        <a:pt x="3986" y="2034"/>
                        <a:pt x="9205" y="-1"/>
                        <a:pt x="14621" y="0"/>
                      </a:cubicBezTo>
                      <a:cubicBezTo>
                        <a:pt x="23948" y="0"/>
                        <a:pt x="32222" y="5987"/>
                        <a:pt x="35138" y="14848"/>
                      </a:cubicBezTo>
                      <a:lnTo>
                        <a:pt x="14621" y="21600"/>
                      </a:lnTo>
                      <a:lnTo>
                        <a:pt x="0" y="57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6" name="Arc 12"/>
                <p:cNvSpPr>
                  <a:spLocks/>
                </p:cNvSpPr>
                <p:nvPr/>
              </p:nvSpPr>
              <p:spPr bwMode="auto">
                <a:xfrm>
                  <a:off x="2101" y="1392"/>
                  <a:ext cx="875" cy="1153"/>
                </a:xfrm>
                <a:custGeom>
                  <a:avLst/>
                  <a:gdLst>
                    <a:gd name="T0" fmla="*/ 0 w 20468"/>
                    <a:gd name="T1" fmla="*/ 0 h 15920"/>
                    <a:gd name="T2" fmla="*/ 0 w 20468"/>
                    <a:gd name="T3" fmla="*/ 0 h 15920"/>
                    <a:gd name="T4" fmla="*/ 0 w 20468"/>
                    <a:gd name="T5" fmla="*/ 0 h 15920"/>
                    <a:gd name="T6" fmla="*/ 0 60000 65536"/>
                    <a:gd name="T7" fmla="*/ 0 60000 65536"/>
                    <a:gd name="T8" fmla="*/ 0 60000 65536"/>
                  </a:gdLst>
                  <a:ahLst/>
                  <a:cxnLst>
                    <a:cxn ang="T6">
                      <a:pos x="T0" y="T1"/>
                    </a:cxn>
                    <a:cxn ang="T7">
                      <a:pos x="T2" y="T3"/>
                    </a:cxn>
                    <a:cxn ang="T8">
                      <a:pos x="T4" y="T5"/>
                    </a:cxn>
                  </a:cxnLst>
                  <a:rect l="0" t="0" r="r" b="b"/>
                  <a:pathLst>
                    <a:path w="20468" h="15920" fill="none" extrusionOk="0">
                      <a:moveTo>
                        <a:pt x="0" y="9019"/>
                      </a:moveTo>
                      <a:cubicBezTo>
                        <a:pt x="1164" y="5565"/>
                        <a:pt x="3183" y="2462"/>
                        <a:pt x="5869" y="-1"/>
                      </a:cubicBezTo>
                    </a:path>
                    <a:path w="20468" h="15920" stroke="0" extrusionOk="0">
                      <a:moveTo>
                        <a:pt x="0" y="9019"/>
                      </a:moveTo>
                      <a:cubicBezTo>
                        <a:pt x="1164" y="5565"/>
                        <a:pt x="3183" y="2462"/>
                        <a:pt x="5869" y="-1"/>
                      </a:cubicBezTo>
                      <a:lnTo>
                        <a:pt x="20468" y="15920"/>
                      </a:lnTo>
                      <a:lnTo>
                        <a:pt x="0" y="9019"/>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235" name="Group 13"/>
              <p:cNvGrpSpPr>
                <a:grpSpLocks/>
              </p:cNvGrpSpPr>
              <p:nvPr/>
            </p:nvGrpSpPr>
            <p:grpSpPr bwMode="auto">
              <a:xfrm>
                <a:off x="2160" y="2030"/>
                <a:ext cx="1488" cy="1632"/>
                <a:chOff x="2154" y="1873"/>
                <a:chExt cx="1505" cy="1501"/>
              </a:xfrm>
            </p:grpSpPr>
            <p:sp>
              <p:nvSpPr>
                <p:cNvPr id="52283" name="Arc 14"/>
                <p:cNvSpPr>
                  <a:spLocks/>
                </p:cNvSpPr>
                <p:nvPr/>
              </p:nvSpPr>
              <p:spPr bwMode="auto">
                <a:xfrm>
                  <a:off x="2154" y="1948"/>
                  <a:ext cx="776" cy="1426"/>
                </a:xfrm>
                <a:custGeom>
                  <a:avLst/>
                  <a:gdLst>
                    <a:gd name="T0" fmla="*/ 0 w 12929"/>
                    <a:gd name="T1" fmla="*/ 0 h 20534"/>
                    <a:gd name="T2" fmla="*/ 0 w 12929"/>
                    <a:gd name="T3" fmla="*/ 0 h 20534"/>
                    <a:gd name="T4" fmla="*/ 0 w 12929"/>
                    <a:gd name="T5" fmla="*/ 0 h 20534"/>
                    <a:gd name="T6" fmla="*/ 0 60000 65536"/>
                    <a:gd name="T7" fmla="*/ 0 60000 65536"/>
                    <a:gd name="T8" fmla="*/ 0 60000 65536"/>
                  </a:gdLst>
                  <a:ahLst/>
                  <a:cxnLst>
                    <a:cxn ang="T6">
                      <a:pos x="T0" y="T1"/>
                    </a:cxn>
                    <a:cxn ang="T7">
                      <a:pos x="T2" y="T3"/>
                    </a:cxn>
                    <a:cxn ang="T8">
                      <a:pos x="T4" y="T5"/>
                    </a:cxn>
                  </a:cxnLst>
                  <a:rect l="0" t="0" r="r" b="b"/>
                  <a:pathLst>
                    <a:path w="12929" h="20534" fill="none" extrusionOk="0">
                      <a:moveTo>
                        <a:pt x="-1" y="3230"/>
                      </a:moveTo>
                      <a:cubicBezTo>
                        <a:pt x="1885" y="1821"/>
                        <a:pt x="3989" y="730"/>
                        <a:pt x="6227" y="0"/>
                      </a:cubicBezTo>
                    </a:path>
                    <a:path w="12929" h="20534" stroke="0" extrusionOk="0">
                      <a:moveTo>
                        <a:pt x="-1" y="3230"/>
                      </a:moveTo>
                      <a:cubicBezTo>
                        <a:pt x="1885" y="1821"/>
                        <a:pt x="3989" y="730"/>
                        <a:pt x="6227" y="0"/>
                      </a:cubicBezTo>
                      <a:lnTo>
                        <a:pt x="12929" y="20534"/>
                      </a:lnTo>
                      <a:lnTo>
                        <a:pt x="-1" y="323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4" name="Arc 15"/>
                <p:cNvSpPr>
                  <a:spLocks/>
                </p:cNvSpPr>
                <p:nvPr/>
              </p:nvSpPr>
              <p:spPr bwMode="auto">
                <a:xfrm>
                  <a:off x="2512" y="1873"/>
                  <a:ext cx="1147" cy="1500"/>
                </a:xfrm>
                <a:custGeom>
                  <a:avLst/>
                  <a:gdLst>
                    <a:gd name="T0" fmla="*/ 0 w 19116"/>
                    <a:gd name="T1" fmla="*/ 0 h 21600"/>
                    <a:gd name="T2" fmla="*/ 0 w 19116"/>
                    <a:gd name="T3" fmla="*/ 0 h 21600"/>
                    <a:gd name="T4" fmla="*/ 0 w 19116"/>
                    <a:gd name="T5" fmla="*/ 0 h 21600"/>
                    <a:gd name="T6" fmla="*/ 0 60000 65536"/>
                    <a:gd name="T7" fmla="*/ 0 60000 65536"/>
                    <a:gd name="T8" fmla="*/ 0 60000 65536"/>
                  </a:gdLst>
                  <a:ahLst/>
                  <a:cxnLst>
                    <a:cxn ang="T6">
                      <a:pos x="T0" y="T1"/>
                    </a:cxn>
                    <a:cxn ang="T7">
                      <a:pos x="T2" y="T3"/>
                    </a:cxn>
                    <a:cxn ang="T8">
                      <a:pos x="T4" y="T5"/>
                    </a:cxn>
                  </a:cxnLst>
                  <a:rect l="0" t="0" r="r" b="b"/>
                  <a:pathLst>
                    <a:path w="19116" h="21600" fill="none" extrusionOk="0">
                      <a:moveTo>
                        <a:pt x="-1" y="1147"/>
                      </a:moveTo>
                      <a:cubicBezTo>
                        <a:pt x="2237" y="387"/>
                        <a:pt x="4584" y="-1"/>
                        <a:pt x="6947" y="0"/>
                      </a:cubicBezTo>
                      <a:cubicBezTo>
                        <a:pt x="11288" y="0"/>
                        <a:pt x="15529" y="1308"/>
                        <a:pt x="19115" y="3754"/>
                      </a:cubicBezTo>
                    </a:path>
                    <a:path w="19116" h="21600" stroke="0" extrusionOk="0">
                      <a:moveTo>
                        <a:pt x="-1" y="1147"/>
                      </a:moveTo>
                      <a:cubicBezTo>
                        <a:pt x="2237" y="387"/>
                        <a:pt x="4584" y="-1"/>
                        <a:pt x="6947" y="0"/>
                      </a:cubicBezTo>
                      <a:cubicBezTo>
                        <a:pt x="11288" y="0"/>
                        <a:pt x="15529" y="1308"/>
                        <a:pt x="19115" y="3754"/>
                      </a:cubicBezTo>
                      <a:lnTo>
                        <a:pt x="6947" y="21600"/>
                      </a:lnTo>
                      <a:lnTo>
                        <a:pt x="-1" y="1147"/>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236" name="Group 16"/>
              <p:cNvGrpSpPr>
                <a:grpSpLocks/>
              </p:cNvGrpSpPr>
              <p:nvPr/>
            </p:nvGrpSpPr>
            <p:grpSpPr bwMode="auto">
              <a:xfrm flipV="1">
                <a:off x="2112" y="1310"/>
                <a:ext cx="1584" cy="1440"/>
                <a:chOff x="2154" y="1873"/>
                <a:chExt cx="1505" cy="1501"/>
              </a:xfrm>
            </p:grpSpPr>
            <p:sp>
              <p:nvSpPr>
                <p:cNvPr id="52281" name="Arc 17"/>
                <p:cNvSpPr>
                  <a:spLocks/>
                </p:cNvSpPr>
                <p:nvPr/>
              </p:nvSpPr>
              <p:spPr bwMode="auto">
                <a:xfrm>
                  <a:off x="2154" y="1948"/>
                  <a:ext cx="776" cy="1426"/>
                </a:xfrm>
                <a:custGeom>
                  <a:avLst/>
                  <a:gdLst>
                    <a:gd name="T0" fmla="*/ 0 w 12929"/>
                    <a:gd name="T1" fmla="*/ 0 h 20534"/>
                    <a:gd name="T2" fmla="*/ 0 w 12929"/>
                    <a:gd name="T3" fmla="*/ 0 h 20534"/>
                    <a:gd name="T4" fmla="*/ 0 w 12929"/>
                    <a:gd name="T5" fmla="*/ 0 h 20534"/>
                    <a:gd name="T6" fmla="*/ 0 60000 65536"/>
                    <a:gd name="T7" fmla="*/ 0 60000 65536"/>
                    <a:gd name="T8" fmla="*/ 0 60000 65536"/>
                  </a:gdLst>
                  <a:ahLst/>
                  <a:cxnLst>
                    <a:cxn ang="T6">
                      <a:pos x="T0" y="T1"/>
                    </a:cxn>
                    <a:cxn ang="T7">
                      <a:pos x="T2" y="T3"/>
                    </a:cxn>
                    <a:cxn ang="T8">
                      <a:pos x="T4" y="T5"/>
                    </a:cxn>
                  </a:cxnLst>
                  <a:rect l="0" t="0" r="r" b="b"/>
                  <a:pathLst>
                    <a:path w="12929" h="20534" fill="none" extrusionOk="0">
                      <a:moveTo>
                        <a:pt x="-1" y="3230"/>
                      </a:moveTo>
                      <a:cubicBezTo>
                        <a:pt x="1885" y="1821"/>
                        <a:pt x="3989" y="730"/>
                        <a:pt x="6227" y="0"/>
                      </a:cubicBezTo>
                    </a:path>
                    <a:path w="12929" h="20534" stroke="0" extrusionOk="0">
                      <a:moveTo>
                        <a:pt x="-1" y="3230"/>
                      </a:moveTo>
                      <a:cubicBezTo>
                        <a:pt x="1885" y="1821"/>
                        <a:pt x="3989" y="730"/>
                        <a:pt x="6227" y="0"/>
                      </a:cubicBezTo>
                      <a:lnTo>
                        <a:pt x="12929" y="20534"/>
                      </a:lnTo>
                      <a:lnTo>
                        <a:pt x="-1" y="323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2" name="Arc 18"/>
                <p:cNvSpPr>
                  <a:spLocks/>
                </p:cNvSpPr>
                <p:nvPr/>
              </p:nvSpPr>
              <p:spPr bwMode="auto">
                <a:xfrm>
                  <a:off x="2512" y="1873"/>
                  <a:ext cx="1147" cy="1500"/>
                </a:xfrm>
                <a:custGeom>
                  <a:avLst/>
                  <a:gdLst>
                    <a:gd name="T0" fmla="*/ 0 w 19116"/>
                    <a:gd name="T1" fmla="*/ 0 h 21600"/>
                    <a:gd name="T2" fmla="*/ 0 w 19116"/>
                    <a:gd name="T3" fmla="*/ 0 h 21600"/>
                    <a:gd name="T4" fmla="*/ 0 w 19116"/>
                    <a:gd name="T5" fmla="*/ 0 h 21600"/>
                    <a:gd name="T6" fmla="*/ 0 60000 65536"/>
                    <a:gd name="T7" fmla="*/ 0 60000 65536"/>
                    <a:gd name="T8" fmla="*/ 0 60000 65536"/>
                  </a:gdLst>
                  <a:ahLst/>
                  <a:cxnLst>
                    <a:cxn ang="T6">
                      <a:pos x="T0" y="T1"/>
                    </a:cxn>
                    <a:cxn ang="T7">
                      <a:pos x="T2" y="T3"/>
                    </a:cxn>
                    <a:cxn ang="T8">
                      <a:pos x="T4" y="T5"/>
                    </a:cxn>
                  </a:cxnLst>
                  <a:rect l="0" t="0" r="r" b="b"/>
                  <a:pathLst>
                    <a:path w="19116" h="21600" fill="none" extrusionOk="0">
                      <a:moveTo>
                        <a:pt x="-1" y="1147"/>
                      </a:moveTo>
                      <a:cubicBezTo>
                        <a:pt x="2237" y="387"/>
                        <a:pt x="4584" y="-1"/>
                        <a:pt x="6947" y="0"/>
                      </a:cubicBezTo>
                      <a:cubicBezTo>
                        <a:pt x="11288" y="0"/>
                        <a:pt x="15529" y="1308"/>
                        <a:pt x="19115" y="3754"/>
                      </a:cubicBezTo>
                    </a:path>
                    <a:path w="19116" h="21600" stroke="0" extrusionOk="0">
                      <a:moveTo>
                        <a:pt x="-1" y="1147"/>
                      </a:moveTo>
                      <a:cubicBezTo>
                        <a:pt x="2237" y="387"/>
                        <a:pt x="4584" y="-1"/>
                        <a:pt x="6947" y="0"/>
                      </a:cubicBezTo>
                      <a:cubicBezTo>
                        <a:pt x="11288" y="0"/>
                        <a:pt x="15529" y="1308"/>
                        <a:pt x="19115" y="3754"/>
                      </a:cubicBezTo>
                      <a:lnTo>
                        <a:pt x="6947" y="21600"/>
                      </a:lnTo>
                      <a:lnTo>
                        <a:pt x="-1" y="1147"/>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237" name="Group 19"/>
              <p:cNvGrpSpPr>
                <a:grpSpLocks/>
              </p:cNvGrpSpPr>
              <p:nvPr/>
            </p:nvGrpSpPr>
            <p:grpSpPr bwMode="auto">
              <a:xfrm>
                <a:off x="2176" y="2256"/>
                <a:ext cx="1472" cy="830"/>
                <a:chOff x="2180" y="2068"/>
                <a:chExt cx="1472" cy="830"/>
              </a:xfrm>
            </p:grpSpPr>
            <p:sp>
              <p:nvSpPr>
                <p:cNvPr id="52279" name="Arc 20"/>
                <p:cNvSpPr>
                  <a:spLocks/>
                </p:cNvSpPr>
                <p:nvPr/>
              </p:nvSpPr>
              <p:spPr bwMode="auto">
                <a:xfrm>
                  <a:off x="2180" y="2085"/>
                  <a:ext cx="750" cy="812"/>
                </a:xfrm>
                <a:custGeom>
                  <a:avLst/>
                  <a:gdLst>
                    <a:gd name="T0" fmla="*/ 0 w 10875"/>
                    <a:gd name="T1" fmla="*/ 0 h 21135"/>
                    <a:gd name="T2" fmla="*/ 0 w 10875"/>
                    <a:gd name="T3" fmla="*/ 0 h 21135"/>
                    <a:gd name="T4" fmla="*/ 0 w 10875"/>
                    <a:gd name="T5" fmla="*/ 0 h 21135"/>
                    <a:gd name="T6" fmla="*/ 0 60000 65536"/>
                    <a:gd name="T7" fmla="*/ 0 60000 65536"/>
                    <a:gd name="T8" fmla="*/ 0 60000 65536"/>
                  </a:gdLst>
                  <a:ahLst/>
                  <a:cxnLst>
                    <a:cxn ang="T6">
                      <a:pos x="T0" y="T1"/>
                    </a:cxn>
                    <a:cxn ang="T7">
                      <a:pos x="T2" y="T3"/>
                    </a:cxn>
                    <a:cxn ang="T8">
                      <a:pos x="T4" y="T5"/>
                    </a:cxn>
                  </a:cxnLst>
                  <a:rect l="0" t="0" r="r" b="b"/>
                  <a:pathLst>
                    <a:path w="10875" h="21135" fill="none" extrusionOk="0">
                      <a:moveTo>
                        <a:pt x="0" y="2472"/>
                      </a:moveTo>
                      <a:cubicBezTo>
                        <a:pt x="1994" y="1310"/>
                        <a:pt x="4161" y="475"/>
                        <a:pt x="6419" y="-1"/>
                      </a:cubicBezTo>
                    </a:path>
                    <a:path w="10875" h="21135" stroke="0" extrusionOk="0">
                      <a:moveTo>
                        <a:pt x="0" y="2472"/>
                      </a:moveTo>
                      <a:cubicBezTo>
                        <a:pt x="1994" y="1310"/>
                        <a:pt x="4161" y="475"/>
                        <a:pt x="6419" y="-1"/>
                      </a:cubicBezTo>
                      <a:lnTo>
                        <a:pt x="10875" y="21135"/>
                      </a:lnTo>
                      <a:lnTo>
                        <a:pt x="0" y="2472"/>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0" name="Arc 21"/>
                <p:cNvSpPr>
                  <a:spLocks/>
                </p:cNvSpPr>
                <p:nvPr/>
              </p:nvSpPr>
              <p:spPr bwMode="auto">
                <a:xfrm>
                  <a:off x="2613" y="2068"/>
                  <a:ext cx="1039" cy="830"/>
                </a:xfrm>
                <a:custGeom>
                  <a:avLst/>
                  <a:gdLst>
                    <a:gd name="T0" fmla="*/ 0 w 15074"/>
                    <a:gd name="T1" fmla="*/ 0 h 21600"/>
                    <a:gd name="T2" fmla="*/ 0 w 15074"/>
                    <a:gd name="T3" fmla="*/ 0 h 21600"/>
                    <a:gd name="T4" fmla="*/ 0 w 15074"/>
                    <a:gd name="T5" fmla="*/ 0 h 21600"/>
                    <a:gd name="T6" fmla="*/ 0 60000 65536"/>
                    <a:gd name="T7" fmla="*/ 0 60000 65536"/>
                    <a:gd name="T8" fmla="*/ 0 60000 65536"/>
                  </a:gdLst>
                  <a:ahLst/>
                  <a:cxnLst>
                    <a:cxn ang="T6">
                      <a:pos x="T0" y="T1"/>
                    </a:cxn>
                    <a:cxn ang="T7">
                      <a:pos x="T2" y="T3"/>
                    </a:cxn>
                    <a:cxn ang="T8">
                      <a:pos x="T4" y="T5"/>
                    </a:cxn>
                  </a:cxnLst>
                  <a:rect l="0" t="0" r="r" b="b"/>
                  <a:pathLst>
                    <a:path w="15074" h="21600" fill="none" extrusionOk="0">
                      <a:moveTo>
                        <a:pt x="0" y="492"/>
                      </a:moveTo>
                      <a:cubicBezTo>
                        <a:pt x="1506" y="164"/>
                        <a:pt x="3042" y="-1"/>
                        <a:pt x="4584" y="0"/>
                      </a:cubicBezTo>
                      <a:cubicBezTo>
                        <a:pt x="8254" y="0"/>
                        <a:pt x="11865" y="935"/>
                        <a:pt x="15073" y="2718"/>
                      </a:cubicBezTo>
                    </a:path>
                    <a:path w="15074" h="21600" stroke="0" extrusionOk="0">
                      <a:moveTo>
                        <a:pt x="0" y="492"/>
                      </a:moveTo>
                      <a:cubicBezTo>
                        <a:pt x="1506" y="164"/>
                        <a:pt x="3042" y="-1"/>
                        <a:pt x="4584" y="0"/>
                      </a:cubicBezTo>
                      <a:cubicBezTo>
                        <a:pt x="8254" y="0"/>
                        <a:pt x="11865" y="935"/>
                        <a:pt x="15073" y="2718"/>
                      </a:cubicBezTo>
                      <a:lnTo>
                        <a:pt x="4584" y="21600"/>
                      </a:lnTo>
                      <a:lnTo>
                        <a:pt x="0" y="49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238" name="Group 22"/>
              <p:cNvGrpSpPr>
                <a:grpSpLocks/>
              </p:cNvGrpSpPr>
              <p:nvPr/>
            </p:nvGrpSpPr>
            <p:grpSpPr bwMode="auto">
              <a:xfrm flipV="1">
                <a:off x="2160" y="1728"/>
                <a:ext cx="1472" cy="830"/>
                <a:chOff x="2180" y="2068"/>
                <a:chExt cx="1472" cy="830"/>
              </a:xfrm>
            </p:grpSpPr>
            <p:sp>
              <p:nvSpPr>
                <p:cNvPr id="52277" name="Arc 23"/>
                <p:cNvSpPr>
                  <a:spLocks/>
                </p:cNvSpPr>
                <p:nvPr/>
              </p:nvSpPr>
              <p:spPr bwMode="auto">
                <a:xfrm>
                  <a:off x="2180" y="2085"/>
                  <a:ext cx="750" cy="812"/>
                </a:xfrm>
                <a:custGeom>
                  <a:avLst/>
                  <a:gdLst>
                    <a:gd name="T0" fmla="*/ 0 w 10875"/>
                    <a:gd name="T1" fmla="*/ 0 h 21135"/>
                    <a:gd name="T2" fmla="*/ 0 w 10875"/>
                    <a:gd name="T3" fmla="*/ 0 h 21135"/>
                    <a:gd name="T4" fmla="*/ 0 w 10875"/>
                    <a:gd name="T5" fmla="*/ 0 h 21135"/>
                    <a:gd name="T6" fmla="*/ 0 60000 65536"/>
                    <a:gd name="T7" fmla="*/ 0 60000 65536"/>
                    <a:gd name="T8" fmla="*/ 0 60000 65536"/>
                  </a:gdLst>
                  <a:ahLst/>
                  <a:cxnLst>
                    <a:cxn ang="T6">
                      <a:pos x="T0" y="T1"/>
                    </a:cxn>
                    <a:cxn ang="T7">
                      <a:pos x="T2" y="T3"/>
                    </a:cxn>
                    <a:cxn ang="T8">
                      <a:pos x="T4" y="T5"/>
                    </a:cxn>
                  </a:cxnLst>
                  <a:rect l="0" t="0" r="r" b="b"/>
                  <a:pathLst>
                    <a:path w="10875" h="21135" fill="none" extrusionOk="0">
                      <a:moveTo>
                        <a:pt x="0" y="2472"/>
                      </a:moveTo>
                      <a:cubicBezTo>
                        <a:pt x="1994" y="1310"/>
                        <a:pt x="4161" y="475"/>
                        <a:pt x="6419" y="-1"/>
                      </a:cubicBezTo>
                    </a:path>
                    <a:path w="10875" h="21135" stroke="0" extrusionOk="0">
                      <a:moveTo>
                        <a:pt x="0" y="2472"/>
                      </a:moveTo>
                      <a:cubicBezTo>
                        <a:pt x="1994" y="1310"/>
                        <a:pt x="4161" y="475"/>
                        <a:pt x="6419" y="-1"/>
                      </a:cubicBezTo>
                      <a:lnTo>
                        <a:pt x="10875" y="21135"/>
                      </a:lnTo>
                      <a:lnTo>
                        <a:pt x="0" y="2472"/>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8" name="Arc 24"/>
                <p:cNvSpPr>
                  <a:spLocks/>
                </p:cNvSpPr>
                <p:nvPr/>
              </p:nvSpPr>
              <p:spPr bwMode="auto">
                <a:xfrm>
                  <a:off x="2613" y="2068"/>
                  <a:ext cx="1039" cy="830"/>
                </a:xfrm>
                <a:custGeom>
                  <a:avLst/>
                  <a:gdLst>
                    <a:gd name="T0" fmla="*/ 0 w 15074"/>
                    <a:gd name="T1" fmla="*/ 0 h 21600"/>
                    <a:gd name="T2" fmla="*/ 0 w 15074"/>
                    <a:gd name="T3" fmla="*/ 0 h 21600"/>
                    <a:gd name="T4" fmla="*/ 0 w 15074"/>
                    <a:gd name="T5" fmla="*/ 0 h 21600"/>
                    <a:gd name="T6" fmla="*/ 0 60000 65536"/>
                    <a:gd name="T7" fmla="*/ 0 60000 65536"/>
                    <a:gd name="T8" fmla="*/ 0 60000 65536"/>
                  </a:gdLst>
                  <a:ahLst/>
                  <a:cxnLst>
                    <a:cxn ang="T6">
                      <a:pos x="T0" y="T1"/>
                    </a:cxn>
                    <a:cxn ang="T7">
                      <a:pos x="T2" y="T3"/>
                    </a:cxn>
                    <a:cxn ang="T8">
                      <a:pos x="T4" y="T5"/>
                    </a:cxn>
                  </a:cxnLst>
                  <a:rect l="0" t="0" r="r" b="b"/>
                  <a:pathLst>
                    <a:path w="15074" h="21600" fill="none" extrusionOk="0">
                      <a:moveTo>
                        <a:pt x="0" y="492"/>
                      </a:moveTo>
                      <a:cubicBezTo>
                        <a:pt x="1506" y="164"/>
                        <a:pt x="3042" y="-1"/>
                        <a:pt x="4584" y="0"/>
                      </a:cubicBezTo>
                      <a:cubicBezTo>
                        <a:pt x="8254" y="0"/>
                        <a:pt x="11865" y="935"/>
                        <a:pt x="15073" y="2718"/>
                      </a:cubicBezTo>
                    </a:path>
                    <a:path w="15074" h="21600" stroke="0" extrusionOk="0">
                      <a:moveTo>
                        <a:pt x="0" y="492"/>
                      </a:moveTo>
                      <a:cubicBezTo>
                        <a:pt x="1506" y="164"/>
                        <a:pt x="3042" y="-1"/>
                        <a:pt x="4584" y="0"/>
                      </a:cubicBezTo>
                      <a:cubicBezTo>
                        <a:pt x="8254" y="0"/>
                        <a:pt x="11865" y="935"/>
                        <a:pt x="15073" y="2718"/>
                      </a:cubicBezTo>
                      <a:lnTo>
                        <a:pt x="4584" y="21600"/>
                      </a:lnTo>
                      <a:lnTo>
                        <a:pt x="0" y="49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39" name="Arc 25"/>
              <p:cNvSpPr>
                <a:spLocks/>
              </p:cNvSpPr>
              <p:nvPr/>
            </p:nvSpPr>
            <p:spPr bwMode="auto">
              <a:xfrm>
                <a:off x="1390" y="446"/>
                <a:ext cx="1059" cy="1899"/>
              </a:xfrm>
              <a:custGeom>
                <a:avLst/>
                <a:gdLst>
                  <a:gd name="T0" fmla="*/ 0 w 15885"/>
                  <a:gd name="T1" fmla="*/ 0 h 20348"/>
                  <a:gd name="T2" fmla="*/ 0 w 15885"/>
                  <a:gd name="T3" fmla="*/ 0 h 20348"/>
                  <a:gd name="T4" fmla="*/ 0 w 15885"/>
                  <a:gd name="T5" fmla="*/ 0 h 20348"/>
                  <a:gd name="T6" fmla="*/ 0 60000 65536"/>
                  <a:gd name="T7" fmla="*/ 0 60000 65536"/>
                  <a:gd name="T8" fmla="*/ 0 60000 65536"/>
                </a:gdLst>
                <a:ahLst/>
                <a:cxnLst>
                  <a:cxn ang="T6">
                    <a:pos x="T0" y="T1"/>
                  </a:cxn>
                  <a:cxn ang="T7">
                    <a:pos x="T2" y="T3"/>
                  </a:cxn>
                  <a:cxn ang="T8">
                    <a:pos x="T4" y="T5"/>
                  </a:cxn>
                </a:cxnLst>
                <a:rect l="0" t="0" r="r" b="b"/>
                <a:pathLst>
                  <a:path w="15885" h="20348" fill="none" extrusionOk="0">
                    <a:moveTo>
                      <a:pt x="8638" y="20348"/>
                    </a:moveTo>
                    <a:cubicBezTo>
                      <a:pt x="5338" y="19173"/>
                      <a:pt x="2373" y="17212"/>
                      <a:pt x="-1" y="14636"/>
                    </a:cubicBezTo>
                  </a:path>
                  <a:path w="15885" h="20348" stroke="0" extrusionOk="0">
                    <a:moveTo>
                      <a:pt x="8638" y="20348"/>
                    </a:moveTo>
                    <a:cubicBezTo>
                      <a:pt x="5338" y="19173"/>
                      <a:pt x="2373" y="17212"/>
                      <a:pt x="-1" y="14636"/>
                    </a:cubicBezTo>
                    <a:lnTo>
                      <a:pt x="15885" y="0"/>
                    </a:lnTo>
                    <a:lnTo>
                      <a:pt x="8638" y="20348"/>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0" name="Arc 26"/>
              <p:cNvSpPr>
                <a:spLocks/>
              </p:cNvSpPr>
              <p:nvPr/>
            </p:nvSpPr>
            <p:spPr bwMode="auto">
              <a:xfrm>
                <a:off x="1164" y="542"/>
                <a:ext cx="803" cy="1824"/>
              </a:xfrm>
              <a:custGeom>
                <a:avLst/>
                <a:gdLst>
                  <a:gd name="T0" fmla="*/ 0 w 10723"/>
                  <a:gd name="T1" fmla="*/ 0 h 21600"/>
                  <a:gd name="T2" fmla="*/ 0 w 10723"/>
                  <a:gd name="T3" fmla="*/ 0 h 21600"/>
                  <a:gd name="T4" fmla="*/ 0 w 10723"/>
                  <a:gd name="T5" fmla="*/ 0 h 21600"/>
                  <a:gd name="T6" fmla="*/ 0 60000 65536"/>
                  <a:gd name="T7" fmla="*/ 0 60000 65536"/>
                  <a:gd name="T8" fmla="*/ 0 60000 65536"/>
                </a:gdLst>
                <a:ahLst/>
                <a:cxnLst>
                  <a:cxn ang="T6">
                    <a:pos x="T0" y="T1"/>
                  </a:cxn>
                  <a:cxn ang="T7">
                    <a:pos x="T2" y="T3"/>
                  </a:cxn>
                  <a:cxn ang="T8">
                    <a:pos x="T4" y="T5"/>
                  </a:cxn>
                </a:cxnLst>
                <a:rect l="0" t="0" r="r" b="b"/>
                <a:pathLst>
                  <a:path w="10723" h="21600" fill="none" extrusionOk="0">
                    <a:moveTo>
                      <a:pt x="10723" y="21600"/>
                    </a:moveTo>
                    <a:cubicBezTo>
                      <a:pt x="6961" y="21600"/>
                      <a:pt x="3265" y="20617"/>
                      <a:pt x="0" y="18750"/>
                    </a:cubicBezTo>
                  </a:path>
                  <a:path w="10723" h="21600" stroke="0" extrusionOk="0">
                    <a:moveTo>
                      <a:pt x="10723" y="21600"/>
                    </a:moveTo>
                    <a:cubicBezTo>
                      <a:pt x="6961" y="21600"/>
                      <a:pt x="3265" y="20617"/>
                      <a:pt x="0" y="18750"/>
                    </a:cubicBezTo>
                    <a:lnTo>
                      <a:pt x="10723" y="0"/>
                    </a:lnTo>
                    <a:lnTo>
                      <a:pt x="10723" y="2160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1" name="Arc 27"/>
              <p:cNvSpPr>
                <a:spLocks/>
              </p:cNvSpPr>
              <p:nvPr/>
            </p:nvSpPr>
            <p:spPr bwMode="auto">
              <a:xfrm>
                <a:off x="1797" y="782"/>
                <a:ext cx="412" cy="1538"/>
              </a:xfrm>
              <a:custGeom>
                <a:avLst/>
                <a:gdLst>
                  <a:gd name="T0" fmla="*/ 0 w 18526"/>
                  <a:gd name="T1" fmla="*/ 0 h 19738"/>
                  <a:gd name="T2" fmla="*/ 0 w 18526"/>
                  <a:gd name="T3" fmla="*/ 0 h 19738"/>
                  <a:gd name="T4" fmla="*/ 0 w 18526"/>
                  <a:gd name="T5" fmla="*/ 0 h 19738"/>
                  <a:gd name="T6" fmla="*/ 0 60000 65536"/>
                  <a:gd name="T7" fmla="*/ 0 60000 65536"/>
                  <a:gd name="T8" fmla="*/ 0 60000 65536"/>
                </a:gdLst>
                <a:ahLst/>
                <a:cxnLst>
                  <a:cxn ang="T6">
                    <a:pos x="T0" y="T1"/>
                  </a:cxn>
                  <a:cxn ang="T7">
                    <a:pos x="T2" y="T3"/>
                  </a:cxn>
                  <a:cxn ang="T8">
                    <a:pos x="T4" y="T5"/>
                  </a:cxn>
                </a:cxnLst>
                <a:rect l="0" t="0" r="r" b="b"/>
                <a:pathLst>
                  <a:path w="18526" h="19738" fill="none" extrusionOk="0">
                    <a:moveTo>
                      <a:pt x="9752" y="19737"/>
                    </a:moveTo>
                    <a:cubicBezTo>
                      <a:pt x="5690" y="17932"/>
                      <a:pt x="2285" y="14918"/>
                      <a:pt x="-1" y="11106"/>
                    </a:cubicBezTo>
                  </a:path>
                  <a:path w="18526" h="19738" stroke="0" extrusionOk="0">
                    <a:moveTo>
                      <a:pt x="9752" y="19737"/>
                    </a:moveTo>
                    <a:cubicBezTo>
                      <a:pt x="5690" y="17932"/>
                      <a:pt x="2285" y="14918"/>
                      <a:pt x="-1" y="11106"/>
                    </a:cubicBezTo>
                    <a:lnTo>
                      <a:pt x="18526" y="0"/>
                    </a:lnTo>
                    <a:lnTo>
                      <a:pt x="9752" y="197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2" name="Arc 28"/>
              <p:cNvSpPr>
                <a:spLocks/>
              </p:cNvSpPr>
              <p:nvPr/>
            </p:nvSpPr>
            <p:spPr bwMode="auto">
              <a:xfrm>
                <a:off x="3360" y="1022"/>
                <a:ext cx="1344" cy="1313"/>
              </a:xfrm>
              <a:custGeom>
                <a:avLst/>
                <a:gdLst>
                  <a:gd name="T0" fmla="*/ 0 w 21600"/>
                  <a:gd name="T1" fmla="*/ 0 h 20150"/>
                  <a:gd name="T2" fmla="*/ 0 w 21600"/>
                  <a:gd name="T3" fmla="*/ 0 h 20150"/>
                  <a:gd name="T4" fmla="*/ 0 w 21600"/>
                  <a:gd name="T5" fmla="*/ 0 h 20150"/>
                  <a:gd name="T6" fmla="*/ 0 60000 65536"/>
                  <a:gd name="T7" fmla="*/ 0 60000 65536"/>
                  <a:gd name="T8" fmla="*/ 0 60000 65536"/>
                </a:gdLst>
                <a:ahLst/>
                <a:cxnLst>
                  <a:cxn ang="T6">
                    <a:pos x="T0" y="T1"/>
                  </a:cxn>
                  <a:cxn ang="T7">
                    <a:pos x="T2" y="T3"/>
                  </a:cxn>
                  <a:cxn ang="T8">
                    <a:pos x="T4" y="T5"/>
                  </a:cxn>
                </a:cxnLst>
                <a:rect l="0" t="0" r="r" b="b"/>
                <a:pathLst>
                  <a:path w="21600" h="20150" fill="none" extrusionOk="0">
                    <a:moveTo>
                      <a:pt x="21600" y="0"/>
                    </a:moveTo>
                    <a:cubicBezTo>
                      <a:pt x="21600" y="8926"/>
                      <a:pt x="16108" y="16933"/>
                      <a:pt x="7781" y="20149"/>
                    </a:cubicBezTo>
                  </a:path>
                  <a:path w="21600" h="20150" stroke="0" extrusionOk="0">
                    <a:moveTo>
                      <a:pt x="21600" y="0"/>
                    </a:moveTo>
                    <a:cubicBezTo>
                      <a:pt x="21600" y="8926"/>
                      <a:pt x="16108" y="16933"/>
                      <a:pt x="7781" y="20149"/>
                    </a:cubicBezTo>
                    <a:lnTo>
                      <a:pt x="0" y="0"/>
                    </a:lnTo>
                    <a:lnTo>
                      <a:pt x="21600" y="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Arc 29"/>
              <p:cNvSpPr>
                <a:spLocks/>
              </p:cNvSpPr>
              <p:nvPr/>
            </p:nvSpPr>
            <p:spPr bwMode="auto">
              <a:xfrm>
                <a:off x="3648" y="734"/>
                <a:ext cx="480" cy="1596"/>
              </a:xfrm>
              <a:custGeom>
                <a:avLst/>
                <a:gdLst>
                  <a:gd name="T0" fmla="*/ 0 w 21600"/>
                  <a:gd name="T1" fmla="*/ 0 h 20487"/>
                  <a:gd name="T2" fmla="*/ 0 w 21600"/>
                  <a:gd name="T3" fmla="*/ 0 h 20487"/>
                  <a:gd name="T4" fmla="*/ 0 w 21600"/>
                  <a:gd name="T5" fmla="*/ 0 h 20487"/>
                  <a:gd name="T6" fmla="*/ 0 60000 65536"/>
                  <a:gd name="T7" fmla="*/ 0 60000 65536"/>
                  <a:gd name="T8" fmla="*/ 0 60000 65536"/>
                </a:gdLst>
                <a:ahLst/>
                <a:cxnLst>
                  <a:cxn ang="T6">
                    <a:pos x="T0" y="T1"/>
                  </a:cxn>
                  <a:cxn ang="T7">
                    <a:pos x="T2" y="T3"/>
                  </a:cxn>
                  <a:cxn ang="T8">
                    <a:pos x="T4" y="T5"/>
                  </a:cxn>
                </a:cxnLst>
                <a:rect l="0" t="0" r="r" b="b"/>
                <a:pathLst>
                  <a:path w="21600" h="20487" fill="none" extrusionOk="0">
                    <a:moveTo>
                      <a:pt x="21600" y="0"/>
                    </a:moveTo>
                    <a:cubicBezTo>
                      <a:pt x="21600" y="9291"/>
                      <a:pt x="15657" y="17542"/>
                      <a:pt x="6844" y="20486"/>
                    </a:cubicBezTo>
                  </a:path>
                  <a:path w="21600" h="20487" stroke="0" extrusionOk="0">
                    <a:moveTo>
                      <a:pt x="21600" y="0"/>
                    </a:moveTo>
                    <a:cubicBezTo>
                      <a:pt x="21600" y="9291"/>
                      <a:pt x="15657" y="17542"/>
                      <a:pt x="6844" y="20486"/>
                    </a:cubicBezTo>
                    <a:lnTo>
                      <a:pt x="0" y="0"/>
                    </a:lnTo>
                    <a:lnTo>
                      <a:pt x="21600" y="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Arc 30"/>
              <p:cNvSpPr>
                <a:spLocks/>
              </p:cNvSpPr>
              <p:nvPr/>
            </p:nvSpPr>
            <p:spPr bwMode="auto">
              <a:xfrm rot="10800000">
                <a:off x="3697" y="2544"/>
                <a:ext cx="480" cy="1608"/>
              </a:xfrm>
              <a:custGeom>
                <a:avLst/>
                <a:gdLst>
                  <a:gd name="T0" fmla="*/ 0 w 21600"/>
                  <a:gd name="T1" fmla="*/ 0 h 20634"/>
                  <a:gd name="T2" fmla="*/ 0 w 21600"/>
                  <a:gd name="T3" fmla="*/ 0 h 20634"/>
                  <a:gd name="T4" fmla="*/ 0 w 21600"/>
                  <a:gd name="T5" fmla="*/ 0 h 20634"/>
                  <a:gd name="T6" fmla="*/ 0 60000 65536"/>
                  <a:gd name="T7" fmla="*/ 0 60000 65536"/>
                  <a:gd name="T8" fmla="*/ 0 60000 65536"/>
                </a:gdLst>
                <a:ahLst/>
                <a:cxnLst>
                  <a:cxn ang="T6">
                    <a:pos x="T0" y="T1"/>
                  </a:cxn>
                  <a:cxn ang="T7">
                    <a:pos x="T2" y="T3"/>
                  </a:cxn>
                  <a:cxn ang="T8">
                    <a:pos x="T4" y="T5"/>
                  </a:cxn>
                </a:cxnLst>
                <a:rect l="0" t="0" r="r" b="b"/>
                <a:pathLst>
                  <a:path w="21600" h="20634" fill="none" extrusionOk="0">
                    <a:moveTo>
                      <a:pt x="15211" y="20633"/>
                    </a:moveTo>
                    <a:cubicBezTo>
                      <a:pt x="6166" y="17832"/>
                      <a:pt x="0" y="9468"/>
                      <a:pt x="0" y="0"/>
                    </a:cubicBezTo>
                  </a:path>
                  <a:path w="21600" h="20634" stroke="0" extrusionOk="0">
                    <a:moveTo>
                      <a:pt x="15211" y="20633"/>
                    </a:moveTo>
                    <a:cubicBezTo>
                      <a:pt x="6166" y="17832"/>
                      <a:pt x="0" y="9468"/>
                      <a:pt x="0" y="0"/>
                    </a:cubicBezTo>
                    <a:lnTo>
                      <a:pt x="21600" y="0"/>
                    </a:lnTo>
                    <a:lnTo>
                      <a:pt x="15211" y="20633"/>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5" name="Arc 31"/>
              <p:cNvSpPr>
                <a:spLocks/>
              </p:cNvSpPr>
              <p:nvPr/>
            </p:nvSpPr>
            <p:spPr bwMode="auto">
              <a:xfrm>
                <a:off x="3888" y="542"/>
                <a:ext cx="1151" cy="1824"/>
              </a:xfrm>
              <a:custGeom>
                <a:avLst/>
                <a:gdLst>
                  <a:gd name="T0" fmla="*/ 0 w 15371"/>
                  <a:gd name="T1" fmla="*/ 0 h 21600"/>
                  <a:gd name="T2" fmla="*/ 0 w 15371"/>
                  <a:gd name="T3" fmla="*/ 0 h 21600"/>
                  <a:gd name="T4" fmla="*/ 0 w 15371"/>
                  <a:gd name="T5" fmla="*/ 0 h 21600"/>
                  <a:gd name="T6" fmla="*/ 0 60000 65536"/>
                  <a:gd name="T7" fmla="*/ 0 60000 65536"/>
                  <a:gd name="T8" fmla="*/ 0 60000 65536"/>
                </a:gdLst>
                <a:ahLst/>
                <a:cxnLst>
                  <a:cxn ang="T6">
                    <a:pos x="T0" y="T1"/>
                  </a:cxn>
                  <a:cxn ang="T7">
                    <a:pos x="T2" y="T3"/>
                  </a:cxn>
                  <a:cxn ang="T8">
                    <a:pos x="T4" y="T5"/>
                  </a:cxn>
                </a:cxnLst>
                <a:rect l="0" t="0" r="r" b="b"/>
                <a:pathLst>
                  <a:path w="15371" h="21600" fill="none" extrusionOk="0">
                    <a:moveTo>
                      <a:pt x="15371" y="15175"/>
                    </a:moveTo>
                    <a:cubicBezTo>
                      <a:pt x="11312" y="19286"/>
                      <a:pt x="5776" y="21599"/>
                      <a:pt x="0" y="21600"/>
                    </a:cubicBezTo>
                  </a:path>
                  <a:path w="15371" h="21600" stroke="0" extrusionOk="0">
                    <a:moveTo>
                      <a:pt x="15371" y="15175"/>
                    </a:moveTo>
                    <a:cubicBezTo>
                      <a:pt x="11312" y="19286"/>
                      <a:pt x="5776" y="21599"/>
                      <a:pt x="0" y="21600"/>
                    </a:cubicBezTo>
                    <a:lnTo>
                      <a:pt x="0" y="0"/>
                    </a:lnTo>
                    <a:lnTo>
                      <a:pt x="15371" y="15175"/>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6" name="Arc 32"/>
              <p:cNvSpPr>
                <a:spLocks/>
              </p:cNvSpPr>
              <p:nvPr/>
            </p:nvSpPr>
            <p:spPr bwMode="auto">
              <a:xfrm rot="10800000">
                <a:off x="3840" y="2462"/>
                <a:ext cx="1152" cy="1824"/>
              </a:xfrm>
              <a:custGeom>
                <a:avLst/>
                <a:gdLst>
                  <a:gd name="T0" fmla="*/ 0 w 15378"/>
                  <a:gd name="T1" fmla="*/ 0 h 21600"/>
                  <a:gd name="T2" fmla="*/ 0 w 15378"/>
                  <a:gd name="T3" fmla="*/ 0 h 21600"/>
                  <a:gd name="T4" fmla="*/ 0 w 15378"/>
                  <a:gd name="T5" fmla="*/ 0 h 21600"/>
                  <a:gd name="T6" fmla="*/ 0 60000 65536"/>
                  <a:gd name="T7" fmla="*/ 0 60000 65536"/>
                  <a:gd name="T8" fmla="*/ 0 60000 65536"/>
                </a:gdLst>
                <a:ahLst/>
                <a:cxnLst>
                  <a:cxn ang="T6">
                    <a:pos x="T0" y="T1"/>
                  </a:cxn>
                  <a:cxn ang="T7">
                    <a:pos x="T2" y="T3"/>
                  </a:cxn>
                  <a:cxn ang="T8">
                    <a:pos x="T4" y="T5"/>
                  </a:cxn>
                </a:cxnLst>
                <a:rect l="0" t="0" r="r" b="b"/>
                <a:pathLst>
                  <a:path w="15378" h="21600" fill="none" extrusionOk="0">
                    <a:moveTo>
                      <a:pt x="15378" y="21600"/>
                    </a:moveTo>
                    <a:cubicBezTo>
                      <a:pt x="9598" y="21600"/>
                      <a:pt x="4059" y="19283"/>
                      <a:pt x="0" y="15168"/>
                    </a:cubicBezTo>
                  </a:path>
                  <a:path w="15378" h="21600" stroke="0" extrusionOk="0">
                    <a:moveTo>
                      <a:pt x="15378" y="21600"/>
                    </a:moveTo>
                    <a:cubicBezTo>
                      <a:pt x="9598" y="21600"/>
                      <a:pt x="4059" y="19283"/>
                      <a:pt x="0" y="15168"/>
                    </a:cubicBezTo>
                    <a:lnTo>
                      <a:pt x="15378" y="0"/>
                    </a:lnTo>
                    <a:lnTo>
                      <a:pt x="15378" y="21600"/>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47" name="Group 33"/>
              <p:cNvGrpSpPr>
                <a:grpSpLocks/>
              </p:cNvGrpSpPr>
              <p:nvPr/>
            </p:nvGrpSpPr>
            <p:grpSpPr bwMode="auto">
              <a:xfrm>
                <a:off x="2066" y="735"/>
                <a:ext cx="1726" cy="1550"/>
                <a:chOff x="2066" y="529"/>
                <a:chExt cx="1726" cy="1550"/>
              </a:xfrm>
            </p:grpSpPr>
            <p:sp>
              <p:nvSpPr>
                <p:cNvPr id="52275" name="Arc 34"/>
                <p:cNvSpPr>
                  <a:spLocks/>
                </p:cNvSpPr>
                <p:nvPr/>
              </p:nvSpPr>
              <p:spPr bwMode="auto">
                <a:xfrm>
                  <a:off x="2066" y="1382"/>
                  <a:ext cx="840" cy="685"/>
                </a:xfrm>
                <a:custGeom>
                  <a:avLst/>
                  <a:gdLst>
                    <a:gd name="T0" fmla="*/ 0 w 21600"/>
                    <a:gd name="T1" fmla="*/ 0 h 10231"/>
                    <a:gd name="T2" fmla="*/ 0 w 21600"/>
                    <a:gd name="T3" fmla="*/ 0 h 10231"/>
                    <a:gd name="T4" fmla="*/ 0 w 21600"/>
                    <a:gd name="T5" fmla="*/ 0 h 10231"/>
                    <a:gd name="T6" fmla="*/ 0 60000 65536"/>
                    <a:gd name="T7" fmla="*/ 0 60000 65536"/>
                    <a:gd name="T8" fmla="*/ 0 60000 65536"/>
                  </a:gdLst>
                  <a:ahLst/>
                  <a:cxnLst>
                    <a:cxn ang="T6">
                      <a:pos x="T0" y="T1"/>
                    </a:cxn>
                    <a:cxn ang="T7">
                      <a:pos x="T2" y="T3"/>
                    </a:cxn>
                    <a:cxn ang="T8">
                      <a:pos x="T4" y="T5"/>
                    </a:cxn>
                  </a:cxnLst>
                  <a:rect l="0" t="0" r="r" b="b"/>
                  <a:pathLst>
                    <a:path w="21600" h="10231" fill="none" extrusionOk="0">
                      <a:moveTo>
                        <a:pt x="43" y="10231"/>
                      </a:moveTo>
                      <a:cubicBezTo>
                        <a:pt x="14" y="9774"/>
                        <a:pt x="0" y="9316"/>
                        <a:pt x="0" y="8859"/>
                      </a:cubicBezTo>
                      <a:cubicBezTo>
                        <a:pt x="-1" y="5804"/>
                        <a:pt x="647" y="2785"/>
                        <a:pt x="1900" y="0"/>
                      </a:cubicBezTo>
                    </a:path>
                    <a:path w="21600" h="10231" stroke="0" extrusionOk="0">
                      <a:moveTo>
                        <a:pt x="43" y="10231"/>
                      </a:moveTo>
                      <a:cubicBezTo>
                        <a:pt x="14" y="9774"/>
                        <a:pt x="0" y="9316"/>
                        <a:pt x="0" y="8859"/>
                      </a:cubicBezTo>
                      <a:cubicBezTo>
                        <a:pt x="-1" y="5804"/>
                        <a:pt x="647" y="2785"/>
                        <a:pt x="1900" y="0"/>
                      </a:cubicBezTo>
                      <a:lnTo>
                        <a:pt x="21600" y="8859"/>
                      </a:lnTo>
                      <a:lnTo>
                        <a:pt x="43" y="10231"/>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6" name="Arc 35"/>
                <p:cNvSpPr>
                  <a:spLocks/>
                </p:cNvSpPr>
                <p:nvPr/>
              </p:nvSpPr>
              <p:spPr bwMode="auto">
                <a:xfrm>
                  <a:off x="2126" y="529"/>
                  <a:ext cx="1666" cy="1550"/>
                </a:xfrm>
                <a:custGeom>
                  <a:avLst/>
                  <a:gdLst>
                    <a:gd name="T0" fmla="*/ 0 w 41624"/>
                    <a:gd name="T1" fmla="*/ 0 h 23118"/>
                    <a:gd name="T2" fmla="*/ 0 w 41624"/>
                    <a:gd name="T3" fmla="*/ 0 h 23118"/>
                    <a:gd name="T4" fmla="*/ 0 w 41624"/>
                    <a:gd name="T5" fmla="*/ 0 h 23118"/>
                    <a:gd name="T6" fmla="*/ 0 60000 65536"/>
                    <a:gd name="T7" fmla="*/ 0 60000 65536"/>
                    <a:gd name="T8" fmla="*/ 0 60000 65536"/>
                  </a:gdLst>
                  <a:ahLst/>
                  <a:cxnLst>
                    <a:cxn ang="T6">
                      <a:pos x="T0" y="T1"/>
                    </a:cxn>
                    <a:cxn ang="T7">
                      <a:pos x="T2" y="T3"/>
                    </a:cxn>
                    <a:cxn ang="T8">
                      <a:pos x="T4" y="T5"/>
                    </a:cxn>
                  </a:cxnLst>
                  <a:rect l="0" t="0" r="r" b="b"/>
                  <a:pathLst>
                    <a:path w="41624" h="23118" fill="none" extrusionOk="0">
                      <a:moveTo>
                        <a:pt x="0" y="13500"/>
                      </a:moveTo>
                      <a:cubicBezTo>
                        <a:pt x="3300" y="5340"/>
                        <a:pt x="11222" y="-1"/>
                        <a:pt x="20024" y="0"/>
                      </a:cubicBezTo>
                      <a:cubicBezTo>
                        <a:pt x="31953" y="0"/>
                        <a:pt x="41624" y="9670"/>
                        <a:pt x="41624" y="21600"/>
                      </a:cubicBezTo>
                      <a:cubicBezTo>
                        <a:pt x="41624" y="22106"/>
                        <a:pt x="41606" y="22612"/>
                        <a:pt x="41570" y="23117"/>
                      </a:cubicBezTo>
                    </a:path>
                    <a:path w="41624" h="23118" stroke="0" extrusionOk="0">
                      <a:moveTo>
                        <a:pt x="0" y="13500"/>
                      </a:moveTo>
                      <a:cubicBezTo>
                        <a:pt x="3300" y="5340"/>
                        <a:pt x="11222" y="-1"/>
                        <a:pt x="20024" y="0"/>
                      </a:cubicBezTo>
                      <a:cubicBezTo>
                        <a:pt x="31953" y="0"/>
                        <a:pt x="41624" y="9670"/>
                        <a:pt x="41624" y="21600"/>
                      </a:cubicBezTo>
                      <a:cubicBezTo>
                        <a:pt x="41624" y="22106"/>
                        <a:pt x="41606" y="22612"/>
                        <a:pt x="41570" y="23117"/>
                      </a:cubicBezTo>
                      <a:lnTo>
                        <a:pt x="20024" y="21600"/>
                      </a:lnTo>
                      <a:lnTo>
                        <a:pt x="0" y="135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48" name="Line 36"/>
              <p:cNvSpPr>
                <a:spLocks noChangeShapeType="1"/>
              </p:cNvSpPr>
              <p:nvPr/>
            </p:nvSpPr>
            <p:spPr bwMode="auto">
              <a:xfrm>
                <a:off x="3888" y="2414"/>
                <a:ext cx="1392" cy="0"/>
              </a:xfrm>
              <a:prstGeom prst="line">
                <a:avLst/>
              </a:prstGeom>
              <a:noFill/>
              <a:ln w="28575">
                <a:solidFill>
                  <a:srgbClr val="00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9" name="Line 37"/>
              <p:cNvSpPr>
                <a:spLocks noChangeShapeType="1"/>
              </p:cNvSpPr>
              <p:nvPr/>
            </p:nvSpPr>
            <p:spPr bwMode="auto">
              <a:xfrm>
                <a:off x="2016" y="2414"/>
                <a:ext cx="96"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50" name="Group 38"/>
              <p:cNvGrpSpPr>
                <a:grpSpLocks/>
              </p:cNvGrpSpPr>
              <p:nvPr/>
            </p:nvGrpSpPr>
            <p:grpSpPr bwMode="auto">
              <a:xfrm>
                <a:off x="2168" y="1743"/>
                <a:ext cx="1530" cy="1206"/>
                <a:chOff x="2168" y="1537"/>
                <a:chExt cx="1530" cy="1206"/>
              </a:xfrm>
            </p:grpSpPr>
            <p:sp>
              <p:nvSpPr>
                <p:cNvPr id="52273" name="Arc 39"/>
                <p:cNvSpPr>
                  <a:spLocks/>
                </p:cNvSpPr>
                <p:nvPr/>
              </p:nvSpPr>
              <p:spPr bwMode="auto">
                <a:xfrm>
                  <a:off x="2168" y="1715"/>
                  <a:ext cx="761" cy="1028"/>
                </a:xfrm>
                <a:custGeom>
                  <a:avLst/>
                  <a:gdLst>
                    <a:gd name="T0" fmla="*/ 0 w 18032"/>
                    <a:gd name="T1" fmla="*/ 0 h 18429"/>
                    <a:gd name="T2" fmla="*/ 0 w 18032"/>
                    <a:gd name="T3" fmla="*/ 0 h 18429"/>
                    <a:gd name="T4" fmla="*/ 0 w 18032"/>
                    <a:gd name="T5" fmla="*/ 0 h 18429"/>
                    <a:gd name="T6" fmla="*/ 0 60000 65536"/>
                    <a:gd name="T7" fmla="*/ 0 60000 65536"/>
                    <a:gd name="T8" fmla="*/ 0 60000 65536"/>
                  </a:gdLst>
                  <a:ahLst/>
                  <a:cxnLst>
                    <a:cxn ang="T6">
                      <a:pos x="T0" y="T1"/>
                    </a:cxn>
                    <a:cxn ang="T7">
                      <a:pos x="T2" y="T3"/>
                    </a:cxn>
                    <a:cxn ang="T8">
                      <a:pos x="T4" y="T5"/>
                    </a:cxn>
                  </a:cxnLst>
                  <a:rect l="0" t="0" r="r" b="b"/>
                  <a:pathLst>
                    <a:path w="18032" h="18429" fill="none" extrusionOk="0">
                      <a:moveTo>
                        <a:pt x="0" y="6537"/>
                      </a:moveTo>
                      <a:cubicBezTo>
                        <a:pt x="1747" y="3887"/>
                        <a:pt x="4057" y="1655"/>
                        <a:pt x="6765" y="-1"/>
                      </a:cubicBezTo>
                    </a:path>
                    <a:path w="18032" h="18429" stroke="0" extrusionOk="0">
                      <a:moveTo>
                        <a:pt x="0" y="6537"/>
                      </a:moveTo>
                      <a:cubicBezTo>
                        <a:pt x="1747" y="3887"/>
                        <a:pt x="4057" y="1655"/>
                        <a:pt x="6765" y="-1"/>
                      </a:cubicBezTo>
                      <a:lnTo>
                        <a:pt x="18032" y="18429"/>
                      </a:lnTo>
                      <a:lnTo>
                        <a:pt x="0" y="65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4" name="Arc 40"/>
                <p:cNvSpPr>
                  <a:spLocks/>
                </p:cNvSpPr>
                <p:nvPr/>
              </p:nvSpPr>
              <p:spPr bwMode="auto">
                <a:xfrm>
                  <a:off x="2423" y="1537"/>
                  <a:ext cx="1275" cy="1205"/>
                </a:xfrm>
                <a:custGeom>
                  <a:avLst/>
                  <a:gdLst>
                    <a:gd name="T0" fmla="*/ 0 w 30207"/>
                    <a:gd name="T1" fmla="*/ 0 h 21600"/>
                    <a:gd name="T2" fmla="*/ 0 w 30207"/>
                    <a:gd name="T3" fmla="*/ 0 h 21600"/>
                    <a:gd name="T4" fmla="*/ 0 w 30207"/>
                    <a:gd name="T5" fmla="*/ 0 h 21600"/>
                    <a:gd name="T6" fmla="*/ 0 60000 65536"/>
                    <a:gd name="T7" fmla="*/ 0 60000 65536"/>
                    <a:gd name="T8" fmla="*/ 0 60000 65536"/>
                  </a:gdLst>
                  <a:ahLst/>
                  <a:cxnLst>
                    <a:cxn ang="T6">
                      <a:pos x="T0" y="T1"/>
                    </a:cxn>
                    <a:cxn ang="T7">
                      <a:pos x="T2" y="T3"/>
                    </a:cxn>
                    <a:cxn ang="T8">
                      <a:pos x="T4" y="T5"/>
                    </a:cxn>
                  </a:cxnLst>
                  <a:rect l="0" t="0" r="r" b="b"/>
                  <a:pathLst>
                    <a:path w="30207" h="21600" fill="none" extrusionOk="0">
                      <a:moveTo>
                        <a:pt x="0" y="3621"/>
                      </a:moveTo>
                      <a:cubicBezTo>
                        <a:pt x="3546" y="1259"/>
                        <a:pt x="7711" y="-1"/>
                        <a:pt x="11972" y="0"/>
                      </a:cubicBezTo>
                      <a:cubicBezTo>
                        <a:pt x="19364" y="0"/>
                        <a:pt x="26244" y="3780"/>
                        <a:pt x="30206" y="10022"/>
                      </a:cubicBezTo>
                    </a:path>
                    <a:path w="30207" h="21600" stroke="0" extrusionOk="0">
                      <a:moveTo>
                        <a:pt x="0" y="3621"/>
                      </a:moveTo>
                      <a:cubicBezTo>
                        <a:pt x="3546" y="1259"/>
                        <a:pt x="7711" y="-1"/>
                        <a:pt x="11972" y="0"/>
                      </a:cubicBezTo>
                      <a:cubicBezTo>
                        <a:pt x="19364" y="0"/>
                        <a:pt x="26244" y="3780"/>
                        <a:pt x="30206" y="10022"/>
                      </a:cubicBezTo>
                      <a:lnTo>
                        <a:pt x="11972" y="21600"/>
                      </a:lnTo>
                      <a:lnTo>
                        <a:pt x="0" y="3621"/>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251" name="Group 41"/>
              <p:cNvGrpSpPr>
                <a:grpSpLocks/>
              </p:cNvGrpSpPr>
              <p:nvPr/>
            </p:nvGrpSpPr>
            <p:grpSpPr bwMode="auto">
              <a:xfrm>
                <a:off x="2112" y="1265"/>
                <a:ext cx="1624" cy="1485"/>
                <a:chOff x="2101" y="1059"/>
                <a:chExt cx="1635" cy="1488"/>
              </a:xfrm>
            </p:grpSpPr>
            <p:sp>
              <p:nvSpPr>
                <p:cNvPr id="52271" name="Arc 42"/>
                <p:cNvSpPr>
                  <a:spLocks/>
                </p:cNvSpPr>
                <p:nvPr/>
              </p:nvSpPr>
              <p:spPr bwMode="auto">
                <a:xfrm>
                  <a:off x="2321" y="1059"/>
                  <a:ext cx="1415" cy="1488"/>
                </a:xfrm>
                <a:custGeom>
                  <a:avLst/>
                  <a:gdLst>
                    <a:gd name="T0" fmla="*/ 0 w 35139"/>
                    <a:gd name="T1" fmla="*/ 0 h 21600"/>
                    <a:gd name="T2" fmla="*/ 0 w 35139"/>
                    <a:gd name="T3" fmla="*/ 0 h 21600"/>
                    <a:gd name="T4" fmla="*/ 0 w 35139"/>
                    <a:gd name="T5" fmla="*/ 0 h 21600"/>
                    <a:gd name="T6" fmla="*/ 0 60000 65536"/>
                    <a:gd name="T7" fmla="*/ 0 60000 65536"/>
                    <a:gd name="T8" fmla="*/ 0 60000 65536"/>
                  </a:gdLst>
                  <a:ahLst/>
                  <a:cxnLst>
                    <a:cxn ang="T6">
                      <a:pos x="T0" y="T1"/>
                    </a:cxn>
                    <a:cxn ang="T7">
                      <a:pos x="T2" y="T3"/>
                    </a:cxn>
                    <a:cxn ang="T8">
                      <a:pos x="T4" y="T5"/>
                    </a:cxn>
                  </a:cxnLst>
                  <a:rect l="0" t="0" r="r" b="b"/>
                  <a:pathLst>
                    <a:path w="35139" h="21600" fill="none" extrusionOk="0">
                      <a:moveTo>
                        <a:pt x="0" y="5700"/>
                      </a:moveTo>
                      <a:cubicBezTo>
                        <a:pt x="3986" y="2034"/>
                        <a:pt x="9205" y="-1"/>
                        <a:pt x="14621" y="0"/>
                      </a:cubicBezTo>
                      <a:cubicBezTo>
                        <a:pt x="23948" y="0"/>
                        <a:pt x="32222" y="5987"/>
                        <a:pt x="35138" y="14848"/>
                      </a:cubicBezTo>
                    </a:path>
                    <a:path w="35139" h="21600" stroke="0" extrusionOk="0">
                      <a:moveTo>
                        <a:pt x="0" y="5700"/>
                      </a:moveTo>
                      <a:cubicBezTo>
                        <a:pt x="3986" y="2034"/>
                        <a:pt x="9205" y="-1"/>
                        <a:pt x="14621" y="0"/>
                      </a:cubicBezTo>
                      <a:cubicBezTo>
                        <a:pt x="23948" y="0"/>
                        <a:pt x="32222" y="5987"/>
                        <a:pt x="35138" y="14848"/>
                      </a:cubicBezTo>
                      <a:lnTo>
                        <a:pt x="14621" y="21600"/>
                      </a:lnTo>
                      <a:lnTo>
                        <a:pt x="0" y="57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2" name="Arc 43"/>
                <p:cNvSpPr>
                  <a:spLocks/>
                </p:cNvSpPr>
                <p:nvPr/>
              </p:nvSpPr>
              <p:spPr bwMode="auto">
                <a:xfrm>
                  <a:off x="2101" y="1392"/>
                  <a:ext cx="875" cy="1153"/>
                </a:xfrm>
                <a:custGeom>
                  <a:avLst/>
                  <a:gdLst>
                    <a:gd name="T0" fmla="*/ 0 w 20468"/>
                    <a:gd name="T1" fmla="*/ 0 h 15920"/>
                    <a:gd name="T2" fmla="*/ 0 w 20468"/>
                    <a:gd name="T3" fmla="*/ 0 h 15920"/>
                    <a:gd name="T4" fmla="*/ 0 w 20468"/>
                    <a:gd name="T5" fmla="*/ 0 h 15920"/>
                    <a:gd name="T6" fmla="*/ 0 60000 65536"/>
                    <a:gd name="T7" fmla="*/ 0 60000 65536"/>
                    <a:gd name="T8" fmla="*/ 0 60000 65536"/>
                  </a:gdLst>
                  <a:ahLst/>
                  <a:cxnLst>
                    <a:cxn ang="T6">
                      <a:pos x="T0" y="T1"/>
                    </a:cxn>
                    <a:cxn ang="T7">
                      <a:pos x="T2" y="T3"/>
                    </a:cxn>
                    <a:cxn ang="T8">
                      <a:pos x="T4" y="T5"/>
                    </a:cxn>
                  </a:cxnLst>
                  <a:rect l="0" t="0" r="r" b="b"/>
                  <a:pathLst>
                    <a:path w="20468" h="15920" fill="none" extrusionOk="0">
                      <a:moveTo>
                        <a:pt x="0" y="9019"/>
                      </a:moveTo>
                      <a:cubicBezTo>
                        <a:pt x="1164" y="5565"/>
                        <a:pt x="3183" y="2462"/>
                        <a:pt x="5869" y="-1"/>
                      </a:cubicBezTo>
                    </a:path>
                    <a:path w="20468" h="15920" stroke="0" extrusionOk="0">
                      <a:moveTo>
                        <a:pt x="0" y="9019"/>
                      </a:moveTo>
                      <a:cubicBezTo>
                        <a:pt x="1164" y="5565"/>
                        <a:pt x="3183" y="2462"/>
                        <a:pt x="5869" y="-1"/>
                      </a:cubicBezTo>
                      <a:lnTo>
                        <a:pt x="20468" y="15920"/>
                      </a:lnTo>
                      <a:lnTo>
                        <a:pt x="0" y="9019"/>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52" name="Arc 44"/>
              <p:cNvSpPr>
                <a:spLocks/>
              </p:cNvSpPr>
              <p:nvPr/>
            </p:nvSpPr>
            <p:spPr bwMode="auto">
              <a:xfrm rot="10800000">
                <a:off x="1736" y="2526"/>
                <a:ext cx="424" cy="1628"/>
              </a:xfrm>
              <a:custGeom>
                <a:avLst/>
                <a:gdLst>
                  <a:gd name="T0" fmla="*/ 0 w 19059"/>
                  <a:gd name="T1" fmla="*/ 0 h 20901"/>
                  <a:gd name="T2" fmla="*/ 0 w 19059"/>
                  <a:gd name="T3" fmla="*/ 0 h 20901"/>
                  <a:gd name="T4" fmla="*/ 0 w 19059"/>
                  <a:gd name="T5" fmla="*/ 0 h 20901"/>
                  <a:gd name="T6" fmla="*/ 0 60000 65536"/>
                  <a:gd name="T7" fmla="*/ 0 60000 65536"/>
                  <a:gd name="T8" fmla="*/ 0 60000 65536"/>
                </a:gdLst>
                <a:ahLst/>
                <a:cxnLst>
                  <a:cxn ang="T6">
                    <a:pos x="T0" y="T1"/>
                  </a:cxn>
                  <a:cxn ang="T7">
                    <a:pos x="T2" y="T3"/>
                  </a:cxn>
                  <a:cxn ang="T8">
                    <a:pos x="T4" y="T5"/>
                  </a:cxn>
                </a:cxnLst>
                <a:rect l="0" t="0" r="r" b="b"/>
                <a:pathLst>
                  <a:path w="19059" h="20901" fill="none" extrusionOk="0">
                    <a:moveTo>
                      <a:pt x="19058" y="10164"/>
                    </a:moveTo>
                    <a:cubicBezTo>
                      <a:pt x="16220" y="15486"/>
                      <a:pt x="11286" y="19378"/>
                      <a:pt x="5450" y="20900"/>
                    </a:cubicBezTo>
                  </a:path>
                  <a:path w="19059" h="20901" stroke="0" extrusionOk="0">
                    <a:moveTo>
                      <a:pt x="19058" y="10164"/>
                    </a:moveTo>
                    <a:cubicBezTo>
                      <a:pt x="16220" y="15486"/>
                      <a:pt x="11286" y="19378"/>
                      <a:pt x="5450" y="20900"/>
                    </a:cubicBezTo>
                    <a:lnTo>
                      <a:pt x="0" y="0"/>
                    </a:lnTo>
                    <a:lnTo>
                      <a:pt x="19058" y="10164"/>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3" name="Arc 45"/>
              <p:cNvSpPr>
                <a:spLocks/>
              </p:cNvSpPr>
              <p:nvPr/>
            </p:nvSpPr>
            <p:spPr bwMode="auto">
              <a:xfrm>
                <a:off x="1729" y="734"/>
                <a:ext cx="480" cy="941"/>
              </a:xfrm>
              <a:custGeom>
                <a:avLst/>
                <a:gdLst>
                  <a:gd name="T0" fmla="*/ 0 w 21600"/>
                  <a:gd name="T1" fmla="*/ 0 h 12076"/>
                  <a:gd name="T2" fmla="*/ 0 w 21600"/>
                  <a:gd name="T3" fmla="*/ 0 h 12076"/>
                  <a:gd name="T4" fmla="*/ 0 w 21600"/>
                  <a:gd name="T5" fmla="*/ 0 h 12076"/>
                  <a:gd name="T6" fmla="*/ 0 60000 65536"/>
                  <a:gd name="T7" fmla="*/ 0 60000 65536"/>
                  <a:gd name="T8" fmla="*/ 0 60000 65536"/>
                </a:gdLst>
                <a:ahLst/>
                <a:cxnLst>
                  <a:cxn ang="T6">
                    <a:pos x="T0" y="T1"/>
                  </a:cxn>
                  <a:cxn ang="T7">
                    <a:pos x="T2" y="T3"/>
                  </a:cxn>
                  <a:cxn ang="T8">
                    <a:pos x="T4" y="T5"/>
                  </a:cxn>
                </a:cxnLst>
                <a:rect l="0" t="0" r="r" b="b"/>
                <a:pathLst>
                  <a:path w="21600" h="12076" fill="none" extrusionOk="0">
                    <a:moveTo>
                      <a:pt x="3691" y="12075"/>
                    </a:moveTo>
                    <a:cubicBezTo>
                      <a:pt x="1285" y="8508"/>
                      <a:pt x="0" y="4303"/>
                      <a:pt x="0" y="0"/>
                    </a:cubicBezTo>
                  </a:path>
                  <a:path w="21600" h="12076" stroke="0" extrusionOk="0">
                    <a:moveTo>
                      <a:pt x="3691" y="12075"/>
                    </a:moveTo>
                    <a:cubicBezTo>
                      <a:pt x="1285" y="8508"/>
                      <a:pt x="0" y="4303"/>
                      <a:pt x="0" y="0"/>
                    </a:cubicBezTo>
                    <a:lnTo>
                      <a:pt x="21600" y="0"/>
                    </a:lnTo>
                    <a:lnTo>
                      <a:pt x="3691" y="12075"/>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4" name="Arc 46"/>
              <p:cNvSpPr>
                <a:spLocks/>
              </p:cNvSpPr>
              <p:nvPr/>
            </p:nvSpPr>
            <p:spPr bwMode="auto">
              <a:xfrm rot="10800000">
                <a:off x="1261" y="2464"/>
                <a:ext cx="704" cy="1823"/>
              </a:xfrm>
              <a:custGeom>
                <a:avLst/>
                <a:gdLst>
                  <a:gd name="T0" fmla="*/ 0 w 9400"/>
                  <a:gd name="T1" fmla="*/ 0 h 21592"/>
                  <a:gd name="T2" fmla="*/ 0 w 9400"/>
                  <a:gd name="T3" fmla="*/ 0 h 21592"/>
                  <a:gd name="T4" fmla="*/ 0 w 9400"/>
                  <a:gd name="T5" fmla="*/ 0 h 21592"/>
                  <a:gd name="T6" fmla="*/ 0 60000 65536"/>
                  <a:gd name="T7" fmla="*/ 0 60000 65536"/>
                  <a:gd name="T8" fmla="*/ 0 60000 65536"/>
                </a:gdLst>
                <a:ahLst/>
                <a:cxnLst>
                  <a:cxn ang="T6">
                    <a:pos x="T0" y="T1"/>
                  </a:cxn>
                  <a:cxn ang="T7">
                    <a:pos x="T2" y="T3"/>
                  </a:cxn>
                  <a:cxn ang="T8">
                    <a:pos x="T4" y="T5"/>
                  </a:cxn>
                </a:cxnLst>
                <a:rect l="0" t="0" r="r" b="b"/>
                <a:pathLst>
                  <a:path w="9400" h="21592" fill="none" extrusionOk="0">
                    <a:moveTo>
                      <a:pt x="9399" y="19447"/>
                    </a:moveTo>
                    <a:cubicBezTo>
                      <a:pt x="6651" y="20775"/>
                      <a:pt x="3652" y="21506"/>
                      <a:pt x="600" y="21591"/>
                    </a:cubicBezTo>
                  </a:path>
                  <a:path w="9400" h="21592" stroke="0" extrusionOk="0">
                    <a:moveTo>
                      <a:pt x="9399" y="19447"/>
                    </a:moveTo>
                    <a:cubicBezTo>
                      <a:pt x="6651" y="20775"/>
                      <a:pt x="3652" y="21506"/>
                      <a:pt x="600" y="21591"/>
                    </a:cubicBezTo>
                    <a:lnTo>
                      <a:pt x="0" y="0"/>
                    </a:lnTo>
                    <a:lnTo>
                      <a:pt x="9399" y="1944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5" name="Line 47"/>
              <p:cNvSpPr>
                <a:spLocks noChangeShapeType="1"/>
              </p:cNvSpPr>
              <p:nvPr/>
            </p:nvSpPr>
            <p:spPr bwMode="auto">
              <a:xfrm>
                <a:off x="2208" y="2414"/>
                <a:ext cx="1392"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6" name="Line 48"/>
              <p:cNvSpPr>
                <a:spLocks noChangeShapeType="1"/>
              </p:cNvSpPr>
              <p:nvPr/>
            </p:nvSpPr>
            <p:spPr bwMode="auto">
              <a:xfrm>
                <a:off x="1200" y="2414"/>
                <a:ext cx="720"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7" name="Line 49"/>
              <p:cNvSpPr>
                <a:spLocks noChangeShapeType="1"/>
              </p:cNvSpPr>
              <p:nvPr/>
            </p:nvSpPr>
            <p:spPr bwMode="auto">
              <a:xfrm>
                <a:off x="624" y="2414"/>
                <a:ext cx="576" cy="0"/>
              </a:xfrm>
              <a:prstGeom prst="line">
                <a:avLst/>
              </a:prstGeom>
              <a:noFill/>
              <a:ln w="28575">
                <a:solidFill>
                  <a:srgbClr val="00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8" name="Arc 50"/>
              <p:cNvSpPr>
                <a:spLocks/>
              </p:cNvSpPr>
              <p:nvPr/>
            </p:nvSpPr>
            <p:spPr bwMode="auto">
              <a:xfrm>
                <a:off x="815" y="542"/>
                <a:ext cx="1152" cy="1607"/>
              </a:xfrm>
              <a:custGeom>
                <a:avLst/>
                <a:gdLst>
                  <a:gd name="T0" fmla="*/ 0 w 15378"/>
                  <a:gd name="T1" fmla="*/ 0 h 19033"/>
                  <a:gd name="T2" fmla="*/ 0 w 15378"/>
                  <a:gd name="T3" fmla="*/ 0 h 19033"/>
                  <a:gd name="T4" fmla="*/ 0 w 15378"/>
                  <a:gd name="T5" fmla="*/ 0 h 19033"/>
                  <a:gd name="T6" fmla="*/ 0 60000 65536"/>
                  <a:gd name="T7" fmla="*/ 0 60000 65536"/>
                  <a:gd name="T8" fmla="*/ 0 60000 65536"/>
                </a:gdLst>
                <a:ahLst/>
                <a:cxnLst>
                  <a:cxn ang="T6">
                    <a:pos x="T0" y="T1"/>
                  </a:cxn>
                  <a:cxn ang="T7">
                    <a:pos x="T2" y="T3"/>
                  </a:cxn>
                  <a:cxn ang="T8">
                    <a:pos x="T4" y="T5"/>
                  </a:cxn>
                </a:cxnLst>
                <a:rect l="0" t="0" r="r" b="b"/>
                <a:pathLst>
                  <a:path w="15378" h="19033" fill="none" extrusionOk="0">
                    <a:moveTo>
                      <a:pt x="5164" y="19032"/>
                    </a:moveTo>
                    <a:cubicBezTo>
                      <a:pt x="3259" y="18010"/>
                      <a:pt x="1518" y="16707"/>
                      <a:pt x="0" y="15168"/>
                    </a:cubicBezTo>
                  </a:path>
                  <a:path w="15378" h="19033" stroke="0" extrusionOk="0">
                    <a:moveTo>
                      <a:pt x="5164" y="19032"/>
                    </a:moveTo>
                    <a:cubicBezTo>
                      <a:pt x="3259" y="18010"/>
                      <a:pt x="1518" y="16707"/>
                      <a:pt x="0" y="15168"/>
                    </a:cubicBezTo>
                    <a:lnTo>
                      <a:pt x="15378" y="0"/>
                    </a:lnTo>
                    <a:lnTo>
                      <a:pt x="5164" y="1903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9" name="Line 51"/>
              <p:cNvSpPr>
                <a:spLocks noChangeShapeType="1"/>
              </p:cNvSpPr>
              <p:nvPr/>
            </p:nvSpPr>
            <p:spPr bwMode="auto">
              <a:xfrm>
                <a:off x="2592" y="2414"/>
                <a:ext cx="1056" cy="0"/>
              </a:xfrm>
              <a:prstGeom prst="line">
                <a:avLst/>
              </a:prstGeom>
              <a:noFill/>
              <a:ln w="28575">
                <a:solidFill>
                  <a:srgbClr val="00FF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0" name="Arc 52"/>
              <p:cNvSpPr>
                <a:spLocks/>
              </p:cNvSpPr>
              <p:nvPr/>
            </p:nvSpPr>
            <p:spPr bwMode="auto">
              <a:xfrm rot="10800000">
                <a:off x="1680" y="3374"/>
                <a:ext cx="480" cy="850"/>
              </a:xfrm>
              <a:custGeom>
                <a:avLst/>
                <a:gdLst>
                  <a:gd name="T0" fmla="*/ 0 w 21600"/>
                  <a:gd name="T1" fmla="*/ 0 h 10905"/>
                  <a:gd name="T2" fmla="*/ 0 w 21600"/>
                  <a:gd name="T3" fmla="*/ 0 h 10905"/>
                  <a:gd name="T4" fmla="*/ 0 w 21600"/>
                  <a:gd name="T5" fmla="*/ 0 h 10905"/>
                  <a:gd name="T6" fmla="*/ 0 60000 65536"/>
                  <a:gd name="T7" fmla="*/ 0 60000 65536"/>
                  <a:gd name="T8" fmla="*/ 0 60000 65536"/>
                </a:gdLst>
                <a:ahLst/>
                <a:cxnLst>
                  <a:cxn ang="T6">
                    <a:pos x="T0" y="T1"/>
                  </a:cxn>
                  <a:cxn ang="T7">
                    <a:pos x="T2" y="T3"/>
                  </a:cxn>
                  <a:cxn ang="T8">
                    <a:pos x="T4" y="T5"/>
                  </a:cxn>
                </a:cxnLst>
                <a:rect l="0" t="0" r="r" b="b"/>
                <a:pathLst>
                  <a:path w="21600" h="10905" fill="none" extrusionOk="0">
                    <a:moveTo>
                      <a:pt x="21600" y="0"/>
                    </a:moveTo>
                    <a:cubicBezTo>
                      <a:pt x="21600" y="3832"/>
                      <a:pt x="20580" y="7596"/>
                      <a:pt x="18645" y="10905"/>
                    </a:cubicBezTo>
                  </a:path>
                  <a:path w="21600" h="10905" stroke="0" extrusionOk="0">
                    <a:moveTo>
                      <a:pt x="21600" y="0"/>
                    </a:moveTo>
                    <a:cubicBezTo>
                      <a:pt x="21600" y="3832"/>
                      <a:pt x="20580" y="7596"/>
                      <a:pt x="18645" y="10905"/>
                    </a:cubicBezTo>
                    <a:lnTo>
                      <a:pt x="0" y="0"/>
                    </a:lnTo>
                    <a:lnTo>
                      <a:pt x="21600" y="0"/>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61" name="Group 53"/>
              <p:cNvGrpSpPr>
                <a:grpSpLocks/>
              </p:cNvGrpSpPr>
              <p:nvPr/>
            </p:nvGrpSpPr>
            <p:grpSpPr bwMode="auto">
              <a:xfrm flipV="1">
                <a:off x="2160" y="1880"/>
                <a:ext cx="1530" cy="1206"/>
                <a:chOff x="2168" y="1537"/>
                <a:chExt cx="1530" cy="1206"/>
              </a:xfrm>
            </p:grpSpPr>
            <p:sp>
              <p:nvSpPr>
                <p:cNvPr id="52269" name="Arc 54"/>
                <p:cNvSpPr>
                  <a:spLocks/>
                </p:cNvSpPr>
                <p:nvPr/>
              </p:nvSpPr>
              <p:spPr bwMode="auto">
                <a:xfrm>
                  <a:off x="2168" y="1715"/>
                  <a:ext cx="761" cy="1028"/>
                </a:xfrm>
                <a:custGeom>
                  <a:avLst/>
                  <a:gdLst>
                    <a:gd name="T0" fmla="*/ 0 w 18032"/>
                    <a:gd name="T1" fmla="*/ 0 h 18429"/>
                    <a:gd name="T2" fmla="*/ 0 w 18032"/>
                    <a:gd name="T3" fmla="*/ 0 h 18429"/>
                    <a:gd name="T4" fmla="*/ 0 w 18032"/>
                    <a:gd name="T5" fmla="*/ 0 h 18429"/>
                    <a:gd name="T6" fmla="*/ 0 60000 65536"/>
                    <a:gd name="T7" fmla="*/ 0 60000 65536"/>
                    <a:gd name="T8" fmla="*/ 0 60000 65536"/>
                  </a:gdLst>
                  <a:ahLst/>
                  <a:cxnLst>
                    <a:cxn ang="T6">
                      <a:pos x="T0" y="T1"/>
                    </a:cxn>
                    <a:cxn ang="T7">
                      <a:pos x="T2" y="T3"/>
                    </a:cxn>
                    <a:cxn ang="T8">
                      <a:pos x="T4" y="T5"/>
                    </a:cxn>
                  </a:cxnLst>
                  <a:rect l="0" t="0" r="r" b="b"/>
                  <a:pathLst>
                    <a:path w="18032" h="18429" fill="none" extrusionOk="0">
                      <a:moveTo>
                        <a:pt x="0" y="6537"/>
                      </a:moveTo>
                      <a:cubicBezTo>
                        <a:pt x="1747" y="3887"/>
                        <a:pt x="4057" y="1655"/>
                        <a:pt x="6765" y="-1"/>
                      </a:cubicBezTo>
                    </a:path>
                    <a:path w="18032" h="18429" stroke="0" extrusionOk="0">
                      <a:moveTo>
                        <a:pt x="0" y="6537"/>
                      </a:moveTo>
                      <a:cubicBezTo>
                        <a:pt x="1747" y="3887"/>
                        <a:pt x="4057" y="1655"/>
                        <a:pt x="6765" y="-1"/>
                      </a:cubicBezTo>
                      <a:lnTo>
                        <a:pt x="18032" y="18429"/>
                      </a:lnTo>
                      <a:lnTo>
                        <a:pt x="0" y="65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70" name="Arc 55"/>
                <p:cNvSpPr>
                  <a:spLocks/>
                </p:cNvSpPr>
                <p:nvPr/>
              </p:nvSpPr>
              <p:spPr bwMode="auto">
                <a:xfrm>
                  <a:off x="2423" y="1537"/>
                  <a:ext cx="1275" cy="1205"/>
                </a:xfrm>
                <a:custGeom>
                  <a:avLst/>
                  <a:gdLst>
                    <a:gd name="T0" fmla="*/ 0 w 30207"/>
                    <a:gd name="T1" fmla="*/ 0 h 21600"/>
                    <a:gd name="T2" fmla="*/ 0 w 30207"/>
                    <a:gd name="T3" fmla="*/ 0 h 21600"/>
                    <a:gd name="T4" fmla="*/ 0 w 30207"/>
                    <a:gd name="T5" fmla="*/ 0 h 21600"/>
                    <a:gd name="T6" fmla="*/ 0 60000 65536"/>
                    <a:gd name="T7" fmla="*/ 0 60000 65536"/>
                    <a:gd name="T8" fmla="*/ 0 60000 65536"/>
                  </a:gdLst>
                  <a:ahLst/>
                  <a:cxnLst>
                    <a:cxn ang="T6">
                      <a:pos x="T0" y="T1"/>
                    </a:cxn>
                    <a:cxn ang="T7">
                      <a:pos x="T2" y="T3"/>
                    </a:cxn>
                    <a:cxn ang="T8">
                      <a:pos x="T4" y="T5"/>
                    </a:cxn>
                  </a:cxnLst>
                  <a:rect l="0" t="0" r="r" b="b"/>
                  <a:pathLst>
                    <a:path w="30207" h="21600" fill="none" extrusionOk="0">
                      <a:moveTo>
                        <a:pt x="0" y="3621"/>
                      </a:moveTo>
                      <a:cubicBezTo>
                        <a:pt x="3546" y="1259"/>
                        <a:pt x="7711" y="-1"/>
                        <a:pt x="11972" y="0"/>
                      </a:cubicBezTo>
                      <a:cubicBezTo>
                        <a:pt x="19364" y="0"/>
                        <a:pt x="26244" y="3780"/>
                        <a:pt x="30206" y="10022"/>
                      </a:cubicBezTo>
                    </a:path>
                    <a:path w="30207" h="21600" stroke="0" extrusionOk="0">
                      <a:moveTo>
                        <a:pt x="0" y="3621"/>
                      </a:moveTo>
                      <a:cubicBezTo>
                        <a:pt x="3546" y="1259"/>
                        <a:pt x="7711" y="-1"/>
                        <a:pt x="11972" y="0"/>
                      </a:cubicBezTo>
                      <a:cubicBezTo>
                        <a:pt x="19364" y="0"/>
                        <a:pt x="26244" y="3780"/>
                        <a:pt x="30206" y="10022"/>
                      </a:cubicBezTo>
                      <a:lnTo>
                        <a:pt x="11972" y="21600"/>
                      </a:lnTo>
                      <a:lnTo>
                        <a:pt x="0" y="3621"/>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62" name="Oval 56"/>
              <p:cNvSpPr>
                <a:spLocks noChangeArrowheads="1"/>
              </p:cNvSpPr>
              <p:nvPr/>
            </p:nvSpPr>
            <p:spPr bwMode="auto">
              <a:xfrm>
                <a:off x="3600" y="2274"/>
                <a:ext cx="280" cy="280"/>
              </a:xfrm>
              <a:prstGeom prst="ellipse">
                <a:avLst/>
              </a:prstGeom>
              <a:gradFill rotWithShape="0">
                <a:gsLst>
                  <a:gs pos="0">
                    <a:srgbClr val="CC0066"/>
                  </a:gs>
                  <a:gs pos="100000">
                    <a:srgbClr val="5E002F"/>
                  </a:gs>
                </a:gsLst>
                <a:path path="shape">
                  <a:fillToRect l="50000" t="50000" r="50000" b="50000"/>
                </a:path>
              </a:gradFill>
              <a:ln w="2857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52263" name="Group 57"/>
              <p:cNvGrpSpPr>
                <a:grpSpLocks/>
              </p:cNvGrpSpPr>
              <p:nvPr/>
            </p:nvGrpSpPr>
            <p:grpSpPr bwMode="auto">
              <a:xfrm flipV="1">
                <a:off x="2064" y="2510"/>
                <a:ext cx="1728" cy="1598"/>
                <a:chOff x="2066" y="529"/>
                <a:chExt cx="1726" cy="1550"/>
              </a:xfrm>
            </p:grpSpPr>
            <p:sp>
              <p:nvSpPr>
                <p:cNvPr id="52267" name="Arc 58"/>
                <p:cNvSpPr>
                  <a:spLocks/>
                </p:cNvSpPr>
                <p:nvPr/>
              </p:nvSpPr>
              <p:spPr bwMode="auto">
                <a:xfrm>
                  <a:off x="2066" y="1382"/>
                  <a:ext cx="840" cy="685"/>
                </a:xfrm>
                <a:custGeom>
                  <a:avLst/>
                  <a:gdLst>
                    <a:gd name="T0" fmla="*/ 0 w 21600"/>
                    <a:gd name="T1" fmla="*/ 0 h 10231"/>
                    <a:gd name="T2" fmla="*/ 0 w 21600"/>
                    <a:gd name="T3" fmla="*/ 0 h 10231"/>
                    <a:gd name="T4" fmla="*/ 0 w 21600"/>
                    <a:gd name="T5" fmla="*/ 0 h 10231"/>
                    <a:gd name="T6" fmla="*/ 0 60000 65536"/>
                    <a:gd name="T7" fmla="*/ 0 60000 65536"/>
                    <a:gd name="T8" fmla="*/ 0 60000 65536"/>
                  </a:gdLst>
                  <a:ahLst/>
                  <a:cxnLst>
                    <a:cxn ang="T6">
                      <a:pos x="T0" y="T1"/>
                    </a:cxn>
                    <a:cxn ang="T7">
                      <a:pos x="T2" y="T3"/>
                    </a:cxn>
                    <a:cxn ang="T8">
                      <a:pos x="T4" y="T5"/>
                    </a:cxn>
                  </a:cxnLst>
                  <a:rect l="0" t="0" r="r" b="b"/>
                  <a:pathLst>
                    <a:path w="21600" h="10231" fill="none" extrusionOk="0">
                      <a:moveTo>
                        <a:pt x="43" y="10231"/>
                      </a:moveTo>
                      <a:cubicBezTo>
                        <a:pt x="14" y="9774"/>
                        <a:pt x="0" y="9316"/>
                        <a:pt x="0" y="8859"/>
                      </a:cubicBezTo>
                      <a:cubicBezTo>
                        <a:pt x="-1" y="5804"/>
                        <a:pt x="647" y="2785"/>
                        <a:pt x="1900" y="0"/>
                      </a:cubicBezTo>
                    </a:path>
                    <a:path w="21600" h="10231" stroke="0" extrusionOk="0">
                      <a:moveTo>
                        <a:pt x="43" y="10231"/>
                      </a:moveTo>
                      <a:cubicBezTo>
                        <a:pt x="14" y="9774"/>
                        <a:pt x="0" y="9316"/>
                        <a:pt x="0" y="8859"/>
                      </a:cubicBezTo>
                      <a:cubicBezTo>
                        <a:pt x="-1" y="5804"/>
                        <a:pt x="647" y="2785"/>
                        <a:pt x="1900" y="0"/>
                      </a:cubicBezTo>
                      <a:lnTo>
                        <a:pt x="21600" y="8859"/>
                      </a:lnTo>
                      <a:lnTo>
                        <a:pt x="43" y="10231"/>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8" name="Arc 59"/>
                <p:cNvSpPr>
                  <a:spLocks/>
                </p:cNvSpPr>
                <p:nvPr/>
              </p:nvSpPr>
              <p:spPr bwMode="auto">
                <a:xfrm>
                  <a:off x="2126" y="529"/>
                  <a:ext cx="1666" cy="1550"/>
                </a:xfrm>
                <a:custGeom>
                  <a:avLst/>
                  <a:gdLst>
                    <a:gd name="T0" fmla="*/ 0 w 41624"/>
                    <a:gd name="T1" fmla="*/ 0 h 23118"/>
                    <a:gd name="T2" fmla="*/ 0 w 41624"/>
                    <a:gd name="T3" fmla="*/ 0 h 23118"/>
                    <a:gd name="T4" fmla="*/ 0 w 41624"/>
                    <a:gd name="T5" fmla="*/ 0 h 23118"/>
                    <a:gd name="T6" fmla="*/ 0 60000 65536"/>
                    <a:gd name="T7" fmla="*/ 0 60000 65536"/>
                    <a:gd name="T8" fmla="*/ 0 60000 65536"/>
                  </a:gdLst>
                  <a:ahLst/>
                  <a:cxnLst>
                    <a:cxn ang="T6">
                      <a:pos x="T0" y="T1"/>
                    </a:cxn>
                    <a:cxn ang="T7">
                      <a:pos x="T2" y="T3"/>
                    </a:cxn>
                    <a:cxn ang="T8">
                      <a:pos x="T4" y="T5"/>
                    </a:cxn>
                  </a:cxnLst>
                  <a:rect l="0" t="0" r="r" b="b"/>
                  <a:pathLst>
                    <a:path w="41624" h="23118" fill="none" extrusionOk="0">
                      <a:moveTo>
                        <a:pt x="0" y="13500"/>
                      </a:moveTo>
                      <a:cubicBezTo>
                        <a:pt x="3300" y="5340"/>
                        <a:pt x="11222" y="-1"/>
                        <a:pt x="20024" y="0"/>
                      </a:cubicBezTo>
                      <a:cubicBezTo>
                        <a:pt x="31953" y="0"/>
                        <a:pt x="41624" y="9670"/>
                        <a:pt x="41624" y="21600"/>
                      </a:cubicBezTo>
                      <a:cubicBezTo>
                        <a:pt x="41624" y="22106"/>
                        <a:pt x="41606" y="22612"/>
                        <a:pt x="41570" y="23117"/>
                      </a:cubicBezTo>
                    </a:path>
                    <a:path w="41624" h="23118" stroke="0" extrusionOk="0">
                      <a:moveTo>
                        <a:pt x="0" y="13500"/>
                      </a:moveTo>
                      <a:cubicBezTo>
                        <a:pt x="3300" y="5340"/>
                        <a:pt x="11222" y="-1"/>
                        <a:pt x="20024" y="0"/>
                      </a:cubicBezTo>
                      <a:cubicBezTo>
                        <a:pt x="31953" y="0"/>
                        <a:pt x="41624" y="9670"/>
                        <a:pt x="41624" y="21600"/>
                      </a:cubicBezTo>
                      <a:cubicBezTo>
                        <a:pt x="41624" y="22106"/>
                        <a:pt x="41606" y="22612"/>
                        <a:pt x="41570" y="23117"/>
                      </a:cubicBezTo>
                      <a:lnTo>
                        <a:pt x="20024" y="21600"/>
                      </a:lnTo>
                      <a:lnTo>
                        <a:pt x="0" y="135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64" name="Oval 60"/>
              <p:cNvSpPr>
                <a:spLocks noChangeArrowheads="1"/>
              </p:cNvSpPr>
              <p:nvPr/>
            </p:nvSpPr>
            <p:spPr bwMode="auto">
              <a:xfrm>
                <a:off x="1920" y="2270"/>
                <a:ext cx="288" cy="288"/>
              </a:xfrm>
              <a:prstGeom prst="ellipse">
                <a:avLst/>
              </a:prstGeom>
              <a:gradFill rotWithShape="0">
                <a:gsLst>
                  <a:gs pos="0">
                    <a:srgbClr val="009900"/>
                  </a:gs>
                  <a:gs pos="100000">
                    <a:srgbClr val="004700"/>
                  </a:gs>
                </a:gsLst>
                <a:path path="shape">
                  <a:fillToRect l="50000" t="50000" r="50000" b="50000"/>
                </a:path>
              </a:gradFill>
              <a:ln w="2857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2265" name="Rectangle 61"/>
              <p:cNvSpPr>
                <a:spLocks noChangeArrowheads="1"/>
              </p:cNvSpPr>
              <p:nvPr/>
            </p:nvSpPr>
            <p:spPr bwMode="auto">
              <a:xfrm>
                <a:off x="3599" y="220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a:solidFill>
                      <a:srgbClr val="FFFF00"/>
                    </a:solidFill>
                    <a:latin typeface="Bookman Old Style" panose="02050604050505020204" pitchFamily="18" charset="0"/>
                  </a:rPr>
                  <a:t>+</a:t>
                </a:r>
              </a:p>
            </p:txBody>
          </p:sp>
          <p:sp>
            <p:nvSpPr>
              <p:cNvPr id="52266" name="Line 62"/>
              <p:cNvSpPr>
                <a:spLocks noChangeShapeType="1"/>
              </p:cNvSpPr>
              <p:nvPr/>
            </p:nvSpPr>
            <p:spPr bwMode="auto">
              <a:xfrm>
                <a:off x="1968" y="2414"/>
                <a:ext cx="144"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Effect transition="in" filter="wipe(left)">
                                      <p:cBhvr>
                                        <p:cTn id="7" dur="500"/>
                                        <p:tgtEl>
                                          <p:spTgt spid="2252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5283"/>
                                        </p:tgtEl>
                                        <p:attrNameLst>
                                          <p:attrName>style.visibility</p:attrName>
                                        </p:attrNameLst>
                                      </p:cBhvr>
                                      <p:to>
                                        <p:strVal val="visible"/>
                                      </p:to>
                                    </p:set>
                                    <p:animEffect transition="in" filter="wipe(left)">
                                      <p:cBhvr>
                                        <p:cTn id="12" dur="500"/>
                                        <p:tgtEl>
                                          <p:spTgt spid="22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auto">
          <a:xfrm>
            <a:off x="1600200" y="228600"/>
            <a:ext cx="6337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方正舒体" panose="02010601030101010101" pitchFamily="2" charset="-122"/>
              </a:rPr>
              <a:t>一对等量正点电荷的电场线</a:t>
            </a:r>
          </a:p>
        </p:txBody>
      </p:sp>
      <p:grpSp>
        <p:nvGrpSpPr>
          <p:cNvPr id="356355" name="Group 3"/>
          <p:cNvGrpSpPr>
            <a:grpSpLocks/>
          </p:cNvGrpSpPr>
          <p:nvPr/>
        </p:nvGrpSpPr>
        <p:grpSpPr bwMode="auto">
          <a:xfrm>
            <a:off x="0" y="1219200"/>
            <a:ext cx="9144000" cy="4832350"/>
            <a:chOff x="0" y="913"/>
            <a:chExt cx="5760" cy="3044"/>
          </a:xfrm>
        </p:grpSpPr>
        <p:sp>
          <p:nvSpPr>
            <p:cNvPr id="53252" name="Arc 4"/>
            <p:cNvSpPr>
              <a:spLocks/>
            </p:cNvSpPr>
            <p:nvPr/>
          </p:nvSpPr>
          <p:spPr bwMode="auto">
            <a:xfrm rot="-240000" flipH="1" flipV="1">
              <a:off x="0" y="1928"/>
              <a:ext cx="2042" cy="1075"/>
            </a:xfrm>
            <a:custGeom>
              <a:avLst/>
              <a:gdLst>
                <a:gd name="T0" fmla="*/ 0 w 17682"/>
                <a:gd name="T1" fmla="*/ 0 h 21481"/>
                <a:gd name="T2" fmla="*/ 0 w 17682"/>
                <a:gd name="T3" fmla="*/ 0 h 21481"/>
                <a:gd name="T4" fmla="*/ 0 w 17682"/>
                <a:gd name="T5" fmla="*/ 0 h 21481"/>
                <a:gd name="T6" fmla="*/ 0 60000 65536"/>
                <a:gd name="T7" fmla="*/ 0 60000 65536"/>
                <a:gd name="T8" fmla="*/ 0 60000 65536"/>
              </a:gdLst>
              <a:ahLst/>
              <a:cxnLst>
                <a:cxn ang="T6">
                  <a:pos x="T0" y="T1"/>
                </a:cxn>
                <a:cxn ang="T7">
                  <a:pos x="T2" y="T3"/>
                </a:cxn>
                <a:cxn ang="T8">
                  <a:pos x="T4" y="T5"/>
                </a:cxn>
              </a:cxnLst>
              <a:rect l="0" t="0" r="r" b="b"/>
              <a:pathLst>
                <a:path w="17682" h="21481" fill="none" extrusionOk="0">
                  <a:moveTo>
                    <a:pt x="15421" y="21481"/>
                  </a:moveTo>
                  <a:cubicBezTo>
                    <a:pt x="9210" y="20827"/>
                    <a:pt x="3586" y="17518"/>
                    <a:pt x="-1" y="12405"/>
                  </a:cubicBezTo>
                </a:path>
                <a:path w="17682" h="21481" stroke="0" extrusionOk="0">
                  <a:moveTo>
                    <a:pt x="15421" y="21481"/>
                  </a:moveTo>
                  <a:cubicBezTo>
                    <a:pt x="9210" y="20827"/>
                    <a:pt x="3586" y="17518"/>
                    <a:pt x="-1" y="12405"/>
                  </a:cubicBezTo>
                  <a:lnTo>
                    <a:pt x="17682" y="0"/>
                  </a:lnTo>
                  <a:lnTo>
                    <a:pt x="15421" y="2148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3" name="Group 5"/>
            <p:cNvGrpSpPr>
              <a:grpSpLocks/>
            </p:cNvGrpSpPr>
            <p:nvPr/>
          </p:nvGrpSpPr>
          <p:grpSpPr bwMode="auto">
            <a:xfrm>
              <a:off x="1" y="913"/>
              <a:ext cx="5759" cy="3044"/>
              <a:chOff x="1" y="913"/>
              <a:chExt cx="5759" cy="3044"/>
            </a:xfrm>
          </p:grpSpPr>
          <p:sp>
            <p:nvSpPr>
              <p:cNvPr id="53254" name="Oval 6"/>
              <p:cNvSpPr>
                <a:spLocks noChangeArrowheads="1"/>
              </p:cNvSpPr>
              <p:nvPr/>
            </p:nvSpPr>
            <p:spPr bwMode="auto">
              <a:xfrm>
                <a:off x="3456" y="2231"/>
                <a:ext cx="284" cy="284"/>
              </a:xfrm>
              <a:prstGeom prst="ellipse">
                <a:avLst/>
              </a:prstGeom>
              <a:gradFill rotWithShape="0">
                <a:gsLst>
                  <a:gs pos="0">
                    <a:srgbClr val="CC3300"/>
                  </a:gs>
                  <a:gs pos="100000">
                    <a:srgbClr val="5E1800"/>
                  </a:gs>
                </a:gsLst>
                <a:path path="shape">
                  <a:fillToRect l="50000" t="50000" r="50000" b="50000"/>
                </a:path>
              </a:gradFill>
              <a:ln w="28575">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3255" name="Rectangle 7"/>
              <p:cNvSpPr>
                <a:spLocks noChangeArrowheads="1"/>
              </p:cNvSpPr>
              <p:nvPr/>
            </p:nvSpPr>
            <p:spPr bwMode="auto">
              <a:xfrm>
                <a:off x="3456" y="218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3256" name="Arc 8"/>
              <p:cNvSpPr>
                <a:spLocks/>
              </p:cNvSpPr>
              <p:nvPr/>
            </p:nvSpPr>
            <p:spPr bwMode="auto">
              <a:xfrm rot="-240000">
                <a:off x="3717" y="1751"/>
                <a:ext cx="2042" cy="1075"/>
              </a:xfrm>
              <a:custGeom>
                <a:avLst/>
                <a:gdLst>
                  <a:gd name="T0" fmla="*/ 0 w 17682"/>
                  <a:gd name="T1" fmla="*/ 0 h 21481"/>
                  <a:gd name="T2" fmla="*/ 0 w 17682"/>
                  <a:gd name="T3" fmla="*/ 0 h 21481"/>
                  <a:gd name="T4" fmla="*/ 0 w 17682"/>
                  <a:gd name="T5" fmla="*/ 0 h 21481"/>
                  <a:gd name="T6" fmla="*/ 0 60000 65536"/>
                  <a:gd name="T7" fmla="*/ 0 60000 65536"/>
                  <a:gd name="T8" fmla="*/ 0 60000 65536"/>
                </a:gdLst>
                <a:ahLst/>
                <a:cxnLst>
                  <a:cxn ang="T6">
                    <a:pos x="T0" y="T1"/>
                  </a:cxn>
                  <a:cxn ang="T7">
                    <a:pos x="T2" y="T3"/>
                  </a:cxn>
                  <a:cxn ang="T8">
                    <a:pos x="T4" y="T5"/>
                  </a:cxn>
                </a:cxnLst>
                <a:rect l="0" t="0" r="r" b="b"/>
                <a:pathLst>
                  <a:path w="17682" h="21481" fill="none" extrusionOk="0">
                    <a:moveTo>
                      <a:pt x="15421" y="21481"/>
                    </a:moveTo>
                    <a:cubicBezTo>
                      <a:pt x="9210" y="20827"/>
                      <a:pt x="3586" y="17518"/>
                      <a:pt x="-1" y="12405"/>
                    </a:cubicBezTo>
                  </a:path>
                  <a:path w="17682" h="21481" stroke="0" extrusionOk="0">
                    <a:moveTo>
                      <a:pt x="15421" y="21481"/>
                    </a:moveTo>
                    <a:cubicBezTo>
                      <a:pt x="9210" y="20827"/>
                      <a:pt x="3586" y="17518"/>
                      <a:pt x="-1" y="12405"/>
                    </a:cubicBezTo>
                    <a:lnTo>
                      <a:pt x="17682" y="0"/>
                    </a:lnTo>
                    <a:lnTo>
                      <a:pt x="15421" y="2148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7" name="Arc 9"/>
              <p:cNvSpPr>
                <a:spLocks/>
              </p:cNvSpPr>
              <p:nvPr/>
            </p:nvSpPr>
            <p:spPr bwMode="auto">
              <a:xfrm rot="10800000">
                <a:off x="3072" y="2471"/>
                <a:ext cx="576" cy="1154"/>
              </a:xfrm>
              <a:custGeom>
                <a:avLst/>
                <a:gdLst>
                  <a:gd name="T0" fmla="*/ 0 w 21600"/>
                  <a:gd name="T1" fmla="*/ 0 h 30819"/>
                  <a:gd name="T2" fmla="*/ 0 w 21600"/>
                  <a:gd name="T3" fmla="*/ 0 h 30819"/>
                  <a:gd name="T4" fmla="*/ 0 w 21600"/>
                  <a:gd name="T5" fmla="*/ 0 h 30819"/>
                  <a:gd name="T6" fmla="*/ 0 60000 65536"/>
                  <a:gd name="T7" fmla="*/ 0 60000 65536"/>
                  <a:gd name="T8" fmla="*/ 0 60000 65536"/>
                </a:gdLst>
                <a:ahLst/>
                <a:cxnLst>
                  <a:cxn ang="T6">
                    <a:pos x="T0" y="T1"/>
                  </a:cxn>
                  <a:cxn ang="T7">
                    <a:pos x="T2" y="T3"/>
                  </a:cxn>
                  <a:cxn ang="T8">
                    <a:pos x="T4" y="T5"/>
                  </a:cxn>
                </a:cxnLst>
                <a:rect l="0" t="0" r="r" b="b"/>
                <a:pathLst>
                  <a:path w="21600" h="30819" fill="none" extrusionOk="0">
                    <a:moveTo>
                      <a:pt x="19311" y="-1"/>
                    </a:moveTo>
                    <a:cubicBezTo>
                      <a:pt x="20816" y="3003"/>
                      <a:pt x="21600" y="6316"/>
                      <a:pt x="21600" y="9676"/>
                    </a:cubicBezTo>
                    <a:cubicBezTo>
                      <a:pt x="21600" y="19901"/>
                      <a:pt x="14430" y="28725"/>
                      <a:pt x="4421" y="30818"/>
                    </a:cubicBezTo>
                  </a:path>
                  <a:path w="21600" h="30819" stroke="0" extrusionOk="0">
                    <a:moveTo>
                      <a:pt x="19311" y="-1"/>
                    </a:moveTo>
                    <a:cubicBezTo>
                      <a:pt x="20816" y="3003"/>
                      <a:pt x="21600" y="6316"/>
                      <a:pt x="21600" y="9676"/>
                    </a:cubicBezTo>
                    <a:cubicBezTo>
                      <a:pt x="21600" y="19901"/>
                      <a:pt x="14430" y="28725"/>
                      <a:pt x="4421" y="30818"/>
                    </a:cubicBezTo>
                    <a:lnTo>
                      <a:pt x="0" y="9676"/>
                    </a:lnTo>
                    <a:lnTo>
                      <a:pt x="19311" y="-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8" name="Arc 10"/>
              <p:cNvSpPr>
                <a:spLocks/>
              </p:cNvSpPr>
              <p:nvPr/>
            </p:nvSpPr>
            <p:spPr bwMode="auto">
              <a:xfrm rot="7440000">
                <a:off x="3403" y="2566"/>
                <a:ext cx="1064" cy="1486"/>
              </a:xfrm>
              <a:custGeom>
                <a:avLst/>
                <a:gdLst>
                  <a:gd name="T0" fmla="*/ 0 w 20845"/>
                  <a:gd name="T1" fmla="*/ 0 h 21551"/>
                  <a:gd name="T2" fmla="*/ 0 w 20845"/>
                  <a:gd name="T3" fmla="*/ 0 h 21551"/>
                  <a:gd name="T4" fmla="*/ 0 w 20845"/>
                  <a:gd name="T5" fmla="*/ 0 h 21551"/>
                  <a:gd name="T6" fmla="*/ 0 60000 65536"/>
                  <a:gd name="T7" fmla="*/ 0 60000 65536"/>
                  <a:gd name="T8" fmla="*/ 0 60000 65536"/>
                </a:gdLst>
                <a:ahLst/>
                <a:cxnLst>
                  <a:cxn ang="T6">
                    <a:pos x="T0" y="T1"/>
                  </a:cxn>
                  <a:cxn ang="T7">
                    <a:pos x="T2" y="T3"/>
                  </a:cxn>
                  <a:cxn ang="T8">
                    <a:pos x="T4" y="T5"/>
                  </a:cxn>
                </a:cxnLst>
                <a:rect l="0" t="0" r="r" b="b"/>
                <a:pathLst>
                  <a:path w="20845" h="21551" fill="none" extrusionOk="0">
                    <a:moveTo>
                      <a:pt x="20845" y="5660"/>
                    </a:moveTo>
                    <a:cubicBezTo>
                      <a:pt x="18430" y="14551"/>
                      <a:pt x="10642" y="20932"/>
                      <a:pt x="1450" y="21551"/>
                    </a:cubicBezTo>
                  </a:path>
                  <a:path w="20845" h="21551" stroke="0" extrusionOk="0">
                    <a:moveTo>
                      <a:pt x="20845" y="5660"/>
                    </a:moveTo>
                    <a:cubicBezTo>
                      <a:pt x="18430" y="14551"/>
                      <a:pt x="10642" y="20932"/>
                      <a:pt x="1450" y="21551"/>
                    </a:cubicBezTo>
                    <a:lnTo>
                      <a:pt x="0" y="0"/>
                    </a:lnTo>
                    <a:lnTo>
                      <a:pt x="20845" y="566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9" name="Arc 11"/>
              <p:cNvSpPr>
                <a:spLocks/>
              </p:cNvSpPr>
              <p:nvPr/>
            </p:nvSpPr>
            <p:spPr bwMode="auto">
              <a:xfrm rot="1260000">
                <a:off x="3496" y="2616"/>
                <a:ext cx="1410" cy="806"/>
              </a:xfrm>
              <a:custGeom>
                <a:avLst/>
                <a:gdLst>
                  <a:gd name="T0" fmla="*/ 0 w 21363"/>
                  <a:gd name="T1" fmla="*/ 0 h 21600"/>
                  <a:gd name="T2" fmla="*/ 0 w 21363"/>
                  <a:gd name="T3" fmla="*/ 0 h 21600"/>
                  <a:gd name="T4" fmla="*/ 0 w 21363"/>
                  <a:gd name="T5" fmla="*/ 0 h 21600"/>
                  <a:gd name="T6" fmla="*/ 0 60000 65536"/>
                  <a:gd name="T7" fmla="*/ 0 60000 65536"/>
                  <a:gd name="T8" fmla="*/ 0 60000 65536"/>
                </a:gdLst>
                <a:ahLst/>
                <a:cxnLst>
                  <a:cxn ang="T6">
                    <a:pos x="T0" y="T1"/>
                  </a:cxn>
                  <a:cxn ang="T7">
                    <a:pos x="T2" y="T3"/>
                  </a:cxn>
                  <a:cxn ang="T8">
                    <a:pos x="T4" y="T5"/>
                  </a:cxn>
                </a:cxnLst>
                <a:rect l="0" t="0" r="r" b="b"/>
                <a:pathLst>
                  <a:path w="21363" h="21600" fill="none" extrusionOk="0">
                    <a:moveTo>
                      <a:pt x="21363" y="21600"/>
                    </a:moveTo>
                    <a:cubicBezTo>
                      <a:pt x="10666" y="21600"/>
                      <a:pt x="1580" y="13770"/>
                      <a:pt x="0" y="3190"/>
                    </a:cubicBezTo>
                  </a:path>
                  <a:path w="21363" h="21600" stroke="0" extrusionOk="0">
                    <a:moveTo>
                      <a:pt x="21363" y="21600"/>
                    </a:moveTo>
                    <a:cubicBezTo>
                      <a:pt x="10666" y="21600"/>
                      <a:pt x="1580" y="13770"/>
                      <a:pt x="0" y="3190"/>
                    </a:cubicBezTo>
                    <a:lnTo>
                      <a:pt x="21363" y="0"/>
                    </a:lnTo>
                    <a:lnTo>
                      <a:pt x="21363" y="2160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0" name="Arc 12"/>
              <p:cNvSpPr>
                <a:spLocks/>
              </p:cNvSpPr>
              <p:nvPr/>
            </p:nvSpPr>
            <p:spPr bwMode="auto">
              <a:xfrm rot="10800000">
                <a:off x="3689" y="2040"/>
                <a:ext cx="1784" cy="1200"/>
              </a:xfrm>
              <a:custGeom>
                <a:avLst/>
                <a:gdLst>
                  <a:gd name="T0" fmla="*/ 0 w 20079"/>
                  <a:gd name="T1" fmla="*/ 0 h 21600"/>
                  <a:gd name="T2" fmla="*/ 0 w 20079"/>
                  <a:gd name="T3" fmla="*/ 0 h 21600"/>
                  <a:gd name="T4" fmla="*/ 0 w 20079"/>
                  <a:gd name="T5" fmla="*/ 0 h 21600"/>
                  <a:gd name="T6" fmla="*/ 0 60000 65536"/>
                  <a:gd name="T7" fmla="*/ 0 60000 65536"/>
                  <a:gd name="T8" fmla="*/ 0 60000 65536"/>
                </a:gdLst>
                <a:ahLst/>
                <a:cxnLst>
                  <a:cxn ang="T6">
                    <a:pos x="T0" y="T1"/>
                  </a:cxn>
                  <a:cxn ang="T7">
                    <a:pos x="T2" y="T3"/>
                  </a:cxn>
                  <a:cxn ang="T8">
                    <a:pos x="T4" y="T5"/>
                  </a:cxn>
                </a:cxnLst>
                <a:rect l="0" t="0" r="r" b="b"/>
                <a:pathLst>
                  <a:path w="20079" h="21600" fill="none" extrusionOk="0">
                    <a:moveTo>
                      <a:pt x="0" y="0"/>
                    </a:moveTo>
                    <a:cubicBezTo>
                      <a:pt x="3" y="0"/>
                      <a:pt x="7" y="-1"/>
                      <a:pt x="11" y="0"/>
                    </a:cubicBezTo>
                    <a:cubicBezTo>
                      <a:pt x="8856" y="0"/>
                      <a:pt x="16807" y="5392"/>
                      <a:pt x="20079" y="13610"/>
                    </a:cubicBezTo>
                  </a:path>
                  <a:path w="20079" h="21600" stroke="0" extrusionOk="0">
                    <a:moveTo>
                      <a:pt x="0" y="0"/>
                    </a:moveTo>
                    <a:cubicBezTo>
                      <a:pt x="3" y="0"/>
                      <a:pt x="7" y="-1"/>
                      <a:pt x="11" y="0"/>
                    </a:cubicBezTo>
                    <a:cubicBezTo>
                      <a:pt x="8856" y="0"/>
                      <a:pt x="16807" y="5392"/>
                      <a:pt x="20079" y="13610"/>
                    </a:cubicBezTo>
                    <a:lnTo>
                      <a:pt x="11" y="21600"/>
                    </a:lnTo>
                    <a:lnTo>
                      <a:pt x="0" y="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Line 13"/>
              <p:cNvSpPr>
                <a:spLocks noChangeShapeType="1"/>
              </p:cNvSpPr>
              <p:nvPr/>
            </p:nvSpPr>
            <p:spPr bwMode="auto">
              <a:xfrm>
                <a:off x="3744" y="2375"/>
                <a:ext cx="1824" cy="0"/>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2" name="Oval 14"/>
              <p:cNvSpPr>
                <a:spLocks noChangeArrowheads="1"/>
              </p:cNvSpPr>
              <p:nvPr/>
            </p:nvSpPr>
            <p:spPr bwMode="auto">
              <a:xfrm flipV="1">
                <a:off x="3457" y="2239"/>
                <a:ext cx="284" cy="284"/>
              </a:xfrm>
              <a:prstGeom prst="ellipse">
                <a:avLst/>
              </a:prstGeom>
              <a:gradFill rotWithShape="0">
                <a:gsLst>
                  <a:gs pos="0">
                    <a:srgbClr val="CC3300"/>
                  </a:gs>
                  <a:gs pos="100000">
                    <a:srgbClr val="5E1800"/>
                  </a:gs>
                </a:gsLst>
                <a:path path="shape">
                  <a:fillToRect l="50000" t="50000" r="50000" b="50000"/>
                </a:path>
              </a:gradFill>
              <a:ln w="28575">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3263" name="Rectangle 15"/>
              <p:cNvSpPr>
                <a:spLocks noChangeArrowheads="1"/>
              </p:cNvSpPr>
              <p:nvPr/>
            </p:nvSpPr>
            <p:spPr bwMode="auto">
              <a:xfrm flipV="1">
                <a:off x="3457" y="216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grpSp>
            <p:nvGrpSpPr>
              <p:cNvPr id="53264" name="Group 16"/>
              <p:cNvGrpSpPr>
                <a:grpSpLocks/>
              </p:cNvGrpSpPr>
              <p:nvPr/>
            </p:nvGrpSpPr>
            <p:grpSpPr bwMode="auto">
              <a:xfrm flipV="1">
                <a:off x="3073" y="913"/>
                <a:ext cx="2687" cy="2090"/>
                <a:chOff x="3072" y="1606"/>
                <a:chExt cx="2687" cy="2090"/>
              </a:xfrm>
            </p:grpSpPr>
            <p:sp>
              <p:nvSpPr>
                <p:cNvPr id="53284" name="Arc 17"/>
                <p:cNvSpPr>
                  <a:spLocks/>
                </p:cNvSpPr>
                <p:nvPr/>
              </p:nvSpPr>
              <p:spPr bwMode="auto">
                <a:xfrm rot="-240000">
                  <a:off x="3717" y="1606"/>
                  <a:ext cx="2042" cy="1075"/>
                </a:xfrm>
                <a:custGeom>
                  <a:avLst/>
                  <a:gdLst>
                    <a:gd name="T0" fmla="*/ 0 w 17682"/>
                    <a:gd name="T1" fmla="*/ 0 h 21481"/>
                    <a:gd name="T2" fmla="*/ 0 w 17682"/>
                    <a:gd name="T3" fmla="*/ 0 h 21481"/>
                    <a:gd name="T4" fmla="*/ 0 w 17682"/>
                    <a:gd name="T5" fmla="*/ 0 h 21481"/>
                    <a:gd name="T6" fmla="*/ 0 60000 65536"/>
                    <a:gd name="T7" fmla="*/ 0 60000 65536"/>
                    <a:gd name="T8" fmla="*/ 0 60000 65536"/>
                  </a:gdLst>
                  <a:ahLst/>
                  <a:cxnLst>
                    <a:cxn ang="T6">
                      <a:pos x="T0" y="T1"/>
                    </a:cxn>
                    <a:cxn ang="T7">
                      <a:pos x="T2" y="T3"/>
                    </a:cxn>
                    <a:cxn ang="T8">
                      <a:pos x="T4" y="T5"/>
                    </a:cxn>
                  </a:cxnLst>
                  <a:rect l="0" t="0" r="r" b="b"/>
                  <a:pathLst>
                    <a:path w="17682" h="21481" fill="none" extrusionOk="0">
                      <a:moveTo>
                        <a:pt x="15421" y="21481"/>
                      </a:moveTo>
                      <a:cubicBezTo>
                        <a:pt x="9210" y="20827"/>
                        <a:pt x="3586" y="17518"/>
                        <a:pt x="-1" y="12405"/>
                      </a:cubicBezTo>
                    </a:path>
                    <a:path w="17682" h="21481" stroke="0" extrusionOk="0">
                      <a:moveTo>
                        <a:pt x="15421" y="21481"/>
                      </a:moveTo>
                      <a:cubicBezTo>
                        <a:pt x="9210" y="20827"/>
                        <a:pt x="3586" y="17518"/>
                        <a:pt x="-1" y="12405"/>
                      </a:cubicBezTo>
                      <a:lnTo>
                        <a:pt x="17682" y="0"/>
                      </a:lnTo>
                      <a:lnTo>
                        <a:pt x="15421" y="2148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85" name="Group 18"/>
                <p:cNvGrpSpPr>
                  <a:grpSpLocks/>
                </p:cNvGrpSpPr>
                <p:nvPr/>
              </p:nvGrpSpPr>
              <p:grpSpPr bwMode="auto">
                <a:xfrm>
                  <a:off x="3072" y="1895"/>
                  <a:ext cx="2496" cy="1801"/>
                  <a:chOff x="3072" y="1825"/>
                  <a:chExt cx="2496" cy="1801"/>
                </a:xfrm>
              </p:grpSpPr>
              <p:sp>
                <p:nvSpPr>
                  <p:cNvPr id="53286" name="Arc 19"/>
                  <p:cNvSpPr>
                    <a:spLocks/>
                  </p:cNvSpPr>
                  <p:nvPr/>
                </p:nvSpPr>
                <p:spPr bwMode="auto">
                  <a:xfrm rot="10800000">
                    <a:off x="3072" y="2256"/>
                    <a:ext cx="576" cy="1154"/>
                  </a:xfrm>
                  <a:custGeom>
                    <a:avLst/>
                    <a:gdLst>
                      <a:gd name="T0" fmla="*/ 0 w 21600"/>
                      <a:gd name="T1" fmla="*/ 0 h 30819"/>
                      <a:gd name="T2" fmla="*/ 0 w 21600"/>
                      <a:gd name="T3" fmla="*/ 0 h 30819"/>
                      <a:gd name="T4" fmla="*/ 0 w 21600"/>
                      <a:gd name="T5" fmla="*/ 0 h 30819"/>
                      <a:gd name="T6" fmla="*/ 0 60000 65536"/>
                      <a:gd name="T7" fmla="*/ 0 60000 65536"/>
                      <a:gd name="T8" fmla="*/ 0 60000 65536"/>
                    </a:gdLst>
                    <a:ahLst/>
                    <a:cxnLst>
                      <a:cxn ang="T6">
                        <a:pos x="T0" y="T1"/>
                      </a:cxn>
                      <a:cxn ang="T7">
                        <a:pos x="T2" y="T3"/>
                      </a:cxn>
                      <a:cxn ang="T8">
                        <a:pos x="T4" y="T5"/>
                      </a:cxn>
                    </a:cxnLst>
                    <a:rect l="0" t="0" r="r" b="b"/>
                    <a:pathLst>
                      <a:path w="21600" h="30819" fill="none" extrusionOk="0">
                        <a:moveTo>
                          <a:pt x="19311" y="-1"/>
                        </a:moveTo>
                        <a:cubicBezTo>
                          <a:pt x="20816" y="3003"/>
                          <a:pt x="21600" y="6316"/>
                          <a:pt x="21600" y="9676"/>
                        </a:cubicBezTo>
                        <a:cubicBezTo>
                          <a:pt x="21600" y="19901"/>
                          <a:pt x="14430" y="28725"/>
                          <a:pt x="4421" y="30818"/>
                        </a:cubicBezTo>
                      </a:path>
                      <a:path w="21600" h="30819" stroke="0" extrusionOk="0">
                        <a:moveTo>
                          <a:pt x="19311" y="-1"/>
                        </a:moveTo>
                        <a:cubicBezTo>
                          <a:pt x="20816" y="3003"/>
                          <a:pt x="21600" y="6316"/>
                          <a:pt x="21600" y="9676"/>
                        </a:cubicBezTo>
                        <a:cubicBezTo>
                          <a:pt x="21600" y="19901"/>
                          <a:pt x="14430" y="28725"/>
                          <a:pt x="4421" y="30818"/>
                        </a:cubicBezTo>
                        <a:lnTo>
                          <a:pt x="0" y="9676"/>
                        </a:lnTo>
                        <a:lnTo>
                          <a:pt x="19311" y="-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7" name="Arc 20"/>
                  <p:cNvSpPr>
                    <a:spLocks/>
                  </p:cNvSpPr>
                  <p:nvPr/>
                </p:nvSpPr>
                <p:spPr bwMode="auto">
                  <a:xfrm rot="7440000">
                    <a:off x="3403" y="2351"/>
                    <a:ext cx="1064" cy="1486"/>
                  </a:xfrm>
                  <a:custGeom>
                    <a:avLst/>
                    <a:gdLst>
                      <a:gd name="T0" fmla="*/ 0 w 20845"/>
                      <a:gd name="T1" fmla="*/ 0 h 21551"/>
                      <a:gd name="T2" fmla="*/ 0 w 20845"/>
                      <a:gd name="T3" fmla="*/ 0 h 21551"/>
                      <a:gd name="T4" fmla="*/ 0 w 20845"/>
                      <a:gd name="T5" fmla="*/ 0 h 21551"/>
                      <a:gd name="T6" fmla="*/ 0 60000 65536"/>
                      <a:gd name="T7" fmla="*/ 0 60000 65536"/>
                      <a:gd name="T8" fmla="*/ 0 60000 65536"/>
                    </a:gdLst>
                    <a:ahLst/>
                    <a:cxnLst>
                      <a:cxn ang="T6">
                        <a:pos x="T0" y="T1"/>
                      </a:cxn>
                      <a:cxn ang="T7">
                        <a:pos x="T2" y="T3"/>
                      </a:cxn>
                      <a:cxn ang="T8">
                        <a:pos x="T4" y="T5"/>
                      </a:cxn>
                    </a:cxnLst>
                    <a:rect l="0" t="0" r="r" b="b"/>
                    <a:pathLst>
                      <a:path w="20845" h="21551" fill="none" extrusionOk="0">
                        <a:moveTo>
                          <a:pt x="20845" y="5660"/>
                        </a:moveTo>
                        <a:cubicBezTo>
                          <a:pt x="18430" y="14551"/>
                          <a:pt x="10642" y="20932"/>
                          <a:pt x="1450" y="21551"/>
                        </a:cubicBezTo>
                      </a:path>
                      <a:path w="20845" h="21551" stroke="0" extrusionOk="0">
                        <a:moveTo>
                          <a:pt x="20845" y="5660"/>
                        </a:moveTo>
                        <a:cubicBezTo>
                          <a:pt x="18430" y="14551"/>
                          <a:pt x="10642" y="20932"/>
                          <a:pt x="1450" y="21551"/>
                        </a:cubicBezTo>
                        <a:lnTo>
                          <a:pt x="0" y="0"/>
                        </a:lnTo>
                        <a:lnTo>
                          <a:pt x="20845" y="566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8" name="Arc 21"/>
                  <p:cNvSpPr>
                    <a:spLocks/>
                  </p:cNvSpPr>
                  <p:nvPr/>
                </p:nvSpPr>
                <p:spPr bwMode="auto">
                  <a:xfrm rot="1260000">
                    <a:off x="3496" y="2401"/>
                    <a:ext cx="1410" cy="806"/>
                  </a:xfrm>
                  <a:custGeom>
                    <a:avLst/>
                    <a:gdLst>
                      <a:gd name="T0" fmla="*/ 0 w 21363"/>
                      <a:gd name="T1" fmla="*/ 0 h 21600"/>
                      <a:gd name="T2" fmla="*/ 0 w 21363"/>
                      <a:gd name="T3" fmla="*/ 0 h 21600"/>
                      <a:gd name="T4" fmla="*/ 0 w 21363"/>
                      <a:gd name="T5" fmla="*/ 0 h 21600"/>
                      <a:gd name="T6" fmla="*/ 0 60000 65536"/>
                      <a:gd name="T7" fmla="*/ 0 60000 65536"/>
                      <a:gd name="T8" fmla="*/ 0 60000 65536"/>
                    </a:gdLst>
                    <a:ahLst/>
                    <a:cxnLst>
                      <a:cxn ang="T6">
                        <a:pos x="T0" y="T1"/>
                      </a:cxn>
                      <a:cxn ang="T7">
                        <a:pos x="T2" y="T3"/>
                      </a:cxn>
                      <a:cxn ang="T8">
                        <a:pos x="T4" y="T5"/>
                      </a:cxn>
                    </a:cxnLst>
                    <a:rect l="0" t="0" r="r" b="b"/>
                    <a:pathLst>
                      <a:path w="21363" h="21600" fill="none" extrusionOk="0">
                        <a:moveTo>
                          <a:pt x="21363" y="21600"/>
                        </a:moveTo>
                        <a:cubicBezTo>
                          <a:pt x="10666" y="21600"/>
                          <a:pt x="1580" y="13770"/>
                          <a:pt x="0" y="3190"/>
                        </a:cubicBezTo>
                      </a:path>
                      <a:path w="21363" h="21600" stroke="0" extrusionOk="0">
                        <a:moveTo>
                          <a:pt x="21363" y="21600"/>
                        </a:moveTo>
                        <a:cubicBezTo>
                          <a:pt x="10666" y="21600"/>
                          <a:pt x="1580" y="13770"/>
                          <a:pt x="0" y="3190"/>
                        </a:cubicBezTo>
                        <a:lnTo>
                          <a:pt x="21363" y="0"/>
                        </a:lnTo>
                        <a:lnTo>
                          <a:pt x="21363" y="2160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9" name="Arc 22"/>
                  <p:cNvSpPr>
                    <a:spLocks/>
                  </p:cNvSpPr>
                  <p:nvPr/>
                </p:nvSpPr>
                <p:spPr bwMode="auto">
                  <a:xfrm rot="10800000">
                    <a:off x="3689" y="1825"/>
                    <a:ext cx="1784" cy="1200"/>
                  </a:xfrm>
                  <a:custGeom>
                    <a:avLst/>
                    <a:gdLst>
                      <a:gd name="T0" fmla="*/ 0 w 20079"/>
                      <a:gd name="T1" fmla="*/ 0 h 21600"/>
                      <a:gd name="T2" fmla="*/ 0 w 20079"/>
                      <a:gd name="T3" fmla="*/ 0 h 21600"/>
                      <a:gd name="T4" fmla="*/ 0 w 20079"/>
                      <a:gd name="T5" fmla="*/ 0 h 21600"/>
                      <a:gd name="T6" fmla="*/ 0 60000 65536"/>
                      <a:gd name="T7" fmla="*/ 0 60000 65536"/>
                      <a:gd name="T8" fmla="*/ 0 60000 65536"/>
                    </a:gdLst>
                    <a:ahLst/>
                    <a:cxnLst>
                      <a:cxn ang="T6">
                        <a:pos x="T0" y="T1"/>
                      </a:cxn>
                      <a:cxn ang="T7">
                        <a:pos x="T2" y="T3"/>
                      </a:cxn>
                      <a:cxn ang="T8">
                        <a:pos x="T4" y="T5"/>
                      </a:cxn>
                    </a:cxnLst>
                    <a:rect l="0" t="0" r="r" b="b"/>
                    <a:pathLst>
                      <a:path w="20079" h="21600" fill="none" extrusionOk="0">
                        <a:moveTo>
                          <a:pt x="0" y="0"/>
                        </a:moveTo>
                        <a:cubicBezTo>
                          <a:pt x="3" y="0"/>
                          <a:pt x="7" y="-1"/>
                          <a:pt x="11" y="0"/>
                        </a:cubicBezTo>
                        <a:cubicBezTo>
                          <a:pt x="8856" y="0"/>
                          <a:pt x="16807" y="5392"/>
                          <a:pt x="20079" y="13610"/>
                        </a:cubicBezTo>
                      </a:path>
                      <a:path w="20079" h="21600" stroke="0" extrusionOk="0">
                        <a:moveTo>
                          <a:pt x="0" y="0"/>
                        </a:moveTo>
                        <a:cubicBezTo>
                          <a:pt x="3" y="0"/>
                          <a:pt x="7" y="-1"/>
                          <a:pt x="11" y="0"/>
                        </a:cubicBezTo>
                        <a:cubicBezTo>
                          <a:pt x="8856" y="0"/>
                          <a:pt x="16807" y="5392"/>
                          <a:pt x="20079" y="13610"/>
                        </a:cubicBezTo>
                        <a:lnTo>
                          <a:pt x="11" y="21600"/>
                        </a:lnTo>
                        <a:lnTo>
                          <a:pt x="0" y="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0" name="Line 23"/>
                  <p:cNvSpPr>
                    <a:spLocks noChangeShapeType="1"/>
                  </p:cNvSpPr>
                  <p:nvPr/>
                </p:nvSpPr>
                <p:spPr bwMode="auto">
                  <a:xfrm>
                    <a:off x="3744" y="2160"/>
                    <a:ext cx="1824" cy="0"/>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3265" name="Oval 24"/>
              <p:cNvSpPr>
                <a:spLocks noChangeArrowheads="1"/>
              </p:cNvSpPr>
              <p:nvPr/>
            </p:nvSpPr>
            <p:spPr bwMode="auto">
              <a:xfrm flipH="1">
                <a:off x="2020" y="2231"/>
                <a:ext cx="284" cy="284"/>
              </a:xfrm>
              <a:prstGeom prst="ellipse">
                <a:avLst/>
              </a:prstGeom>
              <a:gradFill rotWithShape="0">
                <a:gsLst>
                  <a:gs pos="0">
                    <a:srgbClr val="CC3300"/>
                  </a:gs>
                  <a:gs pos="100000">
                    <a:srgbClr val="5E1800"/>
                  </a:gs>
                </a:gsLst>
                <a:path path="shape">
                  <a:fillToRect l="50000" t="50000" r="50000" b="50000"/>
                </a:path>
              </a:gradFill>
              <a:ln w="28575">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3266" name="Rectangle 25"/>
              <p:cNvSpPr>
                <a:spLocks noChangeArrowheads="1"/>
              </p:cNvSpPr>
              <p:nvPr/>
            </p:nvSpPr>
            <p:spPr bwMode="auto">
              <a:xfrm flipH="1">
                <a:off x="2017" y="218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3267" name="Arc 26"/>
              <p:cNvSpPr>
                <a:spLocks/>
              </p:cNvSpPr>
              <p:nvPr/>
            </p:nvSpPr>
            <p:spPr bwMode="auto">
              <a:xfrm rot="240000" flipH="1">
                <a:off x="1" y="1751"/>
                <a:ext cx="2042" cy="1075"/>
              </a:xfrm>
              <a:custGeom>
                <a:avLst/>
                <a:gdLst>
                  <a:gd name="T0" fmla="*/ 0 w 17682"/>
                  <a:gd name="T1" fmla="*/ 0 h 21481"/>
                  <a:gd name="T2" fmla="*/ 0 w 17682"/>
                  <a:gd name="T3" fmla="*/ 0 h 21481"/>
                  <a:gd name="T4" fmla="*/ 0 w 17682"/>
                  <a:gd name="T5" fmla="*/ 0 h 21481"/>
                  <a:gd name="T6" fmla="*/ 0 60000 65536"/>
                  <a:gd name="T7" fmla="*/ 0 60000 65536"/>
                  <a:gd name="T8" fmla="*/ 0 60000 65536"/>
                </a:gdLst>
                <a:ahLst/>
                <a:cxnLst>
                  <a:cxn ang="T6">
                    <a:pos x="T0" y="T1"/>
                  </a:cxn>
                  <a:cxn ang="T7">
                    <a:pos x="T2" y="T3"/>
                  </a:cxn>
                  <a:cxn ang="T8">
                    <a:pos x="T4" y="T5"/>
                  </a:cxn>
                </a:cxnLst>
                <a:rect l="0" t="0" r="r" b="b"/>
                <a:pathLst>
                  <a:path w="17682" h="21481" fill="none" extrusionOk="0">
                    <a:moveTo>
                      <a:pt x="15421" y="21481"/>
                    </a:moveTo>
                    <a:cubicBezTo>
                      <a:pt x="9210" y="20827"/>
                      <a:pt x="3586" y="17518"/>
                      <a:pt x="-1" y="12405"/>
                    </a:cubicBezTo>
                  </a:path>
                  <a:path w="17682" h="21481" stroke="0" extrusionOk="0">
                    <a:moveTo>
                      <a:pt x="15421" y="21481"/>
                    </a:moveTo>
                    <a:cubicBezTo>
                      <a:pt x="9210" y="20827"/>
                      <a:pt x="3586" y="17518"/>
                      <a:pt x="-1" y="12405"/>
                    </a:cubicBezTo>
                    <a:lnTo>
                      <a:pt x="17682" y="0"/>
                    </a:lnTo>
                    <a:lnTo>
                      <a:pt x="15421" y="2148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68" name="Group 27"/>
              <p:cNvGrpSpPr>
                <a:grpSpLocks/>
              </p:cNvGrpSpPr>
              <p:nvPr/>
            </p:nvGrpSpPr>
            <p:grpSpPr bwMode="auto">
              <a:xfrm flipH="1">
                <a:off x="192" y="2040"/>
                <a:ext cx="2496" cy="1801"/>
                <a:chOff x="3072" y="1825"/>
                <a:chExt cx="2496" cy="1801"/>
              </a:xfrm>
            </p:grpSpPr>
            <p:sp>
              <p:nvSpPr>
                <p:cNvPr id="53279" name="Arc 28"/>
                <p:cNvSpPr>
                  <a:spLocks/>
                </p:cNvSpPr>
                <p:nvPr/>
              </p:nvSpPr>
              <p:spPr bwMode="auto">
                <a:xfrm rot="10800000">
                  <a:off x="3072" y="2256"/>
                  <a:ext cx="576" cy="1154"/>
                </a:xfrm>
                <a:custGeom>
                  <a:avLst/>
                  <a:gdLst>
                    <a:gd name="T0" fmla="*/ 0 w 21600"/>
                    <a:gd name="T1" fmla="*/ 0 h 30819"/>
                    <a:gd name="T2" fmla="*/ 0 w 21600"/>
                    <a:gd name="T3" fmla="*/ 0 h 30819"/>
                    <a:gd name="T4" fmla="*/ 0 w 21600"/>
                    <a:gd name="T5" fmla="*/ 0 h 30819"/>
                    <a:gd name="T6" fmla="*/ 0 60000 65536"/>
                    <a:gd name="T7" fmla="*/ 0 60000 65536"/>
                    <a:gd name="T8" fmla="*/ 0 60000 65536"/>
                  </a:gdLst>
                  <a:ahLst/>
                  <a:cxnLst>
                    <a:cxn ang="T6">
                      <a:pos x="T0" y="T1"/>
                    </a:cxn>
                    <a:cxn ang="T7">
                      <a:pos x="T2" y="T3"/>
                    </a:cxn>
                    <a:cxn ang="T8">
                      <a:pos x="T4" y="T5"/>
                    </a:cxn>
                  </a:cxnLst>
                  <a:rect l="0" t="0" r="r" b="b"/>
                  <a:pathLst>
                    <a:path w="21600" h="30819" fill="none" extrusionOk="0">
                      <a:moveTo>
                        <a:pt x="19311" y="-1"/>
                      </a:moveTo>
                      <a:cubicBezTo>
                        <a:pt x="20816" y="3003"/>
                        <a:pt x="21600" y="6316"/>
                        <a:pt x="21600" y="9676"/>
                      </a:cubicBezTo>
                      <a:cubicBezTo>
                        <a:pt x="21600" y="19901"/>
                        <a:pt x="14430" y="28725"/>
                        <a:pt x="4421" y="30818"/>
                      </a:cubicBezTo>
                    </a:path>
                    <a:path w="21600" h="30819" stroke="0" extrusionOk="0">
                      <a:moveTo>
                        <a:pt x="19311" y="-1"/>
                      </a:moveTo>
                      <a:cubicBezTo>
                        <a:pt x="20816" y="3003"/>
                        <a:pt x="21600" y="6316"/>
                        <a:pt x="21600" y="9676"/>
                      </a:cubicBezTo>
                      <a:cubicBezTo>
                        <a:pt x="21600" y="19901"/>
                        <a:pt x="14430" y="28725"/>
                        <a:pt x="4421" y="30818"/>
                      </a:cubicBezTo>
                      <a:lnTo>
                        <a:pt x="0" y="9676"/>
                      </a:lnTo>
                      <a:lnTo>
                        <a:pt x="19311" y="-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0" name="Arc 29"/>
                <p:cNvSpPr>
                  <a:spLocks/>
                </p:cNvSpPr>
                <p:nvPr/>
              </p:nvSpPr>
              <p:spPr bwMode="auto">
                <a:xfrm rot="7440000">
                  <a:off x="3403" y="2351"/>
                  <a:ext cx="1064" cy="1486"/>
                </a:xfrm>
                <a:custGeom>
                  <a:avLst/>
                  <a:gdLst>
                    <a:gd name="T0" fmla="*/ 0 w 20845"/>
                    <a:gd name="T1" fmla="*/ 0 h 21551"/>
                    <a:gd name="T2" fmla="*/ 0 w 20845"/>
                    <a:gd name="T3" fmla="*/ 0 h 21551"/>
                    <a:gd name="T4" fmla="*/ 0 w 20845"/>
                    <a:gd name="T5" fmla="*/ 0 h 21551"/>
                    <a:gd name="T6" fmla="*/ 0 60000 65536"/>
                    <a:gd name="T7" fmla="*/ 0 60000 65536"/>
                    <a:gd name="T8" fmla="*/ 0 60000 65536"/>
                  </a:gdLst>
                  <a:ahLst/>
                  <a:cxnLst>
                    <a:cxn ang="T6">
                      <a:pos x="T0" y="T1"/>
                    </a:cxn>
                    <a:cxn ang="T7">
                      <a:pos x="T2" y="T3"/>
                    </a:cxn>
                    <a:cxn ang="T8">
                      <a:pos x="T4" y="T5"/>
                    </a:cxn>
                  </a:cxnLst>
                  <a:rect l="0" t="0" r="r" b="b"/>
                  <a:pathLst>
                    <a:path w="20845" h="21551" fill="none" extrusionOk="0">
                      <a:moveTo>
                        <a:pt x="20845" y="5660"/>
                      </a:moveTo>
                      <a:cubicBezTo>
                        <a:pt x="18430" y="14551"/>
                        <a:pt x="10642" y="20932"/>
                        <a:pt x="1450" y="21551"/>
                      </a:cubicBezTo>
                    </a:path>
                    <a:path w="20845" h="21551" stroke="0" extrusionOk="0">
                      <a:moveTo>
                        <a:pt x="20845" y="5660"/>
                      </a:moveTo>
                      <a:cubicBezTo>
                        <a:pt x="18430" y="14551"/>
                        <a:pt x="10642" y="20932"/>
                        <a:pt x="1450" y="21551"/>
                      </a:cubicBezTo>
                      <a:lnTo>
                        <a:pt x="0" y="0"/>
                      </a:lnTo>
                      <a:lnTo>
                        <a:pt x="20845" y="566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1" name="Arc 30"/>
                <p:cNvSpPr>
                  <a:spLocks/>
                </p:cNvSpPr>
                <p:nvPr/>
              </p:nvSpPr>
              <p:spPr bwMode="auto">
                <a:xfrm rot="1260000">
                  <a:off x="3496" y="2401"/>
                  <a:ext cx="1410" cy="806"/>
                </a:xfrm>
                <a:custGeom>
                  <a:avLst/>
                  <a:gdLst>
                    <a:gd name="T0" fmla="*/ 0 w 21363"/>
                    <a:gd name="T1" fmla="*/ 0 h 21600"/>
                    <a:gd name="T2" fmla="*/ 0 w 21363"/>
                    <a:gd name="T3" fmla="*/ 0 h 21600"/>
                    <a:gd name="T4" fmla="*/ 0 w 21363"/>
                    <a:gd name="T5" fmla="*/ 0 h 21600"/>
                    <a:gd name="T6" fmla="*/ 0 60000 65536"/>
                    <a:gd name="T7" fmla="*/ 0 60000 65536"/>
                    <a:gd name="T8" fmla="*/ 0 60000 65536"/>
                  </a:gdLst>
                  <a:ahLst/>
                  <a:cxnLst>
                    <a:cxn ang="T6">
                      <a:pos x="T0" y="T1"/>
                    </a:cxn>
                    <a:cxn ang="T7">
                      <a:pos x="T2" y="T3"/>
                    </a:cxn>
                    <a:cxn ang="T8">
                      <a:pos x="T4" y="T5"/>
                    </a:cxn>
                  </a:cxnLst>
                  <a:rect l="0" t="0" r="r" b="b"/>
                  <a:pathLst>
                    <a:path w="21363" h="21600" fill="none" extrusionOk="0">
                      <a:moveTo>
                        <a:pt x="21363" y="21600"/>
                      </a:moveTo>
                      <a:cubicBezTo>
                        <a:pt x="10666" y="21600"/>
                        <a:pt x="1580" y="13770"/>
                        <a:pt x="0" y="3190"/>
                      </a:cubicBezTo>
                    </a:path>
                    <a:path w="21363" h="21600" stroke="0" extrusionOk="0">
                      <a:moveTo>
                        <a:pt x="21363" y="21600"/>
                      </a:moveTo>
                      <a:cubicBezTo>
                        <a:pt x="10666" y="21600"/>
                        <a:pt x="1580" y="13770"/>
                        <a:pt x="0" y="3190"/>
                      </a:cubicBezTo>
                      <a:lnTo>
                        <a:pt x="21363" y="0"/>
                      </a:lnTo>
                      <a:lnTo>
                        <a:pt x="21363" y="2160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2" name="Arc 31"/>
                <p:cNvSpPr>
                  <a:spLocks/>
                </p:cNvSpPr>
                <p:nvPr/>
              </p:nvSpPr>
              <p:spPr bwMode="auto">
                <a:xfrm rot="10800000">
                  <a:off x="3689" y="1825"/>
                  <a:ext cx="1784" cy="1200"/>
                </a:xfrm>
                <a:custGeom>
                  <a:avLst/>
                  <a:gdLst>
                    <a:gd name="T0" fmla="*/ 0 w 20079"/>
                    <a:gd name="T1" fmla="*/ 0 h 21600"/>
                    <a:gd name="T2" fmla="*/ 0 w 20079"/>
                    <a:gd name="T3" fmla="*/ 0 h 21600"/>
                    <a:gd name="T4" fmla="*/ 0 w 20079"/>
                    <a:gd name="T5" fmla="*/ 0 h 21600"/>
                    <a:gd name="T6" fmla="*/ 0 60000 65536"/>
                    <a:gd name="T7" fmla="*/ 0 60000 65536"/>
                    <a:gd name="T8" fmla="*/ 0 60000 65536"/>
                  </a:gdLst>
                  <a:ahLst/>
                  <a:cxnLst>
                    <a:cxn ang="T6">
                      <a:pos x="T0" y="T1"/>
                    </a:cxn>
                    <a:cxn ang="T7">
                      <a:pos x="T2" y="T3"/>
                    </a:cxn>
                    <a:cxn ang="T8">
                      <a:pos x="T4" y="T5"/>
                    </a:cxn>
                  </a:cxnLst>
                  <a:rect l="0" t="0" r="r" b="b"/>
                  <a:pathLst>
                    <a:path w="20079" h="21600" fill="none" extrusionOk="0">
                      <a:moveTo>
                        <a:pt x="0" y="0"/>
                      </a:moveTo>
                      <a:cubicBezTo>
                        <a:pt x="3" y="0"/>
                        <a:pt x="7" y="-1"/>
                        <a:pt x="11" y="0"/>
                      </a:cubicBezTo>
                      <a:cubicBezTo>
                        <a:pt x="8856" y="0"/>
                        <a:pt x="16807" y="5392"/>
                        <a:pt x="20079" y="13610"/>
                      </a:cubicBezTo>
                    </a:path>
                    <a:path w="20079" h="21600" stroke="0" extrusionOk="0">
                      <a:moveTo>
                        <a:pt x="0" y="0"/>
                      </a:moveTo>
                      <a:cubicBezTo>
                        <a:pt x="3" y="0"/>
                        <a:pt x="7" y="-1"/>
                        <a:pt x="11" y="0"/>
                      </a:cubicBezTo>
                      <a:cubicBezTo>
                        <a:pt x="8856" y="0"/>
                        <a:pt x="16807" y="5392"/>
                        <a:pt x="20079" y="13610"/>
                      </a:cubicBezTo>
                      <a:lnTo>
                        <a:pt x="11" y="21600"/>
                      </a:lnTo>
                      <a:lnTo>
                        <a:pt x="0" y="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83" name="Line 32"/>
                <p:cNvSpPr>
                  <a:spLocks noChangeShapeType="1"/>
                </p:cNvSpPr>
                <p:nvPr/>
              </p:nvSpPr>
              <p:spPr bwMode="auto">
                <a:xfrm>
                  <a:off x="3744" y="2160"/>
                  <a:ext cx="1824" cy="0"/>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69" name="Oval 33"/>
              <p:cNvSpPr>
                <a:spLocks noChangeArrowheads="1"/>
              </p:cNvSpPr>
              <p:nvPr/>
            </p:nvSpPr>
            <p:spPr bwMode="auto">
              <a:xfrm flipH="1" flipV="1">
                <a:off x="2019" y="2239"/>
                <a:ext cx="284" cy="284"/>
              </a:xfrm>
              <a:prstGeom prst="ellipse">
                <a:avLst/>
              </a:prstGeom>
              <a:gradFill rotWithShape="0">
                <a:gsLst>
                  <a:gs pos="0">
                    <a:srgbClr val="CC3300"/>
                  </a:gs>
                  <a:gs pos="100000">
                    <a:srgbClr val="5E1800"/>
                  </a:gs>
                </a:gsLst>
                <a:path path="shape">
                  <a:fillToRect l="50000" t="50000" r="50000" b="50000"/>
                </a:path>
              </a:gradFill>
              <a:ln w="28575">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3270" name="Rectangle 34"/>
              <p:cNvSpPr>
                <a:spLocks noChangeArrowheads="1"/>
              </p:cNvSpPr>
              <p:nvPr/>
            </p:nvSpPr>
            <p:spPr bwMode="auto">
              <a:xfrm flipH="1" flipV="1">
                <a:off x="2016" y="216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grpSp>
            <p:nvGrpSpPr>
              <p:cNvPr id="53271" name="Group 35"/>
              <p:cNvGrpSpPr>
                <a:grpSpLocks/>
              </p:cNvGrpSpPr>
              <p:nvPr/>
            </p:nvGrpSpPr>
            <p:grpSpPr bwMode="auto">
              <a:xfrm flipH="1" flipV="1">
                <a:off x="191" y="913"/>
                <a:ext cx="2496" cy="1801"/>
                <a:chOff x="3072" y="1825"/>
                <a:chExt cx="2496" cy="1801"/>
              </a:xfrm>
            </p:grpSpPr>
            <p:sp>
              <p:nvSpPr>
                <p:cNvPr id="53274" name="Arc 36"/>
                <p:cNvSpPr>
                  <a:spLocks/>
                </p:cNvSpPr>
                <p:nvPr/>
              </p:nvSpPr>
              <p:spPr bwMode="auto">
                <a:xfrm rot="10800000">
                  <a:off x="3072" y="2256"/>
                  <a:ext cx="576" cy="1154"/>
                </a:xfrm>
                <a:custGeom>
                  <a:avLst/>
                  <a:gdLst>
                    <a:gd name="T0" fmla="*/ 0 w 21600"/>
                    <a:gd name="T1" fmla="*/ 0 h 30819"/>
                    <a:gd name="T2" fmla="*/ 0 w 21600"/>
                    <a:gd name="T3" fmla="*/ 0 h 30819"/>
                    <a:gd name="T4" fmla="*/ 0 w 21600"/>
                    <a:gd name="T5" fmla="*/ 0 h 30819"/>
                    <a:gd name="T6" fmla="*/ 0 60000 65536"/>
                    <a:gd name="T7" fmla="*/ 0 60000 65536"/>
                    <a:gd name="T8" fmla="*/ 0 60000 65536"/>
                  </a:gdLst>
                  <a:ahLst/>
                  <a:cxnLst>
                    <a:cxn ang="T6">
                      <a:pos x="T0" y="T1"/>
                    </a:cxn>
                    <a:cxn ang="T7">
                      <a:pos x="T2" y="T3"/>
                    </a:cxn>
                    <a:cxn ang="T8">
                      <a:pos x="T4" y="T5"/>
                    </a:cxn>
                  </a:cxnLst>
                  <a:rect l="0" t="0" r="r" b="b"/>
                  <a:pathLst>
                    <a:path w="21600" h="30819" fill="none" extrusionOk="0">
                      <a:moveTo>
                        <a:pt x="19311" y="-1"/>
                      </a:moveTo>
                      <a:cubicBezTo>
                        <a:pt x="20816" y="3003"/>
                        <a:pt x="21600" y="6316"/>
                        <a:pt x="21600" y="9676"/>
                      </a:cubicBezTo>
                      <a:cubicBezTo>
                        <a:pt x="21600" y="19901"/>
                        <a:pt x="14430" y="28725"/>
                        <a:pt x="4421" y="30818"/>
                      </a:cubicBezTo>
                    </a:path>
                    <a:path w="21600" h="30819" stroke="0" extrusionOk="0">
                      <a:moveTo>
                        <a:pt x="19311" y="-1"/>
                      </a:moveTo>
                      <a:cubicBezTo>
                        <a:pt x="20816" y="3003"/>
                        <a:pt x="21600" y="6316"/>
                        <a:pt x="21600" y="9676"/>
                      </a:cubicBezTo>
                      <a:cubicBezTo>
                        <a:pt x="21600" y="19901"/>
                        <a:pt x="14430" y="28725"/>
                        <a:pt x="4421" y="30818"/>
                      </a:cubicBezTo>
                      <a:lnTo>
                        <a:pt x="0" y="9676"/>
                      </a:lnTo>
                      <a:lnTo>
                        <a:pt x="19311" y="-1"/>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5" name="Arc 37"/>
                <p:cNvSpPr>
                  <a:spLocks/>
                </p:cNvSpPr>
                <p:nvPr/>
              </p:nvSpPr>
              <p:spPr bwMode="auto">
                <a:xfrm rot="7440000">
                  <a:off x="3403" y="2351"/>
                  <a:ext cx="1064" cy="1486"/>
                </a:xfrm>
                <a:custGeom>
                  <a:avLst/>
                  <a:gdLst>
                    <a:gd name="T0" fmla="*/ 0 w 20845"/>
                    <a:gd name="T1" fmla="*/ 0 h 21551"/>
                    <a:gd name="T2" fmla="*/ 0 w 20845"/>
                    <a:gd name="T3" fmla="*/ 0 h 21551"/>
                    <a:gd name="T4" fmla="*/ 0 w 20845"/>
                    <a:gd name="T5" fmla="*/ 0 h 21551"/>
                    <a:gd name="T6" fmla="*/ 0 60000 65536"/>
                    <a:gd name="T7" fmla="*/ 0 60000 65536"/>
                    <a:gd name="T8" fmla="*/ 0 60000 65536"/>
                  </a:gdLst>
                  <a:ahLst/>
                  <a:cxnLst>
                    <a:cxn ang="T6">
                      <a:pos x="T0" y="T1"/>
                    </a:cxn>
                    <a:cxn ang="T7">
                      <a:pos x="T2" y="T3"/>
                    </a:cxn>
                    <a:cxn ang="T8">
                      <a:pos x="T4" y="T5"/>
                    </a:cxn>
                  </a:cxnLst>
                  <a:rect l="0" t="0" r="r" b="b"/>
                  <a:pathLst>
                    <a:path w="20845" h="21551" fill="none" extrusionOk="0">
                      <a:moveTo>
                        <a:pt x="20845" y="5660"/>
                      </a:moveTo>
                      <a:cubicBezTo>
                        <a:pt x="18430" y="14551"/>
                        <a:pt x="10642" y="20932"/>
                        <a:pt x="1450" y="21551"/>
                      </a:cubicBezTo>
                    </a:path>
                    <a:path w="20845" h="21551" stroke="0" extrusionOk="0">
                      <a:moveTo>
                        <a:pt x="20845" y="5660"/>
                      </a:moveTo>
                      <a:cubicBezTo>
                        <a:pt x="18430" y="14551"/>
                        <a:pt x="10642" y="20932"/>
                        <a:pt x="1450" y="21551"/>
                      </a:cubicBezTo>
                      <a:lnTo>
                        <a:pt x="0" y="0"/>
                      </a:lnTo>
                      <a:lnTo>
                        <a:pt x="20845" y="566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6" name="Arc 38"/>
                <p:cNvSpPr>
                  <a:spLocks/>
                </p:cNvSpPr>
                <p:nvPr/>
              </p:nvSpPr>
              <p:spPr bwMode="auto">
                <a:xfrm rot="1260000">
                  <a:off x="3496" y="2401"/>
                  <a:ext cx="1410" cy="806"/>
                </a:xfrm>
                <a:custGeom>
                  <a:avLst/>
                  <a:gdLst>
                    <a:gd name="T0" fmla="*/ 0 w 21363"/>
                    <a:gd name="T1" fmla="*/ 0 h 21600"/>
                    <a:gd name="T2" fmla="*/ 0 w 21363"/>
                    <a:gd name="T3" fmla="*/ 0 h 21600"/>
                    <a:gd name="T4" fmla="*/ 0 w 21363"/>
                    <a:gd name="T5" fmla="*/ 0 h 21600"/>
                    <a:gd name="T6" fmla="*/ 0 60000 65536"/>
                    <a:gd name="T7" fmla="*/ 0 60000 65536"/>
                    <a:gd name="T8" fmla="*/ 0 60000 65536"/>
                  </a:gdLst>
                  <a:ahLst/>
                  <a:cxnLst>
                    <a:cxn ang="T6">
                      <a:pos x="T0" y="T1"/>
                    </a:cxn>
                    <a:cxn ang="T7">
                      <a:pos x="T2" y="T3"/>
                    </a:cxn>
                    <a:cxn ang="T8">
                      <a:pos x="T4" y="T5"/>
                    </a:cxn>
                  </a:cxnLst>
                  <a:rect l="0" t="0" r="r" b="b"/>
                  <a:pathLst>
                    <a:path w="21363" h="21600" fill="none" extrusionOk="0">
                      <a:moveTo>
                        <a:pt x="21363" y="21600"/>
                      </a:moveTo>
                      <a:cubicBezTo>
                        <a:pt x="10666" y="21600"/>
                        <a:pt x="1580" y="13770"/>
                        <a:pt x="0" y="3190"/>
                      </a:cubicBezTo>
                    </a:path>
                    <a:path w="21363" h="21600" stroke="0" extrusionOk="0">
                      <a:moveTo>
                        <a:pt x="21363" y="21600"/>
                      </a:moveTo>
                      <a:cubicBezTo>
                        <a:pt x="10666" y="21600"/>
                        <a:pt x="1580" y="13770"/>
                        <a:pt x="0" y="3190"/>
                      </a:cubicBezTo>
                      <a:lnTo>
                        <a:pt x="21363" y="0"/>
                      </a:lnTo>
                      <a:lnTo>
                        <a:pt x="21363" y="2160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7" name="Arc 39"/>
                <p:cNvSpPr>
                  <a:spLocks/>
                </p:cNvSpPr>
                <p:nvPr/>
              </p:nvSpPr>
              <p:spPr bwMode="auto">
                <a:xfrm rot="10800000">
                  <a:off x="3689" y="1825"/>
                  <a:ext cx="1784" cy="1200"/>
                </a:xfrm>
                <a:custGeom>
                  <a:avLst/>
                  <a:gdLst>
                    <a:gd name="T0" fmla="*/ 0 w 20079"/>
                    <a:gd name="T1" fmla="*/ 0 h 21600"/>
                    <a:gd name="T2" fmla="*/ 0 w 20079"/>
                    <a:gd name="T3" fmla="*/ 0 h 21600"/>
                    <a:gd name="T4" fmla="*/ 0 w 20079"/>
                    <a:gd name="T5" fmla="*/ 0 h 21600"/>
                    <a:gd name="T6" fmla="*/ 0 60000 65536"/>
                    <a:gd name="T7" fmla="*/ 0 60000 65536"/>
                    <a:gd name="T8" fmla="*/ 0 60000 65536"/>
                  </a:gdLst>
                  <a:ahLst/>
                  <a:cxnLst>
                    <a:cxn ang="T6">
                      <a:pos x="T0" y="T1"/>
                    </a:cxn>
                    <a:cxn ang="T7">
                      <a:pos x="T2" y="T3"/>
                    </a:cxn>
                    <a:cxn ang="T8">
                      <a:pos x="T4" y="T5"/>
                    </a:cxn>
                  </a:cxnLst>
                  <a:rect l="0" t="0" r="r" b="b"/>
                  <a:pathLst>
                    <a:path w="20079" h="21600" fill="none" extrusionOk="0">
                      <a:moveTo>
                        <a:pt x="0" y="0"/>
                      </a:moveTo>
                      <a:cubicBezTo>
                        <a:pt x="3" y="0"/>
                        <a:pt x="7" y="-1"/>
                        <a:pt x="11" y="0"/>
                      </a:cubicBezTo>
                      <a:cubicBezTo>
                        <a:pt x="8856" y="0"/>
                        <a:pt x="16807" y="5392"/>
                        <a:pt x="20079" y="13610"/>
                      </a:cubicBezTo>
                    </a:path>
                    <a:path w="20079" h="21600" stroke="0" extrusionOk="0">
                      <a:moveTo>
                        <a:pt x="0" y="0"/>
                      </a:moveTo>
                      <a:cubicBezTo>
                        <a:pt x="3" y="0"/>
                        <a:pt x="7" y="-1"/>
                        <a:pt x="11" y="0"/>
                      </a:cubicBezTo>
                      <a:cubicBezTo>
                        <a:pt x="8856" y="0"/>
                        <a:pt x="16807" y="5392"/>
                        <a:pt x="20079" y="13610"/>
                      </a:cubicBezTo>
                      <a:lnTo>
                        <a:pt x="11" y="21600"/>
                      </a:lnTo>
                      <a:lnTo>
                        <a:pt x="0" y="0"/>
                      </a:lnTo>
                      <a:close/>
                    </a:path>
                  </a:pathLst>
                </a:custGeom>
                <a:noFill/>
                <a:ln w="28575"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8" name="Line 40"/>
                <p:cNvSpPr>
                  <a:spLocks noChangeShapeType="1"/>
                </p:cNvSpPr>
                <p:nvPr/>
              </p:nvSpPr>
              <p:spPr bwMode="auto">
                <a:xfrm>
                  <a:off x="3744" y="2160"/>
                  <a:ext cx="1824" cy="0"/>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72" name="Text Box 41"/>
              <p:cNvSpPr txBox="1">
                <a:spLocks noChangeArrowheads="1"/>
              </p:cNvSpPr>
              <p:nvPr/>
            </p:nvSpPr>
            <p:spPr bwMode="auto">
              <a:xfrm>
                <a:off x="4800" y="3553"/>
                <a:ext cx="31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53273" name="Line 42"/>
              <p:cNvSpPr>
                <a:spLocks noChangeShapeType="1"/>
              </p:cNvSpPr>
              <p:nvPr/>
            </p:nvSpPr>
            <p:spPr bwMode="auto">
              <a:xfrm>
                <a:off x="4858" y="3567"/>
                <a:ext cx="240" cy="0"/>
              </a:xfrm>
              <a:prstGeom prst="line">
                <a:avLst/>
              </a:prstGeom>
              <a:noFill/>
              <a:ln w="28575">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6354">
                                            <p:txEl>
                                              <p:pRg st="0" end="0"/>
                                            </p:txEl>
                                          </p:spTgt>
                                        </p:tgtEl>
                                        <p:attrNameLst>
                                          <p:attrName>style.visibility</p:attrName>
                                        </p:attrNameLst>
                                      </p:cBhvr>
                                      <p:to>
                                        <p:strVal val="visible"/>
                                      </p:to>
                                    </p:set>
                                    <p:animEffect transition="in" filter="wipe(left)">
                                      <p:cBhvr>
                                        <p:cTn id="7" dur="500"/>
                                        <p:tgtEl>
                                          <p:spTgt spid="3563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6355"/>
                                        </p:tgtEl>
                                        <p:attrNameLst>
                                          <p:attrName>style.visibility</p:attrName>
                                        </p:attrNameLst>
                                      </p:cBhvr>
                                      <p:to>
                                        <p:strVal val="visible"/>
                                      </p:to>
                                    </p:set>
                                    <p:animEffect transition="in" filter="wipe(left)">
                                      <p:cBhvr>
                                        <p:cTn id="12" dur="500"/>
                                        <p:tgtEl>
                                          <p:spTgt spid="356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1431925" y="76200"/>
            <a:ext cx="6629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latin typeface="Bookman Old Style" panose="02050604050505020204" pitchFamily="18" charset="0"/>
                <a:ea typeface="方正舒体" panose="02010601030101010101" pitchFamily="2" charset="-122"/>
              </a:rPr>
              <a:t>一对异号不等量点电荷的电场线</a:t>
            </a:r>
          </a:p>
        </p:txBody>
      </p:sp>
      <p:grpSp>
        <p:nvGrpSpPr>
          <p:cNvPr id="227331" name="Group 3"/>
          <p:cNvGrpSpPr>
            <a:grpSpLocks/>
          </p:cNvGrpSpPr>
          <p:nvPr/>
        </p:nvGrpSpPr>
        <p:grpSpPr bwMode="auto">
          <a:xfrm>
            <a:off x="914400" y="152400"/>
            <a:ext cx="7186613" cy="7162800"/>
            <a:chOff x="576" y="96"/>
            <a:chExt cx="4527" cy="4512"/>
          </a:xfrm>
        </p:grpSpPr>
        <p:sp>
          <p:nvSpPr>
            <p:cNvPr id="54276" name="Arc 4"/>
            <p:cNvSpPr>
              <a:spLocks/>
            </p:cNvSpPr>
            <p:nvPr/>
          </p:nvSpPr>
          <p:spPr bwMode="auto">
            <a:xfrm>
              <a:off x="3744" y="96"/>
              <a:ext cx="541" cy="2208"/>
            </a:xfrm>
            <a:custGeom>
              <a:avLst/>
              <a:gdLst>
                <a:gd name="T0" fmla="*/ 0 w 7609"/>
                <a:gd name="T1" fmla="*/ 0 h 21600"/>
                <a:gd name="T2" fmla="*/ 0 w 7609"/>
                <a:gd name="T3" fmla="*/ 0 h 21600"/>
                <a:gd name="T4" fmla="*/ 0 w 7609"/>
                <a:gd name="T5" fmla="*/ 0 h 21600"/>
                <a:gd name="T6" fmla="*/ 0 60000 65536"/>
                <a:gd name="T7" fmla="*/ 0 60000 65536"/>
                <a:gd name="T8" fmla="*/ 0 60000 65536"/>
              </a:gdLst>
              <a:ahLst/>
              <a:cxnLst>
                <a:cxn ang="T6">
                  <a:pos x="T0" y="T1"/>
                </a:cxn>
                <a:cxn ang="T7">
                  <a:pos x="T2" y="T3"/>
                </a:cxn>
                <a:cxn ang="T8">
                  <a:pos x="T4" y="T5"/>
                </a:cxn>
              </a:cxnLst>
              <a:rect l="0" t="0" r="r" b="b"/>
              <a:pathLst>
                <a:path w="7609" h="21600" fill="none" extrusionOk="0">
                  <a:moveTo>
                    <a:pt x="7609" y="20215"/>
                  </a:moveTo>
                  <a:cubicBezTo>
                    <a:pt x="5176" y="21130"/>
                    <a:pt x="2599" y="21599"/>
                    <a:pt x="0" y="21600"/>
                  </a:cubicBezTo>
                </a:path>
                <a:path w="7609" h="21600" stroke="0" extrusionOk="0">
                  <a:moveTo>
                    <a:pt x="7609" y="20215"/>
                  </a:moveTo>
                  <a:cubicBezTo>
                    <a:pt x="5176" y="21130"/>
                    <a:pt x="2599" y="21599"/>
                    <a:pt x="0" y="21600"/>
                  </a:cubicBezTo>
                  <a:lnTo>
                    <a:pt x="0" y="0"/>
                  </a:lnTo>
                  <a:lnTo>
                    <a:pt x="7609" y="20215"/>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277" name="Group 5"/>
            <p:cNvGrpSpPr>
              <a:grpSpLocks/>
            </p:cNvGrpSpPr>
            <p:nvPr/>
          </p:nvGrpSpPr>
          <p:grpSpPr bwMode="auto">
            <a:xfrm>
              <a:off x="576" y="96"/>
              <a:ext cx="4527" cy="4512"/>
              <a:chOff x="576" y="96"/>
              <a:chExt cx="4527" cy="4512"/>
            </a:xfrm>
          </p:grpSpPr>
          <p:sp>
            <p:nvSpPr>
              <p:cNvPr id="54278" name="Arc 6"/>
              <p:cNvSpPr>
                <a:spLocks/>
              </p:cNvSpPr>
              <p:nvPr/>
            </p:nvSpPr>
            <p:spPr bwMode="auto">
              <a:xfrm>
                <a:off x="1022" y="288"/>
                <a:ext cx="1090" cy="1968"/>
              </a:xfrm>
              <a:custGeom>
                <a:avLst/>
                <a:gdLst>
                  <a:gd name="T0" fmla="*/ 0 w 20366"/>
                  <a:gd name="T1" fmla="*/ 0 h 21397"/>
                  <a:gd name="T2" fmla="*/ 0 w 20366"/>
                  <a:gd name="T3" fmla="*/ 0 h 21397"/>
                  <a:gd name="T4" fmla="*/ 0 w 20366"/>
                  <a:gd name="T5" fmla="*/ 0 h 21397"/>
                  <a:gd name="T6" fmla="*/ 0 60000 65536"/>
                  <a:gd name="T7" fmla="*/ 0 60000 65536"/>
                  <a:gd name="T8" fmla="*/ 0 60000 65536"/>
                </a:gdLst>
                <a:ahLst/>
                <a:cxnLst>
                  <a:cxn ang="T6">
                    <a:pos x="T0" y="T1"/>
                  </a:cxn>
                  <a:cxn ang="T7">
                    <a:pos x="T2" y="T3"/>
                  </a:cxn>
                  <a:cxn ang="T8">
                    <a:pos x="T4" y="T5"/>
                  </a:cxn>
                </a:cxnLst>
                <a:rect l="0" t="0" r="r" b="b"/>
                <a:pathLst>
                  <a:path w="20366" h="21397" fill="none" extrusionOk="0">
                    <a:moveTo>
                      <a:pt x="17411" y="21397"/>
                    </a:moveTo>
                    <a:cubicBezTo>
                      <a:pt x="9409" y="20292"/>
                      <a:pt x="2691" y="14813"/>
                      <a:pt x="0" y="7196"/>
                    </a:cubicBezTo>
                  </a:path>
                  <a:path w="20366" h="21397" stroke="0" extrusionOk="0">
                    <a:moveTo>
                      <a:pt x="17411" y="21397"/>
                    </a:moveTo>
                    <a:cubicBezTo>
                      <a:pt x="9409" y="20292"/>
                      <a:pt x="2691" y="14813"/>
                      <a:pt x="0" y="7196"/>
                    </a:cubicBezTo>
                    <a:lnTo>
                      <a:pt x="20366" y="0"/>
                    </a:lnTo>
                    <a:lnTo>
                      <a:pt x="17411" y="21397"/>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279" name="Group 7"/>
              <p:cNvGrpSpPr>
                <a:grpSpLocks/>
              </p:cNvGrpSpPr>
              <p:nvPr/>
            </p:nvGrpSpPr>
            <p:grpSpPr bwMode="auto">
              <a:xfrm>
                <a:off x="576" y="96"/>
                <a:ext cx="4527" cy="4512"/>
                <a:chOff x="576" y="96"/>
                <a:chExt cx="4527" cy="4512"/>
              </a:xfrm>
            </p:grpSpPr>
            <p:sp>
              <p:nvSpPr>
                <p:cNvPr id="54280" name="Arc 8"/>
                <p:cNvSpPr>
                  <a:spLocks/>
                </p:cNvSpPr>
                <p:nvPr/>
              </p:nvSpPr>
              <p:spPr bwMode="auto">
                <a:xfrm>
                  <a:off x="2065" y="1440"/>
                  <a:ext cx="1295" cy="2065"/>
                </a:xfrm>
                <a:custGeom>
                  <a:avLst/>
                  <a:gdLst>
                    <a:gd name="T0" fmla="*/ 0 w 16833"/>
                    <a:gd name="T1" fmla="*/ 0 h 21472"/>
                    <a:gd name="T2" fmla="*/ 0 w 16833"/>
                    <a:gd name="T3" fmla="*/ 0 h 21472"/>
                    <a:gd name="T4" fmla="*/ 0 w 16833"/>
                    <a:gd name="T5" fmla="*/ 0 h 21472"/>
                    <a:gd name="T6" fmla="*/ 0 60000 65536"/>
                    <a:gd name="T7" fmla="*/ 0 60000 65536"/>
                    <a:gd name="T8" fmla="*/ 0 60000 65536"/>
                  </a:gdLst>
                  <a:ahLst/>
                  <a:cxnLst>
                    <a:cxn ang="T6">
                      <a:pos x="T0" y="T1"/>
                    </a:cxn>
                    <a:cxn ang="T7">
                      <a:pos x="T2" y="T3"/>
                    </a:cxn>
                    <a:cxn ang="T8">
                      <a:pos x="T4" y="T5"/>
                    </a:cxn>
                  </a:cxnLst>
                  <a:rect l="0" t="0" r="r" b="b"/>
                  <a:pathLst>
                    <a:path w="16833" h="21472" fill="none" extrusionOk="0">
                      <a:moveTo>
                        <a:pt x="-1" y="7936"/>
                      </a:moveTo>
                      <a:cubicBezTo>
                        <a:pt x="3586" y="3475"/>
                        <a:pt x="8797" y="621"/>
                        <a:pt x="14487" y="-1"/>
                      </a:cubicBezTo>
                    </a:path>
                    <a:path w="16833" h="21472" stroke="0" extrusionOk="0">
                      <a:moveTo>
                        <a:pt x="-1" y="7936"/>
                      </a:moveTo>
                      <a:cubicBezTo>
                        <a:pt x="3586" y="3475"/>
                        <a:pt x="8797" y="621"/>
                        <a:pt x="14487" y="-1"/>
                      </a:cubicBezTo>
                      <a:lnTo>
                        <a:pt x="16833" y="21472"/>
                      </a:lnTo>
                      <a:lnTo>
                        <a:pt x="-1" y="7936"/>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1" name="Arc 9"/>
                <p:cNvSpPr>
                  <a:spLocks/>
                </p:cNvSpPr>
                <p:nvPr/>
              </p:nvSpPr>
              <p:spPr bwMode="auto">
                <a:xfrm>
                  <a:off x="3744" y="96"/>
                  <a:ext cx="1359" cy="2075"/>
                </a:xfrm>
                <a:custGeom>
                  <a:avLst/>
                  <a:gdLst>
                    <a:gd name="T0" fmla="*/ 0 w 19104"/>
                    <a:gd name="T1" fmla="*/ 0 h 20298"/>
                    <a:gd name="T2" fmla="*/ 0 w 19104"/>
                    <a:gd name="T3" fmla="*/ 0 h 20298"/>
                    <a:gd name="T4" fmla="*/ 0 w 19104"/>
                    <a:gd name="T5" fmla="*/ 0 h 20298"/>
                    <a:gd name="T6" fmla="*/ 0 60000 65536"/>
                    <a:gd name="T7" fmla="*/ 0 60000 65536"/>
                    <a:gd name="T8" fmla="*/ 0 60000 65536"/>
                  </a:gdLst>
                  <a:ahLst/>
                  <a:cxnLst>
                    <a:cxn ang="T6">
                      <a:pos x="T0" y="T1"/>
                    </a:cxn>
                    <a:cxn ang="T7">
                      <a:pos x="T2" y="T3"/>
                    </a:cxn>
                    <a:cxn ang="T8">
                      <a:pos x="T4" y="T5"/>
                    </a:cxn>
                  </a:cxnLst>
                  <a:rect l="0" t="0" r="r" b="b"/>
                  <a:pathLst>
                    <a:path w="19104" h="20298" fill="none" extrusionOk="0">
                      <a:moveTo>
                        <a:pt x="19103" y="10079"/>
                      </a:moveTo>
                      <a:cubicBezTo>
                        <a:pt x="16601" y="14822"/>
                        <a:pt x="12424" y="18464"/>
                        <a:pt x="7385" y="20297"/>
                      </a:cubicBezTo>
                    </a:path>
                    <a:path w="19104" h="20298" stroke="0" extrusionOk="0">
                      <a:moveTo>
                        <a:pt x="19103" y="10079"/>
                      </a:moveTo>
                      <a:cubicBezTo>
                        <a:pt x="16601" y="14822"/>
                        <a:pt x="12424" y="18464"/>
                        <a:pt x="7385" y="20297"/>
                      </a:cubicBezTo>
                      <a:lnTo>
                        <a:pt x="0" y="0"/>
                      </a:lnTo>
                      <a:lnTo>
                        <a:pt x="19103" y="1007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2" name="Arc 10"/>
                <p:cNvSpPr>
                  <a:spLocks/>
                </p:cNvSpPr>
                <p:nvPr/>
              </p:nvSpPr>
              <p:spPr bwMode="auto">
                <a:xfrm>
                  <a:off x="2850" y="2113"/>
                  <a:ext cx="655" cy="384"/>
                </a:xfrm>
                <a:custGeom>
                  <a:avLst/>
                  <a:gdLst>
                    <a:gd name="T0" fmla="*/ 0 w 22096"/>
                    <a:gd name="T1" fmla="*/ 0 h 21600"/>
                    <a:gd name="T2" fmla="*/ 0 w 22096"/>
                    <a:gd name="T3" fmla="*/ 0 h 21600"/>
                    <a:gd name="T4" fmla="*/ 0 w 22096"/>
                    <a:gd name="T5" fmla="*/ 0 h 21600"/>
                    <a:gd name="T6" fmla="*/ 0 60000 65536"/>
                    <a:gd name="T7" fmla="*/ 0 60000 65536"/>
                    <a:gd name="T8" fmla="*/ 0 60000 65536"/>
                  </a:gdLst>
                  <a:ahLst/>
                  <a:cxnLst>
                    <a:cxn ang="T6">
                      <a:pos x="T0" y="T1"/>
                    </a:cxn>
                    <a:cxn ang="T7">
                      <a:pos x="T2" y="T3"/>
                    </a:cxn>
                    <a:cxn ang="T8">
                      <a:pos x="T4" y="T5"/>
                    </a:cxn>
                  </a:cxnLst>
                  <a:rect l="0" t="0" r="r" b="b"/>
                  <a:pathLst>
                    <a:path w="22096" h="21600" fill="none" extrusionOk="0">
                      <a:moveTo>
                        <a:pt x="0" y="76"/>
                      </a:moveTo>
                      <a:cubicBezTo>
                        <a:pt x="604" y="25"/>
                        <a:pt x="1209" y="-1"/>
                        <a:pt x="1816" y="0"/>
                      </a:cubicBezTo>
                      <a:cubicBezTo>
                        <a:pt x="10877" y="0"/>
                        <a:pt x="18976" y="5656"/>
                        <a:pt x="22095" y="14164"/>
                      </a:cubicBezTo>
                    </a:path>
                    <a:path w="22096" h="21600" stroke="0" extrusionOk="0">
                      <a:moveTo>
                        <a:pt x="0" y="76"/>
                      </a:moveTo>
                      <a:cubicBezTo>
                        <a:pt x="604" y="25"/>
                        <a:pt x="1209" y="-1"/>
                        <a:pt x="1816" y="0"/>
                      </a:cubicBezTo>
                      <a:cubicBezTo>
                        <a:pt x="10877" y="0"/>
                        <a:pt x="18976" y="5656"/>
                        <a:pt x="22095" y="14164"/>
                      </a:cubicBezTo>
                      <a:lnTo>
                        <a:pt x="1816" y="21600"/>
                      </a:lnTo>
                      <a:lnTo>
                        <a:pt x="0" y="76"/>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3" name="Arc 11"/>
                <p:cNvSpPr>
                  <a:spLocks/>
                </p:cNvSpPr>
                <p:nvPr/>
              </p:nvSpPr>
              <p:spPr bwMode="auto">
                <a:xfrm>
                  <a:off x="2064" y="2112"/>
                  <a:ext cx="912" cy="336"/>
                </a:xfrm>
                <a:custGeom>
                  <a:avLst/>
                  <a:gdLst>
                    <a:gd name="T0" fmla="*/ 0 w 19503"/>
                    <a:gd name="T1" fmla="*/ 0 h 21510"/>
                    <a:gd name="T2" fmla="*/ 0 w 19503"/>
                    <a:gd name="T3" fmla="*/ 0 h 21510"/>
                    <a:gd name="T4" fmla="*/ 0 w 19503"/>
                    <a:gd name="T5" fmla="*/ 0 h 21510"/>
                    <a:gd name="T6" fmla="*/ 0 60000 65536"/>
                    <a:gd name="T7" fmla="*/ 0 60000 65536"/>
                    <a:gd name="T8" fmla="*/ 0 60000 65536"/>
                  </a:gdLst>
                  <a:ahLst/>
                  <a:cxnLst>
                    <a:cxn ang="T6">
                      <a:pos x="T0" y="T1"/>
                    </a:cxn>
                    <a:cxn ang="T7">
                      <a:pos x="T2" y="T3"/>
                    </a:cxn>
                    <a:cxn ang="T8">
                      <a:pos x="T4" y="T5"/>
                    </a:cxn>
                  </a:cxnLst>
                  <a:rect l="0" t="0" r="r" b="b"/>
                  <a:pathLst>
                    <a:path w="19503" h="21510" fill="none" extrusionOk="0">
                      <a:moveTo>
                        <a:pt x="-1" y="12225"/>
                      </a:moveTo>
                      <a:cubicBezTo>
                        <a:pt x="3277" y="5341"/>
                        <a:pt x="9941" y="694"/>
                        <a:pt x="17534" y="-1"/>
                      </a:cubicBezTo>
                    </a:path>
                    <a:path w="19503" h="21510" stroke="0" extrusionOk="0">
                      <a:moveTo>
                        <a:pt x="-1" y="12225"/>
                      </a:moveTo>
                      <a:cubicBezTo>
                        <a:pt x="3277" y="5341"/>
                        <a:pt x="9941" y="694"/>
                        <a:pt x="17534" y="-1"/>
                      </a:cubicBezTo>
                      <a:lnTo>
                        <a:pt x="19503" y="21510"/>
                      </a:lnTo>
                      <a:lnTo>
                        <a:pt x="-1" y="1222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4" name="Line 12"/>
                <p:cNvSpPr>
                  <a:spLocks noChangeShapeType="1"/>
                </p:cNvSpPr>
                <p:nvPr/>
              </p:nvSpPr>
              <p:spPr bwMode="auto">
                <a:xfrm>
                  <a:off x="2016" y="2112"/>
                  <a:ext cx="0" cy="38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5" name="Line 13"/>
                <p:cNvSpPr>
                  <a:spLocks noChangeShapeType="1"/>
                </p:cNvSpPr>
                <p:nvPr/>
              </p:nvSpPr>
              <p:spPr bwMode="auto">
                <a:xfrm>
                  <a:off x="3504" y="2112"/>
                  <a:ext cx="0" cy="38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6" name="Arc 14"/>
                <p:cNvSpPr>
                  <a:spLocks/>
                </p:cNvSpPr>
                <p:nvPr/>
              </p:nvSpPr>
              <p:spPr bwMode="auto">
                <a:xfrm>
                  <a:off x="812" y="1488"/>
                  <a:ext cx="1205" cy="816"/>
                </a:xfrm>
                <a:custGeom>
                  <a:avLst/>
                  <a:gdLst>
                    <a:gd name="T0" fmla="*/ 0 w 20087"/>
                    <a:gd name="T1" fmla="*/ 0 h 21600"/>
                    <a:gd name="T2" fmla="*/ 0 w 20087"/>
                    <a:gd name="T3" fmla="*/ 0 h 21600"/>
                    <a:gd name="T4" fmla="*/ 0 w 20087"/>
                    <a:gd name="T5" fmla="*/ 0 h 21600"/>
                    <a:gd name="T6" fmla="*/ 0 60000 65536"/>
                    <a:gd name="T7" fmla="*/ 0 60000 65536"/>
                    <a:gd name="T8" fmla="*/ 0 60000 65536"/>
                  </a:gdLst>
                  <a:ahLst/>
                  <a:cxnLst>
                    <a:cxn ang="T6">
                      <a:pos x="T0" y="T1"/>
                    </a:cxn>
                    <a:cxn ang="T7">
                      <a:pos x="T2" y="T3"/>
                    </a:cxn>
                    <a:cxn ang="T8">
                      <a:pos x="T4" y="T5"/>
                    </a:cxn>
                  </a:cxnLst>
                  <a:rect l="0" t="0" r="r" b="b"/>
                  <a:pathLst>
                    <a:path w="20087" h="21600" fill="none" extrusionOk="0">
                      <a:moveTo>
                        <a:pt x="20087" y="21600"/>
                      </a:moveTo>
                      <a:cubicBezTo>
                        <a:pt x="11223" y="21600"/>
                        <a:pt x="3259" y="16185"/>
                        <a:pt x="0" y="7942"/>
                      </a:cubicBezTo>
                    </a:path>
                    <a:path w="20087" h="21600" stroke="0" extrusionOk="0">
                      <a:moveTo>
                        <a:pt x="20087" y="21600"/>
                      </a:moveTo>
                      <a:cubicBezTo>
                        <a:pt x="11223" y="21600"/>
                        <a:pt x="3259" y="16185"/>
                        <a:pt x="0" y="7942"/>
                      </a:cubicBezTo>
                      <a:lnTo>
                        <a:pt x="20087" y="0"/>
                      </a:lnTo>
                      <a:lnTo>
                        <a:pt x="20087" y="2160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Arc 15"/>
                <p:cNvSpPr>
                  <a:spLocks/>
                </p:cNvSpPr>
                <p:nvPr/>
              </p:nvSpPr>
              <p:spPr bwMode="auto">
                <a:xfrm rot="1860000">
                  <a:off x="1872" y="674"/>
                  <a:ext cx="768" cy="1605"/>
                </a:xfrm>
                <a:custGeom>
                  <a:avLst/>
                  <a:gdLst>
                    <a:gd name="T0" fmla="*/ 0 w 21600"/>
                    <a:gd name="T1" fmla="*/ 0 h 21248"/>
                    <a:gd name="T2" fmla="*/ 0 w 21600"/>
                    <a:gd name="T3" fmla="*/ 0 h 21248"/>
                    <a:gd name="T4" fmla="*/ 0 w 21600"/>
                    <a:gd name="T5" fmla="*/ 0 h 21248"/>
                    <a:gd name="T6" fmla="*/ 0 60000 65536"/>
                    <a:gd name="T7" fmla="*/ 0 60000 65536"/>
                    <a:gd name="T8" fmla="*/ 0 60000 65536"/>
                  </a:gdLst>
                  <a:ahLst/>
                  <a:cxnLst>
                    <a:cxn ang="T6">
                      <a:pos x="T0" y="T1"/>
                    </a:cxn>
                    <a:cxn ang="T7">
                      <a:pos x="T2" y="T3"/>
                    </a:cxn>
                    <a:cxn ang="T8">
                      <a:pos x="T4" y="T5"/>
                    </a:cxn>
                  </a:cxnLst>
                  <a:rect l="0" t="0" r="r" b="b"/>
                  <a:pathLst>
                    <a:path w="21600" h="21248" fill="none" extrusionOk="0">
                      <a:moveTo>
                        <a:pt x="17717" y="21248"/>
                      </a:moveTo>
                      <a:cubicBezTo>
                        <a:pt x="7455" y="19373"/>
                        <a:pt x="0" y="10432"/>
                        <a:pt x="0" y="0"/>
                      </a:cubicBezTo>
                    </a:path>
                    <a:path w="21600" h="21248" stroke="0" extrusionOk="0">
                      <a:moveTo>
                        <a:pt x="17717" y="21248"/>
                      </a:moveTo>
                      <a:cubicBezTo>
                        <a:pt x="7455" y="19373"/>
                        <a:pt x="0" y="10432"/>
                        <a:pt x="0" y="0"/>
                      </a:cubicBezTo>
                      <a:lnTo>
                        <a:pt x="21600" y="0"/>
                      </a:lnTo>
                      <a:lnTo>
                        <a:pt x="17717" y="21248"/>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8" name="Arc 16"/>
                <p:cNvSpPr>
                  <a:spLocks/>
                </p:cNvSpPr>
                <p:nvPr/>
              </p:nvSpPr>
              <p:spPr bwMode="auto">
                <a:xfrm rot="-360000">
                  <a:off x="1926" y="822"/>
                  <a:ext cx="2114" cy="1488"/>
                </a:xfrm>
                <a:custGeom>
                  <a:avLst/>
                  <a:gdLst>
                    <a:gd name="T0" fmla="*/ 0 w 21600"/>
                    <a:gd name="T1" fmla="*/ 0 h 19179"/>
                    <a:gd name="T2" fmla="*/ 0 w 21600"/>
                    <a:gd name="T3" fmla="*/ 0 h 19179"/>
                    <a:gd name="T4" fmla="*/ 0 w 21600"/>
                    <a:gd name="T5" fmla="*/ 0 h 19179"/>
                    <a:gd name="T6" fmla="*/ 0 60000 65536"/>
                    <a:gd name="T7" fmla="*/ 0 60000 65536"/>
                    <a:gd name="T8" fmla="*/ 0 60000 65536"/>
                  </a:gdLst>
                  <a:ahLst/>
                  <a:cxnLst>
                    <a:cxn ang="T6">
                      <a:pos x="T0" y="T1"/>
                    </a:cxn>
                    <a:cxn ang="T7">
                      <a:pos x="T2" y="T3"/>
                    </a:cxn>
                    <a:cxn ang="T8">
                      <a:pos x="T4" y="T5"/>
                    </a:cxn>
                  </a:cxnLst>
                  <a:rect l="0" t="0" r="r" b="b"/>
                  <a:pathLst>
                    <a:path w="21600" h="19179" fill="none" extrusionOk="0">
                      <a:moveTo>
                        <a:pt x="0" y="19179"/>
                      </a:moveTo>
                      <a:cubicBezTo>
                        <a:pt x="0" y="11109"/>
                        <a:pt x="4498" y="3712"/>
                        <a:pt x="11663" y="-1"/>
                      </a:cubicBezTo>
                    </a:path>
                    <a:path w="21600" h="19179" stroke="0" extrusionOk="0">
                      <a:moveTo>
                        <a:pt x="0" y="19179"/>
                      </a:moveTo>
                      <a:cubicBezTo>
                        <a:pt x="0" y="11109"/>
                        <a:pt x="4498" y="3712"/>
                        <a:pt x="11663" y="-1"/>
                      </a:cubicBezTo>
                      <a:lnTo>
                        <a:pt x="21600" y="19179"/>
                      </a:lnTo>
                      <a:lnTo>
                        <a:pt x="0" y="1917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9" name="Arc 17"/>
                <p:cNvSpPr>
                  <a:spLocks/>
                </p:cNvSpPr>
                <p:nvPr/>
              </p:nvSpPr>
              <p:spPr bwMode="auto">
                <a:xfrm rot="-1320000">
                  <a:off x="3037" y="536"/>
                  <a:ext cx="1381" cy="624"/>
                </a:xfrm>
                <a:custGeom>
                  <a:avLst/>
                  <a:gdLst>
                    <a:gd name="T0" fmla="*/ 0 w 22194"/>
                    <a:gd name="T1" fmla="*/ 0 h 21600"/>
                    <a:gd name="T2" fmla="*/ 0 w 22194"/>
                    <a:gd name="T3" fmla="*/ 0 h 21600"/>
                    <a:gd name="T4" fmla="*/ 0 w 22194"/>
                    <a:gd name="T5" fmla="*/ 0 h 21600"/>
                    <a:gd name="T6" fmla="*/ 0 60000 65536"/>
                    <a:gd name="T7" fmla="*/ 0 60000 65536"/>
                    <a:gd name="T8" fmla="*/ 0 60000 65536"/>
                  </a:gdLst>
                  <a:ahLst/>
                  <a:cxnLst>
                    <a:cxn ang="T6">
                      <a:pos x="T0" y="T1"/>
                    </a:cxn>
                    <a:cxn ang="T7">
                      <a:pos x="T2" y="T3"/>
                    </a:cxn>
                    <a:cxn ang="T8">
                      <a:pos x="T4" y="T5"/>
                    </a:cxn>
                  </a:cxnLst>
                  <a:rect l="0" t="0" r="r" b="b"/>
                  <a:pathLst>
                    <a:path w="22194" h="21600" fill="none" extrusionOk="0">
                      <a:moveTo>
                        <a:pt x="0" y="8"/>
                      </a:moveTo>
                      <a:cubicBezTo>
                        <a:pt x="197" y="2"/>
                        <a:pt x="395" y="-1"/>
                        <a:pt x="594" y="0"/>
                      </a:cubicBezTo>
                      <a:cubicBezTo>
                        <a:pt x="12523" y="0"/>
                        <a:pt x="22194" y="9670"/>
                        <a:pt x="22194" y="21600"/>
                      </a:cubicBezTo>
                    </a:path>
                    <a:path w="22194" h="21600" stroke="0" extrusionOk="0">
                      <a:moveTo>
                        <a:pt x="0" y="8"/>
                      </a:moveTo>
                      <a:cubicBezTo>
                        <a:pt x="197" y="2"/>
                        <a:pt x="395" y="-1"/>
                        <a:pt x="594" y="0"/>
                      </a:cubicBezTo>
                      <a:cubicBezTo>
                        <a:pt x="12523" y="0"/>
                        <a:pt x="22194" y="9670"/>
                        <a:pt x="22194" y="21600"/>
                      </a:cubicBezTo>
                      <a:lnTo>
                        <a:pt x="594" y="21600"/>
                      </a:lnTo>
                      <a:lnTo>
                        <a:pt x="0" y="8"/>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0" name="Arc 18"/>
                <p:cNvSpPr>
                  <a:spLocks/>
                </p:cNvSpPr>
                <p:nvPr/>
              </p:nvSpPr>
              <p:spPr bwMode="auto">
                <a:xfrm rot="-6780000">
                  <a:off x="3468" y="846"/>
                  <a:ext cx="984" cy="1515"/>
                </a:xfrm>
                <a:custGeom>
                  <a:avLst/>
                  <a:gdLst>
                    <a:gd name="T0" fmla="*/ 0 w 21564"/>
                    <a:gd name="T1" fmla="*/ 0 h 21600"/>
                    <a:gd name="T2" fmla="*/ 0 w 21564"/>
                    <a:gd name="T3" fmla="*/ 0 h 21600"/>
                    <a:gd name="T4" fmla="*/ 0 w 21564"/>
                    <a:gd name="T5" fmla="*/ 0 h 21600"/>
                    <a:gd name="T6" fmla="*/ 0 60000 65536"/>
                    <a:gd name="T7" fmla="*/ 0 60000 65536"/>
                    <a:gd name="T8" fmla="*/ 0 60000 65536"/>
                  </a:gdLst>
                  <a:ahLst/>
                  <a:cxnLst>
                    <a:cxn ang="T6">
                      <a:pos x="T0" y="T1"/>
                    </a:cxn>
                    <a:cxn ang="T7">
                      <a:pos x="T2" y="T3"/>
                    </a:cxn>
                    <a:cxn ang="T8">
                      <a:pos x="T4" y="T5"/>
                    </a:cxn>
                  </a:cxnLst>
                  <a:rect l="0" t="0" r="r" b="b"/>
                  <a:pathLst>
                    <a:path w="21564" h="21600" fill="none" extrusionOk="0">
                      <a:moveTo>
                        <a:pt x="21564" y="21600"/>
                      </a:moveTo>
                      <a:cubicBezTo>
                        <a:pt x="10121" y="21600"/>
                        <a:pt x="664" y="12676"/>
                        <a:pt x="0" y="1253"/>
                      </a:cubicBezTo>
                    </a:path>
                    <a:path w="21564" h="21600" stroke="0" extrusionOk="0">
                      <a:moveTo>
                        <a:pt x="21564" y="21600"/>
                      </a:moveTo>
                      <a:cubicBezTo>
                        <a:pt x="10121" y="21600"/>
                        <a:pt x="664" y="12676"/>
                        <a:pt x="0" y="1253"/>
                      </a:cubicBezTo>
                      <a:lnTo>
                        <a:pt x="21564" y="0"/>
                      </a:lnTo>
                      <a:lnTo>
                        <a:pt x="21564" y="21600"/>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1" name="Arc 19"/>
                <p:cNvSpPr>
                  <a:spLocks/>
                </p:cNvSpPr>
                <p:nvPr/>
              </p:nvSpPr>
              <p:spPr bwMode="auto">
                <a:xfrm>
                  <a:off x="2035" y="1057"/>
                  <a:ext cx="1584" cy="1440"/>
                </a:xfrm>
                <a:custGeom>
                  <a:avLst/>
                  <a:gdLst>
                    <a:gd name="T0" fmla="*/ 0 w 21603"/>
                    <a:gd name="T1" fmla="*/ 0 h 21600"/>
                    <a:gd name="T2" fmla="*/ 0 w 21603"/>
                    <a:gd name="T3" fmla="*/ 0 h 21600"/>
                    <a:gd name="T4" fmla="*/ 0 w 21603"/>
                    <a:gd name="T5" fmla="*/ 0 h 21600"/>
                    <a:gd name="T6" fmla="*/ 0 60000 65536"/>
                    <a:gd name="T7" fmla="*/ 0 60000 65536"/>
                    <a:gd name="T8" fmla="*/ 0 60000 65536"/>
                  </a:gdLst>
                  <a:ahLst/>
                  <a:cxnLst>
                    <a:cxn ang="T6">
                      <a:pos x="T0" y="T1"/>
                    </a:cxn>
                    <a:cxn ang="T7">
                      <a:pos x="T2" y="T3"/>
                    </a:cxn>
                    <a:cxn ang="T8">
                      <a:pos x="T4" y="T5"/>
                    </a:cxn>
                  </a:cxnLst>
                  <a:rect l="0" t="0" r="r" b="b"/>
                  <a:pathLst>
                    <a:path w="21603" h="21600" fill="none" extrusionOk="0">
                      <a:moveTo>
                        <a:pt x="-1" y="18286"/>
                      </a:moveTo>
                      <a:cubicBezTo>
                        <a:pt x="1633" y="7762"/>
                        <a:pt x="10693" y="-1"/>
                        <a:pt x="21344" y="0"/>
                      </a:cubicBezTo>
                      <a:cubicBezTo>
                        <a:pt x="21430" y="0"/>
                        <a:pt x="21516" y="0"/>
                        <a:pt x="21603" y="1"/>
                      </a:cubicBezTo>
                    </a:path>
                    <a:path w="21603" h="21600" stroke="0" extrusionOk="0">
                      <a:moveTo>
                        <a:pt x="-1" y="18286"/>
                      </a:moveTo>
                      <a:cubicBezTo>
                        <a:pt x="1633" y="7762"/>
                        <a:pt x="10693" y="-1"/>
                        <a:pt x="21344" y="0"/>
                      </a:cubicBezTo>
                      <a:cubicBezTo>
                        <a:pt x="21430" y="0"/>
                        <a:pt x="21516" y="0"/>
                        <a:pt x="21603" y="1"/>
                      </a:cubicBezTo>
                      <a:lnTo>
                        <a:pt x="21344" y="21600"/>
                      </a:lnTo>
                      <a:lnTo>
                        <a:pt x="-1" y="18286"/>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2" name="Arc 20"/>
                <p:cNvSpPr>
                  <a:spLocks/>
                </p:cNvSpPr>
                <p:nvPr/>
              </p:nvSpPr>
              <p:spPr bwMode="auto">
                <a:xfrm>
                  <a:off x="2033" y="1828"/>
                  <a:ext cx="1040" cy="813"/>
                </a:xfrm>
                <a:custGeom>
                  <a:avLst/>
                  <a:gdLst>
                    <a:gd name="T0" fmla="*/ 0 w 19503"/>
                    <a:gd name="T1" fmla="*/ 0 h 21510"/>
                    <a:gd name="T2" fmla="*/ 0 w 19503"/>
                    <a:gd name="T3" fmla="*/ 0 h 21510"/>
                    <a:gd name="T4" fmla="*/ 0 w 19503"/>
                    <a:gd name="T5" fmla="*/ 0 h 21510"/>
                    <a:gd name="T6" fmla="*/ 0 60000 65536"/>
                    <a:gd name="T7" fmla="*/ 0 60000 65536"/>
                    <a:gd name="T8" fmla="*/ 0 60000 65536"/>
                  </a:gdLst>
                  <a:ahLst/>
                  <a:cxnLst>
                    <a:cxn ang="T6">
                      <a:pos x="T0" y="T1"/>
                    </a:cxn>
                    <a:cxn ang="T7">
                      <a:pos x="T2" y="T3"/>
                    </a:cxn>
                    <a:cxn ang="T8">
                      <a:pos x="T4" y="T5"/>
                    </a:cxn>
                  </a:cxnLst>
                  <a:rect l="0" t="0" r="r" b="b"/>
                  <a:pathLst>
                    <a:path w="19503" h="21510" fill="none" extrusionOk="0">
                      <a:moveTo>
                        <a:pt x="-1" y="12225"/>
                      </a:moveTo>
                      <a:cubicBezTo>
                        <a:pt x="3277" y="5341"/>
                        <a:pt x="9941" y="694"/>
                        <a:pt x="17534" y="-1"/>
                      </a:cubicBezTo>
                    </a:path>
                    <a:path w="19503" h="21510" stroke="0" extrusionOk="0">
                      <a:moveTo>
                        <a:pt x="-1" y="12225"/>
                      </a:moveTo>
                      <a:cubicBezTo>
                        <a:pt x="3277" y="5341"/>
                        <a:pt x="9941" y="694"/>
                        <a:pt x="17534" y="-1"/>
                      </a:cubicBezTo>
                      <a:lnTo>
                        <a:pt x="19503" y="21510"/>
                      </a:lnTo>
                      <a:lnTo>
                        <a:pt x="-1" y="1222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3" name="Arc 21"/>
                <p:cNvSpPr>
                  <a:spLocks/>
                </p:cNvSpPr>
                <p:nvPr/>
              </p:nvSpPr>
              <p:spPr bwMode="auto">
                <a:xfrm>
                  <a:off x="2952" y="1825"/>
                  <a:ext cx="553" cy="528"/>
                </a:xfrm>
                <a:custGeom>
                  <a:avLst/>
                  <a:gdLst>
                    <a:gd name="T0" fmla="*/ 0 w 22622"/>
                    <a:gd name="T1" fmla="*/ 0 h 21600"/>
                    <a:gd name="T2" fmla="*/ 0 w 22622"/>
                    <a:gd name="T3" fmla="*/ 0 h 21600"/>
                    <a:gd name="T4" fmla="*/ 0 w 22622"/>
                    <a:gd name="T5" fmla="*/ 0 h 21600"/>
                    <a:gd name="T6" fmla="*/ 0 60000 65536"/>
                    <a:gd name="T7" fmla="*/ 0 60000 65536"/>
                    <a:gd name="T8" fmla="*/ 0 60000 65536"/>
                  </a:gdLst>
                  <a:ahLst/>
                  <a:cxnLst>
                    <a:cxn ang="T6">
                      <a:pos x="T0" y="T1"/>
                    </a:cxn>
                    <a:cxn ang="T7">
                      <a:pos x="T2" y="T3"/>
                    </a:cxn>
                    <a:cxn ang="T8">
                      <a:pos x="T4" y="T5"/>
                    </a:cxn>
                  </a:cxnLst>
                  <a:rect l="0" t="0" r="r" b="b"/>
                  <a:pathLst>
                    <a:path w="22622" h="21600" fill="none" extrusionOk="0">
                      <a:moveTo>
                        <a:pt x="0" y="24"/>
                      </a:moveTo>
                      <a:cubicBezTo>
                        <a:pt x="340" y="8"/>
                        <a:pt x="681" y="-1"/>
                        <a:pt x="1022" y="0"/>
                      </a:cubicBezTo>
                      <a:cubicBezTo>
                        <a:pt x="12951" y="0"/>
                        <a:pt x="22622" y="9670"/>
                        <a:pt x="22622" y="21600"/>
                      </a:cubicBezTo>
                    </a:path>
                    <a:path w="22622" h="21600" stroke="0" extrusionOk="0">
                      <a:moveTo>
                        <a:pt x="0" y="24"/>
                      </a:moveTo>
                      <a:cubicBezTo>
                        <a:pt x="340" y="8"/>
                        <a:pt x="681" y="-1"/>
                        <a:pt x="1022" y="0"/>
                      </a:cubicBezTo>
                      <a:cubicBezTo>
                        <a:pt x="12951" y="0"/>
                        <a:pt x="22622" y="9670"/>
                        <a:pt x="22622" y="21600"/>
                      </a:cubicBezTo>
                      <a:lnTo>
                        <a:pt x="1022" y="21600"/>
                      </a:lnTo>
                      <a:lnTo>
                        <a:pt x="0" y="24"/>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Arc 22"/>
                <p:cNvSpPr>
                  <a:spLocks/>
                </p:cNvSpPr>
                <p:nvPr/>
              </p:nvSpPr>
              <p:spPr bwMode="auto">
                <a:xfrm rot="-8485856">
                  <a:off x="2917" y="1500"/>
                  <a:ext cx="819" cy="687"/>
                </a:xfrm>
                <a:custGeom>
                  <a:avLst/>
                  <a:gdLst>
                    <a:gd name="T0" fmla="*/ 0 w 36133"/>
                    <a:gd name="T1" fmla="*/ 0 h 21600"/>
                    <a:gd name="T2" fmla="*/ 0 w 36133"/>
                    <a:gd name="T3" fmla="*/ 0 h 21600"/>
                    <a:gd name="T4" fmla="*/ 0 w 36133"/>
                    <a:gd name="T5" fmla="*/ 0 h 21600"/>
                    <a:gd name="T6" fmla="*/ 0 60000 65536"/>
                    <a:gd name="T7" fmla="*/ 0 60000 65536"/>
                    <a:gd name="T8" fmla="*/ 0 60000 65536"/>
                  </a:gdLst>
                  <a:ahLst/>
                  <a:cxnLst>
                    <a:cxn ang="T6">
                      <a:pos x="T0" y="T1"/>
                    </a:cxn>
                    <a:cxn ang="T7">
                      <a:pos x="T2" y="T3"/>
                    </a:cxn>
                    <a:cxn ang="T8">
                      <a:pos x="T4" y="T5"/>
                    </a:cxn>
                  </a:cxnLst>
                  <a:rect l="0" t="0" r="r" b="b"/>
                  <a:pathLst>
                    <a:path w="36133" h="21600" fill="none" extrusionOk="0">
                      <a:moveTo>
                        <a:pt x="36133" y="15979"/>
                      </a:moveTo>
                      <a:cubicBezTo>
                        <a:pt x="32156" y="19595"/>
                        <a:pt x="26975" y="21599"/>
                        <a:pt x="21600" y="21600"/>
                      </a:cubicBezTo>
                      <a:cubicBezTo>
                        <a:pt x="9670" y="21600"/>
                        <a:pt x="0" y="11929"/>
                        <a:pt x="0" y="0"/>
                      </a:cubicBezTo>
                    </a:path>
                    <a:path w="36133" h="21600" stroke="0" extrusionOk="0">
                      <a:moveTo>
                        <a:pt x="36133" y="15979"/>
                      </a:moveTo>
                      <a:cubicBezTo>
                        <a:pt x="32156" y="19595"/>
                        <a:pt x="26975" y="21599"/>
                        <a:pt x="21600" y="21600"/>
                      </a:cubicBezTo>
                      <a:cubicBezTo>
                        <a:pt x="9670" y="21600"/>
                        <a:pt x="0" y="11929"/>
                        <a:pt x="0" y="0"/>
                      </a:cubicBezTo>
                      <a:lnTo>
                        <a:pt x="21600" y="0"/>
                      </a:lnTo>
                      <a:lnTo>
                        <a:pt x="36133" y="15979"/>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5" name="Arc 23"/>
                <p:cNvSpPr>
                  <a:spLocks/>
                </p:cNvSpPr>
                <p:nvPr/>
              </p:nvSpPr>
              <p:spPr bwMode="auto">
                <a:xfrm>
                  <a:off x="1585" y="816"/>
                  <a:ext cx="528" cy="1357"/>
                </a:xfrm>
                <a:custGeom>
                  <a:avLst/>
                  <a:gdLst>
                    <a:gd name="T0" fmla="*/ 0 w 21600"/>
                    <a:gd name="T1" fmla="*/ 0 h 28469"/>
                    <a:gd name="T2" fmla="*/ 0 w 21600"/>
                    <a:gd name="T3" fmla="*/ 0 h 28469"/>
                    <a:gd name="T4" fmla="*/ 0 w 21600"/>
                    <a:gd name="T5" fmla="*/ 0 h 28469"/>
                    <a:gd name="T6" fmla="*/ 0 60000 65536"/>
                    <a:gd name="T7" fmla="*/ 0 60000 65536"/>
                    <a:gd name="T8" fmla="*/ 0 60000 65536"/>
                  </a:gdLst>
                  <a:ahLst/>
                  <a:cxnLst>
                    <a:cxn ang="T6">
                      <a:pos x="T0" y="T1"/>
                    </a:cxn>
                    <a:cxn ang="T7">
                      <a:pos x="T2" y="T3"/>
                    </a:cxn>
                    <a:cxn ang="T8">
                      <a:pos x="T4" y="T5"/>
                    </a:cxn>
                  </a:cxnLst>
                  <a:rect l="0" t="0" r="r" b="b"/>
                  <a:pathLst>
                    <a:path w="21600" h="28469" fill="none" extrusionOk="0">
                      <a:moveTo>
                        <a:pt x="16035" y="28469"/>
                      </a:moveTo>
                      <a:cubicBezTo>
                        <a:pt x="6579" y="25948"/>
                        <a:pt x="0" y="17384"/>
                        <a:pt x="0" y="7598"/>
                      </a:cubicBezTo>
                      <a:cubicBezTo>
                        <a:pt x="-1" y="5003"/>
                        <a:pt x="467" y="2429"/>
                        <a:pt x="1380" y="0"/>
                      </a:cubicBezTo>
                    </a:path>
                    <a:path w="21600" h="28469" stroke="0" extrusionOk="0">
                      <a:moveTo>
                        <a:pt x="16035" y="28469"/>
                      </a:moveTo>
                      <a:cubicBezTo>
                        <a:pt x="6579" y="25948"/>
                        <a:pt x="0" y="17384"/>
                        <a:pt x="0" y="7598"/>
                      </a:cubicBezTo>
                      <a:cubicBezTo>
                        <a:pt x="-1" y="5003"/>
                        <a:pt x="467" y="2429"/>
                        <a:pt x="1380" y="0"/>
                      </a:cubicBezTo>
                      <a:lnTo>
                        <a:pt x="21600" y="7598"/>
                      </a:lnTo>
                      <a:lnTo>
                        <a:pt x="16035" y="2846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Line 24"/>
                <p:cNvSpPr>
                  <a:spLocks noChangeShapeType="1"/>
                </p:cNvSpPr>
                <p:nvPr/>
              </p:nvSpPr>
              <p:spPr bwMode="auto">
                <a:xfrm>
                  <a:off x="2208" y="2352"/>
                  <a:ext cx="576"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7" name="Line 25"/>
                <p:cNvSpPr>
                  <a:spLocks noChangeShapeType="1"/>
                </p:cNvSpPr>
                <p:nvPr/>
              </p:nvSpPr>
              <p:spPr bwMode="auto">
                <a:xfrm>
                  <a:off x="2784" y="2352"/>
                  <a:ext cx="576"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Freeform 26"/>
                <p:cNvSpPr>
                  <a:spLocks/>
                </p:cNvSpPr>
                <p:nvPr/>
              </p:nvSpPr>
              <p:spPr bwMode="auto">
                <a:xfrm>
                  <a:off x="3600" y="1056"/>
                  <a:ext cx="408" cy="1104"/>
                </a:xfrm>
                <a:custGeom>
                  <a:avLst/>
                  <a:gdLst>
                    <a:gd name="T0" fmla="*/ 0 w 408"/>
                    <a:gd name="T1" fmla="*/ 0 h 1104"/>
                    <a:gd name="T2" fmla="*/ 192 w 408"/>
                    <a:gd name="T3" fmla="*/ 48 h 1104"/>
                    <a:gd name="T4" fmla="*/ 384 w 408"/>
                    <a:gd name="T5" fmla="*/ 288 h 1104"/>
                    <a:gd name="T6" fmla="*/ 336 w 408"/>
                    <a:gd name="T7" fmla="*/ 624 h 1104"/>
                    <a:gd name="T8" fmla="*/ 192 w 408"/>
                    <a:gd name="T9" fmla="*/ 912 h 1104"/>
                    <a:gd name="T10" fmla="*/ 48 w 408"/>
                    <a:gd name="T11" fmla="*/ 1104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104">
                      <a:moveTo>
                        <a:pt x="0" y="0"/>
                      </a:moveTo>
                      <a:cubicBezTo>
                        <a:pt x="64" y="0"/>
                        <a:pt x="128" y="0"/>
                        <a:pt x="192" y="48"/>
                      </a:cubicBezTo>
                      <a:cubicBezTo>
                        <a:pt x="256" y="96"/>
                        <a:pt x="360" y="192"/>
                        <a:pt x="384" y="288"/>
                      </a:cubicBezTo>
                      <a:cubicBezTo>
                        <a:pt x="408" y="384"/>
                        <a:pt x="368" y="520"/>
                        <a:pt x="336" y="624"/>
                      </a:cubicBezTo>
                      <a:cubicBezTo>
                        <a:pt x="304" y="728"/>
                        <a:pt x="240" y="832"/>
                        <a:pt x="192" y="912"/>
                      </a:cubicBezTo>
                      <a:cubicBezTo>
                        <a:pt x="144" y="992"/>
                        <a:pt x="96" y="1048"/>
                        <a:pt x="48" y="1104"/>
                      </a:cubicBezTo>
                    </a:path>
                  </a:pathLst>
                </a:custGeom>
                <a:noFill/>
                <a:ln w="9525"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9" name="Arc 27"/>
                <p:cNvSpPr>
                  <a:spLocks/>
                </p:cNvSpPr>
                <p:nvPr/>
              </p:nvSpPr>
              <p:spPr bwMode="auto">
                <a:xfrm flipV="1">
                  <a:off x="2050" y="1199"/>
                  <a:ext cx="1295" cy="2065"/>
                </a:xfrm>
                <a:custGeom>
                  <a:avLst/>
                  <a:gdLst>
                    <a:gd name="T0" fmla="*/ 0 w 16833"/>
                    <a:gd name="T1" fmla="*/ 0 h 21472"/>
                    <a:gd name="T2" fmla="*/ 0 w 16833"/>
                    <a:gd name="T3" fmla="*/ 0 h 21472"/>
                    <a:gd name="T4" fmla="*/ 0 w 16833"/>
                    <a:gd name="T5" fmla="*/ 0 h 21472"/>
                    <a:gd name="T6" fmla="*/ 0 60000 65536"/>
                    <a:gd name="T7" fmla="*/ 0 60000 65536"/>
                    <a:gd name="T8" fmla="*/ 0 60000 65536"/>
                  </a:gdLst>
                  <a:ahLst/>
                  <a:cxnLst>
                    <a:cxn ang="T6">
                      <a:pos x="T0" y="T1"/>
                    </a:cxn>
                    <a:cxn ang="T7">
                      <a:pos x="T2" y="T3"/>
                    </a:cxn>
                    <a:cxn ang="T8">
                      <a:pos x="T4" y="T5"/>
                    </a:cxn>
                  </a:cxnLst>
                  <a:rect l="0" t="0" r="r" b="b"/>
                  <a:pathLst>
                    <a:path w="16833" h="21472" fill="none" extrusionOk="0">
                      <a:moveTo>
                        <a:pt x="-1" y="7936"/>
                      </a:moveTo>
                      <a:cubicBezTo>
                        <a:pt x="3586" y="3475"/>
                        <a:pt x="8797" y="621"/>
                        <a:pt x="14487" y="-1"/>
                      </a:cubicBezTo>
                    </a:path>
                    <a:path w="16833" h="21472" stroke="0" extrusionOk="0">
                      <a:moveTo>
                        <a:pt x="-1" y="7936"/>
                      </a:moveTo>
                      <a:cubicBezTo>
                        <a:pt x="3586" y="3475"/>
                        <a:pt x="8797" y="621"/>
                        <a:pt x="14487" y="-1"/>
                      </a:cubicBezTo>
                      <a:lnTo>
                        <a:pt x="16833" y="21472"/>
                      </a:lnTo>
                      <a:lnTo>
                        <a:pt x="-1" y="7936"/>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0" name="Arc 28"/>
                <p:cNvSpPr>
                  <a:spLocks/>
                </p:cNvSpPr>
                <p:nvPr/>
              </p:nvSpPr>
              <p:spPr bwMode="auto">
                <a:xfrm flipV="1">
                  <a:off x="1007" y="2448"/>
                  <a:ext cx="1090" cy="1968"/>
                </a:xfrm>
                <a:custGeom>
                  <a:avLst/>
                  <a:gdLst>
                    <a:gd name="T0" fmla="*/ 0 w 20366"/>
                    <a:gd name="T1" fmla="*/ 0 h 21397"/>
                    <a:gd name="T2" fmla="*/ 0 w 20366"/>
                    <a:gd name="T3" fmla="*/ 0 h 21397"/>
                    <a:gd name="T4" fmla="*/ 0 w 20366"/>
                    <a:gd name="T5" fmla="*/ 0 h 21397"/>
                    <a:gd name="T6" fmla="*/ 0 60000 65536"/>
                    <a:gd name="T7" fmla="*/ 0 60000 65536"/>
                    <a:gd name="T8" fmla="*/ 0 60000 65536"/>
                  </a:gdLst>
                  <a:ahLst/>
                  <a:cxnLst>
                    <a:cxn ang="T6">
                      <a:pos x="T0" y="T1"/>
                    </a:cxn>
                    <a:cxn ang="T7">
                      <a:pos x="T2" y="T3"/>
                    </a:cxn>
                    <a:cxn ang="T8">
                      <a:pos x="T4" y="T5"/>
                    </a:cxn>
                  </a:cxnLst>
                  <a:rect l="0" t="0" r="r" b="b"/>
                  <a:pathLst>
                    <a:path w="20366" h="21397" fill="none" extrusionOk="0">
                      <a:moveTo>
                        <a:pt x="17411" y="21397"/>
                      </a:moveTo>
                      <a:cubicBezTo>
                        <a:pt x="9409" y="20292"/>
                        <a:pt x="2691" y="14813"/>
                        <a:pt x="0" y="7196"/>
                      </a:cubicBezTo>
                    </a:path>
                    <a:path w="20366" h="21397" stroke="0" extrusionOk="0">
                      <a:moveTo>
                        <a:pt x="17411" y="21397"/>
                      </a:moveTo>
                      <a:cubicBezTo>
                        <a:pt x="9409" y="20292"/>
                        <a:pt x="2691" y="14813"/>
                        <a:pt x="0" y="7196"/>
                      </a:cubicBezTo>
                      <a:lnTo>
                        <a:pt x="20366" y="0"/>
                      </a:lnTo>
                      <a:lnTo>
                        <a:pt x="17411" y="21397"/>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1" name="Arc 29"/>
                <p:cNvSpPr>
                  <a:spLocks/>
                </p:cNvSpPr>
                <p:nvPr/>
              </p:nvSpPr>
              <p:spPr bwMode="auto">
                <a:xfrm flipV="1">
                  <a:off x="3729" y="2400"/>
                  <a:ext cx="541" cy="2208"/>
                </a:xfrm>
                <a:custGeom>
                  <a:avLst/>
                  <a:gdLst>
                    <a:gd name="T0" fmla="*/ 0 w 7609"/>
                    <a:gd name="T1" fmla="*/ 0 h 21600"/>
                    <a:gd name="T2" fmla="*/ 0 w 7609"/>
                    <a:gd name="T3" fmla="*/ 0 h 21600"/>
                    <a:gd name="T4" fmla="*/ 0 w 7609"/>
                    <a:gd name="T5" fmla="*/ 0 h 21600"/>
                    <a:gd name="T6" fmla="*/ 0 60000 65536"/>
                    <a:gd name="T7" fmla="*/ 0 60000 65536"/>
                    <a:gd name="T8" fmla="*/ 0 60000 65536"/>
                  </a:gdLst>
                  <a:ahLst/>
                  <a:cxnLst>
                    <a:cxn ang="T6">
                      <a:pos x="T0" y="T1"/>
                    </a:cxn>
                    <a:cxn ang="T7">
                      <a:pos x="T2" y="T3"/>
                    </a:cxn>
                    <a:cxn ang="T8">
                      <a:pos x="T4" y="T5"/>
                    </a:cxn>
                  </a:cxnLst>
                  <a:rect l="0" t="0" r="r" b="b"/>
                  <a:pathLst>
                    <a:path w="7609" h="21600" fill="none" extrusionOk="0">
                      <a:moveTo>
                        <a:pt x="7609" y="20215"/>
                      </a:moveTo>
                      <a:cubicBezTo>
                        <a:pt x="5176" y="21130"/>
                        <a:pt x="2599" y="21599"/>
                        <a:pt x="0" y="21600"/>
                      </a:cubicBezTo>
                    </a:path>
                    <a:path w="7609" h="21600" stroke="0" extrusionOk="0">
                      <a:moveTo>
                        <a:pt x="7609" y="20215"/>
                      </a:moveTo>
                      <a:cubicBezTo>
                        <a:pt x="5176" y="21130"/>
                        <a:pt x="2599" y="21599"/>
                        <a:pt x="0" y="21600"/>
                      </a:cubicBezTo>
                      <a:lnTo>
                        <a:pt x="0" y="0"/>
                      </a:lnTo>
                      <a:lnTo>
                        <a:pt x="7609" y="20215"/>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2" name="Arc 30"/>
                <p:cNvSpPr>
                  <a:spLocks/>
                </p:cNvSpPr>
                <p:nvPr/>
              </p:nvSpPr>
              <p:spPr bwMode="auto">
                <a:xfrm flipV="1">
                  <a:off x="3729" y="2533"/>
                  <a:ext cx="1359" cy="2075"/>
                </a:xfrm>
                <a:custGeom>
                  <a:avLst/>
                  <a:gdLst>
                    <a:gd name="T0" fmla="*/ 0 w 19104"/>
                    <a:gd name="T1" fmla="*/ 0 h 20298"/>
                    <a:gd name="T2" fmla="*/ 0 w 19104"/>
                    <a:gd name="T3" fmla="*/ 0 h 20298"/>
                    <a:gd name="T4" fmla="*/ 0 w 19104"/>
                    <a:gd name="T5" fmla="*/ 0 h 20298"/>
                    <a:gd name="T6" fmla="*/ 0 60000 65536"/>
                    <a:gd name="T7" fmla="*/ 0 60000 65536"/>
                    <a:gd name="T8" fmla="*/ 0 60000 65536"/>
                  </a:gdLst>
                  <a:ahLst/>
                  <a:cxnLst>
                    <a:cxn ang="T6">
                      <a:pos x="T0" y="T1"/>
                    </a:cxn>
                    <a:cxn ang="T7">
                      <a:pos x="T2" y="T3"/>
                    </a:cxn>
                    <a:cxn ang="T8">
                      <a:pos x="T4" y="T5"/>
                    </a:cxn>
                  </a:cxnLst>
                  <a:rect l="0" t="0" r="r" b="b"/>
                  <a:pathLst>
                    <a:path w="19104" h="20298" fill="none" extrusionOk="0">
                      <a:moveTo>
                        <a:pt x="19103" y="10079"/>
                      </a:moveTo>
                      <a:cubicBezTo>
                        <a:pt x="16601" y="14822"/>
                        <a:pt x="12424" y="18464"/>
                        <a:pt x="7385" y="20297"/>
                      </a:cubicBezTo>
                    </a:path>
                    <a:path w="19104" h="20298" stroke="0" extrusionOk="0">
                      <a:moveTo>
                        <a:pt x="19103" y="10079"/>
                      </a:moveTo>
                      <a:cubicBezTo>
                        <a:pt x="16601" y="14822"/>
                        <a:pt x="12424" y="18464"/>
                        <a:pt x="7385" y="20297"/>
                      </a:cubicBezTo>
                      <a:lnTo>
                        <a:pt x="0" y="0"/>
                      </a:lnTo>
                      <a:lnTo>
                        <a:pt x="19103" y="1007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3" name="Arc 31"/>
                <p:cNvSpPr>
                  <a:spLocks/>
                </p:cNvSpPr>
                <p:nvPr/>
              </p:nvSpPr>
              <p:spPr bwMode="auto">
                <a:xfrm flipV="1">
                  <a:off x="2835" y="2207"/>
                  <a:ext cx="655" cy="384"/>
                </a:xfrm>
                <a:custGeom>
                  <a:avLst/>
                  <a:gdLst>
                    <a:gd name="T0" fmla="*/ 0 w 22096"/>
                    <a:gd name="T1" fmla="*/ 0 h 21600"/>
                    <a:gd name="T2" fmla="*/ 0 w 22096"/>
                    <a:gd name="T3" fmla="*/ 0 h 21600"/>
                    <a:gd name="T4" fmla="*/ 0 w 22096"/>
                    <a:gd name="T5" fmla="*/ 0 h 21600"/>
                    <a:gd name="T6" fmla="*/ 0 60000 65536"/>
                    <a:gd name="T7" fmla="*/ 0 60000 65536"/>
                    <a:gd name="T8" fmla="*/ 0 60000 65536"/>
                  </a:gdLst>
                  <a:ahLst/>
                  <a:cxnLst>
                    <a:cxn ang="T6">
                      <a:pos x="T0" y="T1"/>
                    </a:cxn>
                    <a:cxn ang="T7">
                      <a:pos x="T2" y="T3"/>
                    </a:cxn>
                    <a:cxn ang="T8">
                      <a:pos x="T4" y="T5"/>
                    </a:cxn>
                  </a:cxnLst>
                  <a:rect l="0" t="0" r="r" b="b"/>
                  <a:pathLst>
                    <a:path w="22096" h="21600" fill="none" extrusionOk="0">
                      <a:moveTo>
                        <a:pt x="0" y="76"/>
                      </a:moveTo>
                      <a:cubicBezTo>
                        <a:pt x="604" y="25"/>
                        <a:pt x="1209" y="-1"/>
                        <a:pt x="1816" y="0"/>
                      </a:cubicBezTo>
                      <a:cubicBezTo>
                        <a:pt x="10877" y="0"/>
                        <a:pt x="18976" y="5656"/>
                        <a:pt x="22095" y="14164"/>
                      </a:cubicBezTo>
                    </a:path>
                    <a:path w="22096" h="21600" stroke="0" extrusionOk="0">
                      <a:moveTo>
                        <a:pt x="0" y="76"/>
                      </a:moveTo>
                      <a:cubicBezTo>
                        <a:pt x="604" y="25"/>
                        <a:pt x="1209" y="-1"/>
                        <a:pt x="1816" y="0"/>
                      </a:cubicBezTo>
                      <a:cubicBezTo>
                        <a:pt x="10877" y="0"/>
                        <a:pt x="18976" y="5656"/>
                        <a:pt x="22095" y="14164"/>
                      </a:cubicBezTo>
                      <a:lnTo>
                        <a:pt x="1816" y="21600"/>
                      </a:lnTo>
                      <a:lnTo>
                        <a:pt x="0" y="76"/>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4" name="Arc 32"/>
                <p:cNvSpPr>
                  <a:spLocks/>
                </p:cNvSpPr>
                <p:nvPr/>
              </p:nvSpPr>
              <p:spPr bwMode="auto">
                <a:xfrm flipV="1">
                  <a:off x="2049" y="2256"/>
                  <a:ext cx="912" cy="336"/>
                </a:xfrm>
                <a:custGeom>
                  <a:avLst/>
                  <a:gdLst>
                    <a:gd name="T0" fmla="*/ 0 w 19503"/>
                    <a:gd name="T1" fmla="*/ 0 h 21510"/>
                    <a:gd name="T2" fmla="*/ 0 w 19503"/>
                    <a:gd name="T3" fmla="*/ 0 h 21510"/>
                    <a:gd name="T4" fmla="*/ 0 w 19503"/>
                    <a:gd name="T5" fmla="*/ 0 h 21510"/>
                    <a:gd name="T6" fmla="*/ 0 60000 65536"/>
                    <a:gd name="T7" fmla="*/ 0 60000 65536"/>
                    <a:gd name="T8" fmla="*/ 0 60000 65536"/>
                  </a:gdLst>
                  <a:ahLst/>
                  <a:cxnLst>
                    <a:cxn ang="T6">
                      <a:pos x="T0" y="T1"/>
                    </a:cxn>
                    <a:cxn ang="T7">
                      <a:pos x="T2" y="T3"/>
                    </a:cxn>
                    <a:cxn ang="T8">
                      <a:pos x="T4" y="T5"/>
                    </a:cxn>
                  </a:cxnLst>
                  <a:rect l="0" t="0" r="r" b="b"/>
                  <a:pathLst>
                    <a:path w="19503" h="21510" fill="none" extrusionOk="0">
                      <a:moveTo>
                        <a:pt x="-1" y="12225"/>
                      </a:moveTo>
                      <a:cubicBezTo>
                        <a:pt x="3277" y="5341"/>
                        <a:pt x="9941" y="694"/>
                        <a:pt x="17534" y="-1"/>
                      </a:cubicBezTo>
                    </a:path>
                    <a:path w="19503" h="21510" stroke="0" extrusionOk="0">
                      <a:moveTo>
                        <a:pt x="-1" y="12225"/>
                      </a:moveTo>
                      <a:cubicBezTo>
                        <a:pt x="3277" y="5341"/>
                        <a:pt x="9941" y="694"/>
                        <a:pt x="17534" y="-1"/>
                      </a:cubicBezTo>
                      <a:lnTo>
                        <a:pt x="19503" y="21510"/>
                      </a:lnTo>
                      <a:lnTo>
                        <a:pt x="-1" y="1222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5" name="Line 33"/>
                <p:cNvSpPr>
                  <a:spLocks noChangeShapeType="1"/>
                </p:cNvSpPr>
                <p:nvPr/>
              </p:nvSpPr>
              <p:spPr bwMode="auto">
                <a:xfrm flipV="1">
                  <a:off x="2001" y="2208"/>
                  <a:ext cx="0" cy="384"/>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6" name="Arc 34"/>
                <p:cNvSpPr>
                  <a:spLocks/>
                </p:cNvSpPr>
                <p:nvPr/>
              </p:nvSpPr>
              <p:spPr bwMode="auto">
                <a:xfrm flipV="1">
                  <a:off x="797" y="2400"/>
                  <a:ext cx="1205" cy="816"/>
                </a:xfrm>
                <a:custGeom>
                  <a:avLst/>
                  <a:gdLst>
                    <a:gd name="T0" fmla="*/ 0 w 20087"/>
                    <a:gd name="T1" fmla="*/ 0 h 21600"/>
                    <a:gd name="T2" fmla="*/ 0 w 20087"/>
                    <a:gd name="T3" fmla="*/ 0 h 21600"/>
                    <a:gd name="T4" fmla="*/ 0 w 20087"/>
                    <a:gd name="T5" fmla="*/ 0 h 21600"/>
                    <a:gd name="T6" fmla="*/ 0 60000 65536"/>
                    <a:gd name="T7" fmla="*/ 0 60000 65536"/>
                    <a:gd name="T8" fmla="*/ 0 60000 65536"/>
                  </a:gdLst>
                  <a:ahLst/>
                  <a:cxnLst>
                    <a:cxn ang="T6">
                      <a:pos x="T0" y="T1"/>
                    </a:cxn>
                    <a:cxn ang="T7">
                      <a:pos x="T2" y="T3"/>
                    </a:cxn>
                    <a:cxn ang="T8">
                      <a:pos x="T4" y="T5"/>
                    </a:cxn>
                  </a:cxnLst>
                  <a:rect l="0" t="0" r="r" b="b"/>
                  <a:pathLst>
                    <a:path w="20087" h="21600" fill="none" extrusionOk="0">
                      <a:moveTo>
                        <a:pt x="20087" y="21600"/>
                      </a:moveTo>
                      <a:cubicBezTo>
                        <a:pt x="11223" y="21600"/>
                        <a:pt x="3259" y="16185"/>
                        <a:pt x="0" y="7942"/>
                      </a:cubicBezTo>
                    </a:path>
                    <a:path w="20087" h="21600" stroke="0" extrusionOk="0">
                      <a:moveTo>
                        <a:pt x="20087" y="21600"/>
                      </a:moveTo>
                      <a:cubicBezTo>
                        <a:pt x="11223" y="21600"/>
                        <a:pt x="3259" y="16185"/>
                        <a:pt x="0" y="7942"/>
                      </a:cubicBezTo>
                      <a:lnTo>
                        <a:pt x="20087" y="0"/>
                      </a:lnTo>
                      <a:lnTo>
                        <a:pt x="20087" y="2160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7" name="Arc 35"/>
                <p:cNvSpPr>
                  <a:spLocks/>
                </p:cNvSpPr>
                <p:nvPr/>
              </p:nvSpPr>
              <p:spPr bwMode="auto">
                <a:xfrm rot="19740000" flipV="1">
                  <a:off x="1857" y="2425"/>
                  <a:ext cx="768" cy="1605"/>
                </a:xfrm>
                <a:custGeom>
                  <a:avLst/>
                  <a:gdLst>
                    <a:gd name="T0" fmla="*/ 0 w 21600"/>
                    <a:gd name="T1" fmla="*/ 0 h 21248"/>
                    <a:gd name="T2" fmla="*/ 0 w 21600"/>
                    <a:gd name="T3" fmla="*/ 0 h 21248"/>
                    <a:gd name="T4" fmla="*/ 0 w 21600"/>
                    <a:gd name="T5" fmla="*/ 0 h 21248"/>
                    <a:gd name="T6" fmla="*/ 0 60000 65536"/>
                    <a:gd name="T7" fmla="*/ 0 60000 65536"/>
                    <a:gd name="T8" fmla="*/ 0 60000 65536"/>
                  </a:gdLst>
                  <a:ahLst/>
                  <a:cxnLst>
                    <a:cxn ang="T6">
                      <a:pos x="T0" y="T1"/>
                    </a:cxn>
                    <a:cxn ang="T7">
                      <a:pos x="T2" y="T3"/>
                    </a:cxn>
                    <a:cxn ang="T8">
                      <a:pos x="T4" y="T5"/>
                    </a:cxn>
                  </a:cxnLst>
                  <a:rect l="0" t="0" r="r" b="b"/>
                  <a:pathLst>
                    <a:path w="21600" h="21248" fill="none" extrusionOk="0">
                      <a:moveTo>
                        <a:pt x="17717" y="21248"/>
                      </a:moveTo>
                      <a:cubicBezTo>
                        <a:pt x="7455" y="19373"/>
                        <a:pt x="0" y="10432"/>
                        <a:pt x="0" y="0"/>
                      </a:cubicBezTo>
                    </a:path>
                    <a:path w="21600" h="21248" stroke="0" extrusionOk="0">
                      <a:moveTo>
                        <a:pt x="17717" y="21248"/>
                      </a:moveTo>
                      <a:cubicBezTo>
                        <a:pt x="7455" y="19373"/>
                        <a:pt x="0" y="10432"/>
                        <a:pt x="0" y="0"/>
                      </a:cubicBezTo>
                      <a:lnTo>
                        <a:pt x="21600" y="0"/>
                      </a:lnTo>
                      <a:lnTo>
                        <a:pt x="17717" y="21248"/>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8" name="Arc 36"/>
                <p:cNvSpPr>
                  <a:spLocks/>
                </p:cNvSpPr>
                <p:nvPr/>
              </p:nvSpPr>
              <p:spPr bwMode="auto">
                <a:xfrm rot="360000" flipV="1">
                  <a:off x="1911" y="2394"/>
                  <a:ext cx="2114" cy="1488"/>
                </a:xfrm>
                <a:custGeom>
                  <a:avLst/>
                  <a:gdLst>
                    <a:gd name="T0" fmla="*/ 0 w 21600"/>
                    <a:gd name="T1" fmla="*/ 0 h 19179"/>
                    <a:gd name="T2" fmla="*/ 0 w 21600"/>
                    <a:gd name="T3" fmla="*/ 0 h 19179"/>
                    <a:gd name="T4" fmla="*/ 0 w 21600"/>
                    <a:gd name="T5" fmla="*/ 0 h 19179"/>
                    <a:gd name="T6" fmla="*/ 0 60000 65536"/>
                    <a:gd name="T7" fmla="*/ 0 60000 65536"/>
                    <a:gd name="T8" fmla="*/ 0 60000 65536"/>
                  </a:gdLst>
                  <a:ahLst/>
                  <a:cxnLst>
                    <a:cxn ang="T6">
                      <a:pos x="T0" y="T1"/>
                    </a:cxn>
                    <a:cxn ang="T7">
                      <a:pos x="T2" y="T3"/>
                    </a:cxn>
                    <a:cxn ang="T8">
                      <a:pos x="T4" y="T5"/>
                    </a:cxn>
                  </a:cxnLst>
                  <a:rect l="0" t="0" r="r" b="b"/>
                  <a:pathLst>
                    <a:path w="21600" h="19179" fill="none" extrusionOk="0">
                      <a:moveTo>
                        <a:pt x="0" y="19179"/>
                      </a:moveTo>
                      <a:cubicBezTo>
                        <a:pt x="0" y="11109"/>
                        <a:pt x="4498" y="3712"/>
                        <a:pt x="11663" y="-1"/>
                      </a:cubicBezTo>
                    </a:path>
                    <a:path w="21600" h="19179" stroke="0" extrusionOk="0">
                      <a:moveTo>
                        <a:pt x="0" y="19179"/>
                      </a:moveTo>
                      <a:cubicBezTo>
                        <a:pt x="0" y="11109"/>
                        <a:pt x="4498" y="3712"/>
                        <a:pt x="11663" y="-1"/>
                      </a:cubicBezTo>
                      <a:lnTo>
                        <a:pt x="21600" y="19179"/>
                      </a:lnTo>
                      <a:lnTo>
                        <a:pt x="0" y="1917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09" name="Arc 37"/>
                <p:cNvSpPr>
                  <a:spLocks/>
                </p:cNvSpPr>
                <p:nvPr/>
              </p:nvSpPr>
              <p:spPr bwMode="auto">
                <a:xfrm rot="1320000" flipV="1">
                  <a:off x="3022" y="3544"/>
                  <a:ext cx="1381" cy="624"/>
                </a:xfrm>
                <a:custGeom>
                  <a:avLst/>
                  <a:gdLst>
                    <a:gd name="T0" fmla="*/ 0 w 22194"/>
                    <a:gd name="T1" fmla="*/ 0 h 21600"/>
                    <a:gd name="T2" fmla="*/ 0 w 22194"/>
                    <a:gd name="T3" fmla="*/ 0 h 21600"/>
                    <a:gd name="T4" fmla="*/ 0 w 22194"/>
                    <a:gd name="T5" fmla="*/ 0 h 21600"/>
                    <a:gd name="T6" fmla="*/ 0 60000 65536"/>
                    <a:gd name="T7" fmla="*/ 0 60000 65536"/>
                    <a:gd name="T8" fmla="*/ 0 60000 65536"/>
                  </a:gdLst>
                  <a:ahLst/>
                  <a:cxnLst>
                    <a:cxn ang="T6">
                      <a:pos x="T0" y="T1"/>
                    </a:cxn>
                    <a:cxn ang="T7">
                      <a:pos x="T2" y="T3"/>
                    </a:cxn>
                    <a:cxn ang="T8">
                      <a:pos x="T4" y="T5"/>
                    </a:cxn>
                  </a:cxnLst>
                  <a:rect l="0" t="0" r="r" b="b"/>
                  <a:pathLst>
                    <a:path w="22194" h="21600" fill="none" extrusionOk="0">
                      <a:moveTo>
                        <a:pt x="0" y="8"/>
                      </a:moveTo>
                      <a:cubicBezTo>
                        <a:pt x="197" y="2"/>
                        <a:pt x="395" y="-1"/>
                        <a:pt x="594" y="0"/>
                      </a:cubicBezTo>
                      <a:cubicBezTo>
                        <a:pt x="12523" y="0"/>
                        <a:pt x="22194" y="9670"/>
                        <a:pt x="22194" y="21600"/>
                      </a:cubicBezTo>
                    </a:path>
                    <a:path w="22194" h="21600" stroke="0" extrusionOk="0">
                      <a:moveTo>
                        <a:pt x="0" y="8"/>
                      </a:moveTo>
                      <a:cubicBezTo>
                        <a:pt x="197" y="2"/>
                        <a:pt x="395" y="-1"/>
                        <a:pt x="594" y="0"/>
                      </a:cubicBezTo>
                      <a:cubicBezTo>
                        <a:pt x="12523" y="0"/>
                        <a:pt x="22194" y="9670"/>
                        <a:pt x="22194" y="21600"/>
                      </a:cubicBezTo>
                      <a:lnTo>
                        <a:pt x="594" y="21600"/>
                      </a:lnTo>
                      <a:lnTo>
                        <a:pt x="0" y="8"/>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0" name="Arc 38"/>
                <p:cNvSpPr>
                  <a:spLocks/>
                </p:cNvSpPr>
                <p:nvPr/>
              </p:nvSpPr>
              <p:spPr bwMode="auto">
                <a:xfrm rot="6780000" flipV="1">
                  <a:off x="3453" y="2342"/>
                  <a:ext cx="984" cy="1515"/>
                </a:xfrm>
                <a:custGeom>
                  <a:avLst/>
                  <a:gdLst>
                    <a:gd name="T0" fmla="*/ 0 w 21564"/>
                    <a:gd name="T1" fmla="*/ 0 h 21600"/>
                    <a:gd name="T2" fmla="*/ 0 w 21564"/>
                    <a:gd name="T3" fmla="*/ 0 h 21600"/>
                    <a:gd name="T4" fmla="*/ 0 w 21564"/>
                    <a:gd name="T5" fmla="*/ 0 h 21600"/>
                    <a:gd name="T6" fmla="*/ 0 60000 65536"/>
                    <a:gd name="T7" fmla="*/ 0 60000 65536"/>
                    <a:gd name="T8" fmla="*/ 0 60000 65536"/>
                  </a:gdLst>
                  <a:ahLst/>
                  <a:cxnLst>
                    <a:cxn ang="T6">
                      <a:pos x="T0" y="T1"/>
                    </a:cxn>
                    <a:cxn ang="T7">
                      <a:pos x="T2" y="T3"/>
                    </a:cxn>
                    <a:cxn ang="T8">
                      <a:pos x="T4" y="T5"/>
                    </a:cxn>
                  </a:cxnLst>
                  <a:rect l="0" t="0" r="r" b="b"/>
                  <a:pathLst>
                    <a:path w="21564" h="21600" fill="none" extrusionOk="0">
                      <a:moveTo>
                        <a:pt x="21564" y="21600"/>
                      </a:moveTo>
                      <a:cubicBezTo>
                        <a:pt x="10121" y="21600"/>
                        <a:pt x="664" y="12676"/>
                        <a:pt x="0" y="1253"/>
                      </a:cubicBezTo>
                    </a:path>
                    <a:path w="21564" h="21600" stroke="0" extrusionOk="0">
                      <a:moveTo>
                        <a:pt x="21564" y="21600"/>
                      </a:moveTo>
                      <a:cubicBezTo>
                        <a:pt x="10121" y="21600"/>
                        <a:pt x="664" y="12676"/>
                        <a:pt x="0" y="1253"/>
                      </a:cubicBezTo>
                      <a:lnTo>
                        <a:pt x="21564" y="0"/>
                      </a:lnTo>
                      <a:lnTo>
                        <a:pt x="21564" y="21600"/>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1" name="Arc 39"/>
                <p:cNvSpPr>
                  <a:spLocks/>
                </p:cNvSpPr>
                <p:nvPr/>
              </p:nvSpPr>
              <p:spPr bwMode="auto">
                <a:xfrm flipV="1">
                  <a:off x="2020" y="2207"/>
                  <a:ext cx="1584" cy="1440"/>
                </a:xfrm>
                <a:custGeom>
                  <a:avLst/>
                  <a:gdLst>
                    <a:gd name="T0" fmla="*/ 0 w 21603"/>
                    <a:gd name="T1" fmla="*/ 0 h 21600"/>
                    <a:gd name="T2" fmla="*/ 0 w 21603"/>
                    <a:gd name="T3" fmla="*/ 0 h 21600"/>
                    <a:gd name="T4" fmla="*/ 0 w 21603"/>
                    <a:gd name="T5" fmla="*/ 0 h 21600"/>
                    <a:gd name="T6" fmla="*/ 0 60000 65536"/>
                    <a:gd name="T7" fmla="*/ 0 60000 65536"/>
                    <a:gd name="T8" fmla="*/ 0 60000 65536"/>
                  </a:gdLst>
                  <a:ahLst/>
                  <a:cxnLst>
                    <a:cxn ang="T6">
                      <a:pos x="T0" y="T1"/>
                    </a:cxn>
                    <a:cxn ang="T7">
                      <a:pos x="T2" y="T3"/>
                    </a:cxn>
                    <a:cxn ang="T8">
                      <a:pos x="T4" y="T5"/>
                    </a:cxn>
                  </a:cxnLst>
                  <a:rect l="0" t="0" r="r" b="b"/>
                  <a:pathLst>
                    <a:path w="21603" h="21600" fill="none" extrusionOk="0">
                      <a:moveTo>
                        <a:pt x="-1" y="18286"/>
                      </a:moveTo>
                      <a:cubicBezTo>
                        <a:pt x="1633" y="7762"/>
                        <a:pt x="10693" y="-1"/>
                        <a:pt x="21344" y="0"/>
                      </a:cubicBezTo>
                      <a:cubicBezTo>
                        <a:pt x="21430" y="0"/>
                        <a:pt x="21516" y="0"/>
                        <a:pt x="21603" y="1"/>
                      </a:cubicBezTo>
                    </a:path>
                    <a:path w="21603" h="21600" stroke="0" extrusionOk="0">
                      <a:moveTo>
                        <a:pt x="-1" y="18286"/>
                      </a:moveTo>
                      <a:cubicBezTo>
                        <a:pt x="1633" y="7762"/>
                        <a:pt x="10693" y="-1"/>
                        <a:pt x="21344" y="0"/>
                      </a:cubicBezTo>
                      <a:cubicBezTo>
                        <a:pt x="21430" y="0"/>
                        <a:pt x="21516" y="0"/>
                        <a:pt x="21603" y="1"/>
                      </a:cubicBezTo>
                      <a:lnTo>
                        <a:pt x="21344" y="21600"/>
                      </a:lnTo>
                      <a:lnTo>
                        <a:pt x="-1" y="18286"/>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2" name="Arc 40"/>
                <p:cNvSpPr>
                  <a:spLocks/>
                </p:cNvSpPr>
                <p:nvPr/>
              </p:nvSpPr>
              <p:spPr bwMode="auto">
                <a:xfrm flipV="1">
                  <a:off x="2018" y="2063"/>
                  <a:ext cx="1040" cy="813"/>
                </a:xfrm>
                <a:custGeom>
                  <a:avLst/>
                  <a:gdLst>
                    <a:gd name="T0" fmla="*/ 0 w 19503"/>
                    <a:gd name="T1" fmla="*/ 0 h 21510"/>
                    <a:gd name="T2" fmla="*/ 0 w 19503"/>
                    <a:gd name="T3" fmla="*/ 0 h 21510"/>
                    <a:gd name="T4" fmla="*/ 0 w 19503"/>
                    <a:gd name="T5" fmla="*/ 0 h 21510"/>
                    <a:gd name="T6" fmla="*/ 0 60000 65536"/>
                    <a:gd name="T7" fmla="*/ 0 60000 65536"/>
                    <a:gd name="T8" fmla="*/ 0 60000 65536"/>
                  </a:gdLst>
                  <a:ahLst/>
                  <a:cxnLst>
                    <a:cxn ang="T6">
                      <a:pos x="T0" y="T1"/>
                    </a:cxn>
                    <a:cxn ang="T7">
                      <a:pos x="T2" y="T3"/>
                    </a:cxn>
                    <a:cxn ang="T8">
                      <a:pos x="T4" y="T5"/>
                    </a:cxn>
                  </a:cxnLst>
                  <a:rect l="0" t="0" r="r" b="b"/>
                  <a:pathLst>
                    <a:path w="19503" h="21510" fill="none" extrusionOk="0">
                      <a:moveTo>
                        <a:pt x="-1" y="12225"/>
                      </a:moveTo>
                      <a:cubicBezTo>
                        <a:pt x="3277" y="5341"/>
                        <a:pt x="9941" y="694"/>
                        <a:pt x="17534" y="-1"/>
                      </a:cubicBezTo>
                    </a:path>
                    <a:path w="19503" h="21510" stroke="0" extrusionOk="0">
                      <a:moveTo>
                        <a:pt x="-1" y="12225"/>
                      </a:moveTo>
                      <a:cubicBezTo>
                        <a:pt x="3277" y="5341"/>
                        <a:pt x="9941" y="694"/>
                        <a:pt x="17534" y="-1"/>
                      </a:cubicBezTo>
                      <a:lnTo>
                        <a:pt x="19503" y="21510"/>
                      </a:lnTo>
                      <a:lnTo>
                        <a:pt x="-1" y="12225"/>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3" name="Arc 41"/>
                <p:cNvSpPr>
                  <a:spLocks/>
                </p:cNvSpPr>
                <p:nvPr/>
              </p:nvSpPr>
              <p:spPr bwMode="auto">
                <a:xfrm flipV="1">
                  <a:off x="2937" y="2351"/>
                  <a:ext cx="553" cy="528"/>
                </a:xfrm>
                <a:custGeom>
                  <a:avLst/>
                  <a:gdLst>
                    <a:gd name="T0" fmla="*/ 0 w 22622"/>
                    <a:gd name="T1" fmla="*/ 0 h 21600"/>
                    <a:gd name="T2" fmla="*/ 0 w 22622"/>
                    <a:gd name="T3" fmla="*/ 0 h 21600"/>
                    <a:gd name="T4" fmla="*/ 0 w 22622"/>
                    <a:gd name="T5" fmla="*/ 0 h 21600"/>
                    <a:gd name="T6" fmla="*/ 0 60000 65536"/>
                    <a:gd name="T7" fmla="*/ 0 60000 65536"/>
                    <a:gd name="T8" fmla="*/ 0 60000 65536"/>
                  </a:gdLst>
                  <a:ahLst/>
                  <a:cxnLst>
                    <a:cxn ang="T6">
                      <a:pos x="T0" y="T1"/>
                    </a:cxn>
                    <a:cxn ang="T7">
                      <a:pos x="T2" y="T3"/>
                    </a:cxn>
                    <a:cxn ang="T8">
                      <a:pos x="T4" y="T5"/>
                    </a:cxn>
                  </a:cxnLst>
                  <a:rect l="0" t="0" r="r" b="b"/>
                  <a:pathLst>
                    <a:path w="22622" h="21600" fill="none" extrusionOk="0">
                      <a:moveTo>
                        <a:pt x="0" y="24"/>
                      </a:moveTo>
                      <a:cubicBezTo>
                        <a:pt x="340" y="8"/>
                        <a:pt x="681" y="-1"/>
                        <a:pt x="1022" y="0"/>
                      </a:cubicBezTo>
                      <a:cubicBezTo>
                        <a:pt x="12951" y="0"/>
                        <a:pt x="22622" y="9670"/>
                        <a:pt x="22622" y="21600"/>
                      </a:cubicBezTo>
                    </a:path>
                    <a:path w="22622" h="21600" stroke="0" extrusionOk="0">
                      <a:moveTo>
                        <a:pt x="0" y="24"/>
                      </a:moveTo>
                      <a:cubicBezTo>
                        <a:pt x="340" y="8"/>
                        <a:pt x="681" y="-1"/>
                        <a:pt x="1022" y="0"/>
                      </a:cubicBezTo>
                      <a:cubicBezTo>
                        <a:pt x="12951" y="0"/>
                        <a:pt x="22622" y="9670"/>
                        <a:pt x="22622" y="21600"/>
                      </a:cubicBezTo>
                      <a:lnTo>
                        <a:pt x="1022" y="21600"/>
                      </a:lnTo>
                      <a:lnTo>
                        <a:pt x="0" y="24"/>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4" name="Arc 42"/>
                <p:cNvSpPr>
                  <a:spLocks/>
                </p:cNvSpPr>
                <p:nvPr/>
              </p:nvSpPr>
              <p:spPr bwMode="auto">
                <a:xfrm rot="8485856" flipV="1">
                  <a:off x="2902" y="2517"/>
                  <a:ext cx="819" cy="687"/>
                </a:xfrm>
                <a:custGeom>
                  <a:avLst/>
                  <a:gdLst>
                    <a:gd name="T0" fmla="*/ 0 w 36133"/>
                    <a:gd name="T1" fmla="*/ 0 h 21600"/>
                    <a:gd name="T2" fmla="*/ 0 w 36133"/>
                    <a:gd name="T3" fmla="*/ 0 h 21600"/>
                    <a:gd name="T4" fmla="*/ 0 w 36133"/>
                    <a:gd name="T5" fmla="*/ 0 h 21600"/>
                    <a:gd name="T6" fmla="*/ 0 60000 65536"/>
                    <a:gd name="T7" fmla="*/ 0 60000 65536"/>
                    <a:gd name="T8" fmla="*/ 0 60000 65536"/>
                  </a:gdLst>
                  <a:ahLst/>
                  <a:cxnLst>
                    <a:cxn ang="T6">
                      <a:pos x="T0" y="T1"/>
                    </a:cxn>
                    <a:cxn ang="T7">
                      <a:pos x="T2" y="T3"/>
                    </a:cxn>
                    <a:cxn ang="T8">
                      <a:pos x="T4" y="T5"/>
                    </a:cxn>
                  </a:cxnLst>
                  <a:rect l="0" t="0" r="r" b="b"/>
                  <a:pathLst>
                    <a:path w="36133" h="21600" fill="none" extrusionOk="0">
                      <a:moveTo>
                        <a:pt x="36133" y="15979"/>
                      </a:moveTo>
                      <a:cubicBezTo>
                        <a:pt x="32156" y="19595"/>
                        <a:pt x="26975" y="21599"/>
                        <a:pt x="21600" y="21600"/>
                      </a:cubicBezTo>
                      <a:cubicBezTo>
                        <a:pt x="9670" y="21600"/>
                        <a:pt x="0" y="11929"/>
                        <a:pt x="0" y="0"/>
                      </a:cubicBezTo>
                    </a:path>
                    <a:path w="36133" h="21600" stroke="0" extrusionOk="0">
                      <a:moveTo>
                        <a:pt x="36133" y="15979"/>
                      </a:moveTo>
                      <a:cubicBezTo>
                        <a:pt x="32156" y="19595"/>
                        <a:pt x="26975" y="21599"/>
                        <a:pt x="21600" y="21600"/>
                      </a:cubicBezTo>
                      <a:cubicBezTo>
                        <a:pt x="9670" y="21600"/>
                        <a:pt x="0" y="11929"/>
                        <a:pt x="0" y="0"/>
                      </a:cubicBezTo>
                      <a:lnTo>
                        <a:pt x="21600" y="0"/>
                      </a:lnTo>
                      <a:lnTo>
                        <a:pt x="36133" y="15979"/>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5" name="Arc 43"/>
                <p:cNvSpPr>
                  <a:spLocks/>
                </p:cNvSpPr>
                <p:nvPr/>
              </p:nvSpPr>
              <p:spPr bwMode="auto">
                <a:xfrm flipV="1">
                  <a:off x="1570" y="2496"/>
                  <a:ext cx="494" cy="1392"/>
                </a:xfrm>
                <a:custGeom>
                  <a:avLst/>
                  <a:gdLst>
                    <a:gd name="T0" fmla="*/ 0 w 21600"/>
                    <a:gd name="T1" fmla="*/ 0 h 28469"/>
                    <a:gd name="T2" fmla="*/ 0 w 21600"/>
                    <a:gd name="T3" fmla="*/ 0 h 28469"/>
                    <a:gd name="T4" fmla="*/ 0 w 21600"/>
                    <a:gd name="T5" fmla="*/ 0 h 28469"/>
                    <a:gd name="T6" fmla="*/ 0 60000 65536"/>
                    <a:gd name="T7" fmla="*/ 0 60000 65536"/>
                    <a:gd name="T8" fmla="*/ 0 60000 65536"/>
                  </a:gdLst>
                  <a:ahLst/>
                  <a:cxnLst>
                    <a:cxn ang="T6">
                      <a:pos x="T0" y="T1"/>
                    </a:cxn>
                    <a:cxn ang="T7">
                      <a:pos x="T2" y="T3"/>
                    </a:cxn>
                    <a:cxn ang="T8">
                      <a:pos x="T4" y="T5"/>
                    </a:cxn>
                  </a:cxnLst>
                  <a:rect l="0" t="0" r="r" b="b"/>
                  <a:pathLst>
                    <a:path w="21600" h="28469" fill="none" extrusionOk="0">
                      <a:moveTo>
                        <a:pt x="16035" y="28469"/>
                      </a:moveTo>
                      <a:cubicBezTo>
                        <a:pt x="6579" y="25948"/>
                        <a:pt x="0" y="17384"/>
                        <a:pt x="0" y="7598"/>
                      </a:cubicBezTo>
                      <a:cubicBezTo>
                        <a:pt x="-1" y="5003"/>
                        <a:pt x="467" y="2429"/>
                        <a:pt x="1380" y="0"/>
                      </a:cubicBezTo>
                    </a:path>
                    <a:path w="21600" h="28469" stroke="0" extrusionOk="0">
                      <a:moveTo>
                        <a:pt x="16035" y="28469"/>
                      </a:moveTo>
                      <a:cubicBezTo>
                        <a:pt x="6579" y="25948"/>
                        <a:pt x="0" y="17384"/>
                        <a:pt x="0" y="7598"/>
                      </a:cubicBezTo>
                      <a:cubicBezTo>
                        <a:pt x="-1" y="5003"/>
                        <a:pt x="467" y="2429"/>
                        <a:pt x="1380" y="0"/>
                      </a:cubicBezTo>
                      <a:lnTo>
                        <a:pt x="21600" y="7598"/>
                      </a:lnTo>
                      <a:lnTo>
                        <a:pt x="16035" y="28469"/>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6" name="Line 44"/>
                <p:cNvSpPr>
                  <a:spLocks noChangeShapeType="1"/>
                </p:cNvSpPr>
                <p:nvPr/>
              </p:nvSpPr>
              <p:spPr bwMode="auto">
                <a:xfrm flipV="1">
                  <a:off x="2193" y="2352"/>
                  <a:ext cx="576"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7" name="Line 45"/>
                <p:cNvSpPr>
                  <a:spLocks noChangeShapeType="1"/>
                </p:cNvSpPr>
                <p:nvPr/>
              </p:nvSpPr>
              <p:spPr bwMode="auto">
                <a:xfrm flipV="1">
                  <a:off x="2769" y="2352"/>
                  <a:ext cx="576" cy="0"/>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18" name="Freeform 46"/>
                <p:cNvSpPr>
                  <a:spLocks/>
                </p:cNvSpPr>
                <p:nvPr/>
              </p:nvSpPr>
              <p:spPr bwMode="auto">
                <a:xfrm flipV="1">
                  <a:off x="3585" y="2544"/>
                  <a:ext cx="408" cy="1104"/>
                </a:xfrm>
                <a:custGeom>
                  <a:avLst/>
                  <a:gdLst>
                    <a:gd name="T0" fmla="*/ 0 w 408"/>
                    <a:gd name="T1" fmla="*/ 0 h 1104"/>
                    <a:gd name="T2" fmla="*/ 192 w 408"/>
                    <a:gd name="T3" fmla="*/ 48 h 1104"/>
                    <a:gd name="T4" fmla="*/ 384 w 408"/>
                    <a:gd name="T5" fmla="*/ 288 h 1104"/>
                    <a:gd name="T6" fmla="*/ 336 w 408"/>
                    <a:gd name="T7" fmla="*/ 624 h 1104"/>
                    <a:gd name="T8" fmla="*/ 192 w 408"/>
                    <a:gd name="T9" fmla="*/ 912 h 1104"/>
                    <a:gd name="T10" fmla="*/ 48 w 408"/>
                    <a:gd name="T11" fmla="*/ 1104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1104">
                      <a:moveTo>
                        <a:pt x="0" y="0"/>
                      </a:moveTo>
                      <a:cubicBezTo>
                        <a:pt x="64" y="0"/>
                        <a:pt x="128" y="0"/>
                        <a:pt x="192" y="48"/>
                      </a:cubicBezTo>
                      <a:cubicBezTo>
                        <a:pt x="256" y="96"/>
                        <a:pt x="360" y="192"/>
                        <a:pt x="384" y="288"/>
                      </a:cubicBezTo>
                      <a:cubicBezTo>
                        <a:pt x="408" y="384"/>
                        <a:pt x="368" y="520"/>
                        <a:pt x="336" y="624"/>
                      </a:cubicBezTo>
                      <a:cubicBezTo>
                        <a:pt x="304" y="728"/>
                        <a:pt x="240" y="832"/>
                        <a:pt x="192" y="912"/>
                      </a:cubicBezTo>
                      <a:cubicBezTo>
                        <a:pt x="144" y="992"/>
                        <a:pt x="96" y="1048"/>
                        <a:pt x="48" y="1104"/>
                      </a:cubicBezTo>
                    </a:path>
                  </a:pathLst>
                </a:custGeom>
                <a:noFill/>
                <a:ln w="9525" cap="flat" cmpd="sng">
                  <a:solidFill>
                    <a:srgbClr val="FFFF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75" name="Oval 47"/>
                <p:cNvSpPr>
                  <a:spLocks noChangeArrowheads="1"/>
                </p:cNvSpPr>
                <p:nvPr/>
              </p:nvSpPr>
              <p:spPr bwMode="auto">
                <a:xfrm>
                  <a:off x="1780" y="2116"/>
                  <a:ext cx="424" cy="424"/>
                </a:xfrm>
                <a:prstGeom prst="ellipse">
                  <a:avLst/>
                </a:prstGeom>
                <a:gradFill rotWithShape="0">
                  <a:gsLst>
                    <a:gs pos="0">
                      <a:schemeClr val="accent1"/>
                    </a:gs>
                    <a:gs pos="100000">
                      <a:schemeClr val="accent1">
                        <a:gamma/>
                        <a:shade val="38039"/>
                        <a:invGamma/>
                      </a:schemeClr>
                    </a:gs>
                  </a:gsLst>
                  <a:path path="shape">
                    <a:fillToRect l="50000" t="50000" r="50000" b="50000"/>
                  </a:path>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54320" name="Oval 48"/>
                <p:cNvSpPr>
                  <a:spLocks noChangeArrowheads="1"/>
                </p:cNvSpPr>
                <p:nvPr/>
              </p:nvSpPr>
              <p:spPr bwMode="auto">
                <a:xfrm>
                  <a:off x="3316" y="2120"/>
                  <a:ext cx="424" cy="424"/>
                </a:xfrm>
                <a:prstGeom prst="ellipse">
                  <a:avLst/>
                </a:prstGeom>
                <a:gradFill rotWithShape="0">
                  <a:gsLst>
                    <a:gs pos="0">
                      <a:srgbClr val="CC3300"/>
                    </a:gs>
                    <a:gs pos="100000">
                      <a:srgbClr val="5E1800"/>
                    </a:gs>
                  </a:gsLst>
                  <a:path path="shape">
                    <a:fillToRect l="50000" t="50000" r="50000" b="50000"/>
                  </a:path>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4321" name="Line 49"/>
                <p:cNvSpPr>
                  <a:spLocks noChangeShapeType="1"/>
                </p:cNvSpPr>
                <p:nvPr/>
              </p:nvSpPr>
              <p:spPr bwMode="auto">
                <a:xfrm>
                  <a:off x="3360" y="2352"/>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322" name="Rectangle 50"/>
                <p:cNvSpPr>
                  <a:spLocks noChangeArrowheads="1"/>
                </p:cNvSpPr>
                <p:nvPr/>
              </p:nvSpPr>
              <p:spPr bwMode="auto">
                <a:xfrm>
                  <a:off x="3456" y="216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F00"/>
                      </a:solidFill>
                      <a:latin typeface="Bookman Old Style" panose="02050604050505020204" pitchFamily="18" charset="0"/>
                    </a:rPr>
                    <a:t>q</a:t>
                  </a:r>
                </a:p>
              </p:txBody>
            </p:sp>
            <p:sp>
              <p:nvSpPr>
                <p:cNvPr id="54323" name="Rectangle 51"/>
                <p:cNvSpPr>
                  <a:spLocks noChangeArrowheads="1"/>
                </p:cNvSpPr>
                <p:nvPr/>
              </p:nvSpPr>
              <p:spPr bwMode="auto">
                <a:xfrm>
                  <a:off x="1776" y="2160"/>
                  <a:ext cx="3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a:solidFill>
                        <a:srgbClr val="FFFF00"/>
                      </a:solidFill>
                      <a:latin typeface="Bookman Old Style" panose="02050604050505020204" pitchFamily="18" charset="0"/>
                    </a:rPr>
                    <a:t>2</a:t>
                  </a:r>
                  <a:r>
                    <a:rPr kumimoji="1" lang="en-US" altLang="zh-CN" sz="2800" i="1">
                      <a:solidFill>
                        <a:srgbClr val="FFFF00"/>
                      </a:solidFill>
                      <a:latin typeface="Bookman Old Style" panose="02050604050505020204" pitchFamily="18" charset="0"/>
                    </a:rPr>
                    <a:t>q</a:t>
                  </a:r>
                </a:p>
              </p:txBody>
            </p:sp>
            <p:sp>
              <p:nvSpPr>
                <p:cNvPr id="54324" name="Rectangle 52"/>
                <p:cNvSpPr>
                  <a:spLocks noChangeArrowheads="1"/>
                </p:cNvSpPr>
                <p:nvPr/>
              </p:nvSpPr>
              <p:spPr bwMode="auto">
                <a:xfrm>
                  <a:off x="1632" y="2140"/>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a:solidFill>
                        <a:srgbClr val="FFFF00"/>
                      </a:solidFill>
                      <a:latin typeface="Bookman Old Style" panose="02050604050505020204" pitchFamily="18" charset="0"/>
                    </a:rPr>
                    <a:t>+</a:t>
                  </a:r>
                </a:p>
              </p:txBody>
            </p:sp>
            <p:sp>
              <p:nvSpPr>
                <p:cNvPr id="54325" name="Text Box 53"/>
                <p:cNvSpPr txBox="1">
                  <a:spLocks noChangeArrowheads="1"/>
                </p:cNvSpPr>
                <p:nvPr/>
              </p:nvSpPr>
              <p:spPr bwMode="auto">
                <a:xfrm>
                  <a:off x="576" y="1372"/>
                  <a:ext cx="31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54326" name="Line 54"/>
                <p:cNvSpPr>
                  <a:spLocks noChangeShapeType="1"/>
                </p:cNvSpPr>
                <p:nvPr/>
              </p:nvSpPr>
              <p:spPr bwMode="auto">
                <a:xfrm>
                  <a:off x="634" y="1386"/>
                  <a:ext cx="24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Effect transition="in" filter="wipe(left)">
                                      <p:cBhvr>
                                        <p:cTn id="7" dur="500"/>
                                        <p:tgtEl>
                                          <p:spTgt spid="2273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 calcmode="lin" valueType="num">
                                      <p:cBhvr additive="base">
                                        <p:cTn id="12" dur="500" fill="hold"/>
                                        <p:tgtEl>
                                          <p:spTgt spid="227331"/>
                                        </p:tgtEl>
                                        <p:attrNameLst>
                                          <p:attrName>ppt_x</p:attrName>
                                        </p:attrNameLst>
                                      </p:cBhvr>
                                      <p:tavLst>
                                        <p:tav tm="0">
                                          <p:val>
                                            <p:strVal val="1+#ppt_w/2"/>
                                          </p:val>
                                        </p:tav>
                                        <p:tav tm="100000">
                                          <p:val>
                                            <p:strVal val="#ppt_x"/>
                                          </p:val>
                                        </p:tav>
                                      </p:tavLst>
                                    </p:anim>
                                    <p:anim calcmode="lin" valueType="num">
                                      <p:cBhvr additive="base">
                                        <p:cTn id="13" dur="500" fill="hold"/>
                                        <p:tgtEl>
                                          <p:spTgt spid="2273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1447800" y="609600"/>
            <a:ext cx="63373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000" b="1">
                <a:latin typeface="Bookman Old Style" panose="02050604050505020204" pitchFamily="18" charset="0"/>
                <a:ea typeface="楷体_GB2312" pitchFamily="49" charset="-122"/>
              </a:rPr>
              <a:t>带电平行板电容器的电场线</a:t>
            </a:r>
          </a:p>
        </p:txBody>
      </p:sp>
      <p:grpSp>
        <p:nvGrpSpPr>
          <p:cNvPr id="228355" name="Group 3"/>
          <p:cNvGrpSpPr>
            <a:grpSpLocks/>
          </p:cNvGrpSpPr>
          <p:nvPr/>
        </p:nvGrpSpPr>
        <p:grpSpPr bwMode="auto">
          <a:xfrm>
            <a:off x="1895475" y="2741613"/>
            <a:ext cx="5762625" cy="1747837"/>
            <a:chOff x="1194" y="1727"/>
            <a:chExt cx="3630" cy="1101"/>
          </a:xfrm>
        </p:grpSpPr>
        <p:grpSp>
          <p:nvGrpSpPr>
            <p:cNvPr id="55300" name="Group 4"/>
            <p:cNvGrpSpPr>
              <a:grpSpLocks/>
            </p:cNvGrpSpPr>
            <p:nvPr/>
          </p:nvGrpSpPr>
          <p:grpSpPr bwMode="auto">
            <a:xfrm>
              <a:off x="1194" y="1727"/>
              <a:ext cx="3371" cy="1101"/>
              <a:chOff x="1194" y="1727"/>
              <a:chExt cx="3371" cy="1101"/>
            </a:xfrm>
          </p:grpSpPr>
          <p:sp>
            <p:nvSpPr>
              <p:cNvPr id="55303" name="Rectangle 5"/>
              <p:cNvSpPr>
                <a:spLocks noChangeArrowheads="1"/>
              </p:cNvSpPr>
              <p:nvPr/>
            </p:nvSpPr>
            <p:spPr bwMode="auto">
              <a:xfrm>
                <a:off x="1588" y="2644"/>
                <a:ext cx="2584"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5304" name="Rectangle 6"/>
              <p:cNvSpPr>
                <a:spLocks noChangeArrowheads="1"/>
              </p:cNvSpPr>
              <p:nvPr/>
            </p:nvSpPr>
            <p:spPr bwMode="auto">
              <a:xfrm>
                <a:off x="1588" y="1828"/>
                <a:ext cx="2584" cy="184"/>
              </a:xfrm>
              <a:prstGeom prst="rect">
                <a:avLst/>
              </a:prstGeom>
              <a:solidFill>
                <a:srgbClr val="CC00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5305" name="Rectangle 7"/>
              <p:cNvSpPr>
                <a:spLocks noChangeArrowheads="1"/>
              </p:cNvSpPr>
              <p:nvPr/>
            </p:nvSpPr>
            <p:spPr bwMode="auto">
              <a:xfrm>
                <a:off x="3542"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06" name="Rectangle 8"/>
              <p:cNvSpPr>
                <a:spLocks noChangeArrowheads="1"/>
              </p:cNvSpPr>
              <p:nvPr/>
            </p:nvSpPr>
            <p:spPr bwMode="auto">
              <a:xfrm>
                <a:off x="2150"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07" name="Rectangle 9"/>
              <p:cNvSpPr>
                <a:spLocks noChangeArrowheads="1"/>
              </p:cNvSpPr>
              <p:nvPr/>
            </p:nvSpPr>
            <p:spPr bwMode="auto">
              <a:xfrm>
                <a:off x="3830"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08" name="Rectangle 10"/>
              <p:cNvSpPr>
                <a:spLocks noChangeArrowheads="1"/>
              </p:cNvSpPr>
              <p:nvPr/>
            </p:nvSpPr>
            <p:spPr bwMode="auto">
              <a:xfrm>
                <a:off x="3254"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09" name="Rectangle 11"/>
              <p:cNvSpPr>
                <a:spLocks noChangeArrowheads="1"/>
              </p:cNvSpPr>
              <p:nvPr/>
            </p:nvSpPr>
            <p:spPr bwMode="auto">
              <a:xfrm>
                <a:off x="2678"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10" name="Rectangle 12"/>
              <p:cNvSpPr>
                <a:spLocks noChangeArrowheads="1"/>
              </p:cNvSpPr>
              <p:nvPr/>
            </p:nvSpPr>
            <p:spPr bwMode="auto">
              <a:xfrm>
                <a:off x="1622"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11" name="Rectangle 13"/>
              <p:cNvSpPr>
                <a:spLocks noChangeArrowheads="1"/>
              </p:cNvSpPr>
              <p:nvPr/>
            </p:nvSpPr>
            <p:spPr bwMode="auto">
              <a:xfrm>
                <a:off x="2966"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12" name="Rectangle 14"/>
              <p:cNvSpPr>
                <a:spLocks noChangeArrowheads="1"/>
              </p:cNvSpPr>
              <p:nvPr/>
            </p:nvSpPr>
            <p:spPr bwMode="auto">
              <a:xfrm>
                <a:off x="2390"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13" name="Rectangle 15"/>
              <p:cNvSpPr>
                <a:spLocks noChangeArrowheads="1"/>
              </p:cNvSpPr>
              <p:nvPr/>
            </p:nvSpPr>
            <p:spPr bwMode="auto">
              <a:xfrm>
                <a:off x="1862" y="17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00"/>
                    </a:solidFill>
                    <a:latin typeface="Bookman Old Style" panose="02050604050505020204" pitchFamily="18" charset="0"/>
                  </a:rPr>
                  <a:t>+</a:t>
                </a:r>
              </a:p>
            </p:txBody>
          </p:sp>
          <p:sp>
            <p:nvSpPr>
              <p:cNvPr id="55314" name="Line 16"/>
              <p:cNvSpPr>
                <a:spLocks noChangeShapeType="1"/>
              </p:cNvSpPr>
              <p:nvPr/>
            </p:nvSpPr>
            <p:spPr bwMode="auto">
              <a:xfrm>
                <a:off x="1968"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Line 17"/>
              <p:cNvSpPr>
                <a:spLocks noChangeShapeType="1"/>
              </p:cNvSpPr>
              <p:nvPr/>
            </p:nvSpPr>
            <p:spPr bwMode="auto">
              <a:xfrm>
                <a:off x="2496"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Line 18"/>
              <p:cNvSpPr>
                <a:spLocks noChangeShapeType="1"/>
              </p:cNvSpPr>
              <p:nvPr/>
            </p:nvSpPr>
            <p:spPr bwMode="auto">
              <a:xfrm>
                <a:off x="3072"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7" name="Line 19"/>
              <p:cNvSpPr>
                <a:spLocks noChangeShapeType="1"/>
              </p:cNvSpPr>
              <p:nvPr/>
            </p:nvSpPr>
            <p:spPr bwMode="auto">
              <a:xfrm>
                <a:off x="3648"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Line 20"/>
              <p:cNvSpPr>
                <a:spLocks noChangeShapeType="1"/>
              </p:cNvSpPr>
              <p:nvPr/>
            </p:nvSpPr>
            <p:spPr bwMode="auto">
              <a:xfrm>
                <a:off x="2208"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Line 21"/>
              <p:cNvSpPr>
                <a:spLocks noChangeShapeType="1"/>
              </p:cNvSpPr>
              <p:nvPr/>
            </p:nvSpPr>
            <p:spPr bwMode="auto">
              <a:xfrm>
                <a:off x="3360"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0" name="Line 22"/>
              <p:cNvSpPr>
                <a:spLocks noChangeShapeType="1"/>
              </p:cNvSpPr>
              <p:nvPr/>
            </p:nvSpPr>
            <p:spPr bwMode="auto">
              <a:xfrm>
                <a:off x="2784"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Line 23"/>
              <p:cNvSpPr>
                <a:spLocks noChangeShapeType="1"/>
              </p:cNvSpPr>
              <p:nvPr/>
            </p:nvSpPr>
            <p:spPr bwMode="auto">
              <a:xfrm>
                <a:off x="3936"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Line 24"/>
              <p:cNvSpPr>
                <a:spLocks noChangeShapeType="1"/>
              </p:cNvSpPr>
              <p:nvPr/>
            </p:nvSpPr>
            <p:spPr bwMode="auto">
              <a:xfrm>
                <a:off x="1680" y="2736"/>
                <a:ext cx="144"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3" name="Line 25"/>
              <p:cNvSpPr>
                <a:spLocks noChangeShapeType="1"/>
              </p:cNvSpPr>
              <p:nvPr/>
            </p:nvSpPr>
            <p:spPr bwMode="auto">
              <a:xfrm>
                <a:off x="2832" y="2016"/>
                <a:ext cx="0" cy="5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Line 26"/>
              <p:cNvSpPr>
                <a:spLocks noChangeShapeType="1"/>
              </p:cNvSpPr>
              <p:nvPr/>
            </p:nvSpPr>
            <p:spPr bwMode="auto">
              <a:xfrm>
                <a:off x="2832"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Line 27"/>
              <p:cNvSpPr>
                <a:spLocks noChangeShapeType="1"/>
              </p:cNvSpPr>
              <p:nvPr/>
            </p:nvSpPr>
            <p:spPr bwMode="auto">
              <a:xfrm>
                <a:off x="3120"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Line 28"/>
              <p:cNvSpPr>
                <a:spLocks noChangeShapeType="1"/>
              </p:cNvSpPr>
              <p:nvPr/>
            </p:nvSpPr>
            <p:spPr bwMode="auto">
              <a:xfrm>
                <a:off x="2592"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29"/>
              <p:cNvSpPr>
                <a:spLocks noChangeShapeType="1"/>
              </p:cNvSpPr>
              <p:nvPr/>
            </p:nvSpPr>
            <p:spPr bwMode="auto">
              <a:xfrm>
                <a:off x="2304"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Line 30"/>
              <p:cNvSpPr>
                <a:spLocks noChangeShapeType="1"/>
              </p:cNvSpPr>
              <p:nvPr/>
            </p:nvSpPr>
            <p:spPr bwMode="auto">
              <a:xfrm>
                <a:off x="2016"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9" name="Line 31"/>
              <p:cNvSpPr>
                <a:spLocks noChangeShapeType="1"/>
              </p:cNvSpPr>
              <p:nvPr/>
            </p:nvSpPr>
            <p:spPr bwMode="auto">
              <a:xfrm>
                <a:off x="1776"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Line 32"/>
              <p:cNvSpPr>
                <a:spLocks noChangeShapeType="1"/>
              </p:cNvSpPr>
              <p:nvPr/>
            </p:nvSpPr>
            <p:spPr bwMode="auto">
              <a:xfrm>
                <a:off x="3408"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Line 33"/>
              <p:cNvSpPr>
                <a:spLocks noChangeShapeType="1"/>
              </p:cNvSpPr>
              <p:nvPr/>
            </p:nvSpPr>
            <p:spPr bwMode="auto">
              <a:xfrm>
                <a:off x="3696"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Line 34"/>
              <p:cNvSpPr>
                <a:spLocks noChangeShapeType="1"/>
              </p:cNvSpPr>
              <p:nvPr/>
            </p:nvSpPr>
            <p:spPr bwMode="auto">
              <a:xfrm>
                <a:off x="3984" y="2016"/>
                <a:ext cx="0" cy="288"/>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3" name="Line 35"/>
              <p:cNvSpPr>
                <a:spLocks noChangeShapeType="1"/>
              </p:cNvSpPr>
              <p:nvPr/>
            </p:nvSpPr>
            <p:spPr bwMode="auto">
              <a:xfrm>
                <a:off x="2832"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Line 36"/>
              <p:cNvSpPr>
                <a:spLocks noChangeShapeType="1"/>
              </p:cNvSpPr>
              <p:nvPr/>
            </p:nvSpPr>
            <p:spPr bwMode="auto">
              <a:xfrm>
                <a:off x="3120"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Line 37"/>
              <p:cNvSpPr>
                <a:spLocks noChangeShapeType="1"/>
              </p:cNvSpPr>
              <p:nvPr/>
            </p:nvSpPr>
            <p:spPr bwMode="auto">
              <a:xfrm>
                <a:off x="2592"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Line 38"/>
              <p:cNvSpPr>
                <a:spLocks noChangeShapeType="1"/>
              </p:cNvSpPr>
              <p:nvPr/>
            </p:nvSpPr>
            <p:spPr bwMode="auto">
              <a:xfrm>
                <a:off x="2304"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7" name="Line 39"/>
              <p:cNvSpPr>
                <a:spLocks noChangeShapeType="1"/>
              </p:cNvSpPr>
              <p:nvPr/>
            </p:nvSpPr>
            <p:spPr bwMode="auto">
              <a:xfrm>
                <a:off x="2016" y="2256"/>
                <a:ext cx="0" cy="38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Line 40"/>
              <p:cNvSpPr>
                <a:spLocks noChangeShapeType="1"/>
              </p:cNvSpPr>
              <p:nvPr/>
            </p:nvSpPr>
            <p:spPr bwMode="auto">
              <a:xfrm>
                <a:off x="1776" y="2208"/>
                <a:ext cx="0" cy="432"/>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1"/>
              <p:cNvSpPr>
                <a:spLocks noChangeShapeType="1"/>
              </p:cNvSpPr>
              <p:nvPr/>
            </p:nvSpPr>
            <p:spPr bwMode="auto">
              <a:xfrm>
                <a:off x="3408" y="2256"/>
                <a:ext cx="0" cy="384"/>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Line 42"/>
              <p:cNvSpPr>
                <a:spLocks noChangeShapeType="1"/>
              </p:cNvSpPr>
              <p:nvPr/>
            </p:nvSpPr>
            <p:spPr bwMode="auto">
              <a:xfrm>
                <a:off x="3696"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1" name="Line 43"/>
              <p:cNvSpPr>
                <a:spLocks noChangeShapeType="1"/>
              </p:cNvSpPr>
              <p:nvPr/>
            </p:nvSpPr>
            <p:spPr bwMode="auto">
              <a:xfrm>
                <a:off x="3984" y="2304"/>
                <a:ext cx="0" cy="336"/>
              </a:xfrm>
              <a:prstGeom prst="line">
                <a:avLst/>
              </a:prstGeom>
              <a:noFill/>
              <a:ln w="127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Arc 44"/>
              <p:cNvSpPr>
                <a:spLocks/>
              </p:cNvSpPr>
              <p:nvPr/>
            </p:nvSpPr>
            <p:spPr bwMode="auto">
              <a:xfrm>
                <a:off x="3895" y="2301"/>
                <a:ext cx="384" cy="458"/>
              </a:xfrm>
              <a:custGeom>
                <a:avLst/>
                <a:gdLst>
                  <a:gd name="T0" fmla="*/ 0 w 21600"/>
                  <a:gd name="T1" fmla="*/ 0 h 14227"/>
                  <a:gd name="T2" fmla="*/ 0 w 21600"/>
                  <a:gd name="T3" fmla="*/ 0 h 14227"/>
                  <a:gd name="T4" fmla="*/ 0 w 21600"/>
                  <a:gd name="T5" fmla="*/ 0 h 14227"/>
                  <a:gd name="T6" fmla="*/ 0 60000 65536"/>
                  <a:gd name="T7" fmla="*/ 0 60000 65536"/>
                  <a:gd name="T8" fmla="*/ 0 60000 65536"/>
                </a:gdLst>
                <a:ahLst/>
                <a:cxnLst>
                  <a:cxn ang="T6">
                    <a:pos x="T0" y="T1"/>
                  </a:cxn>
                  <a:cxn ang="T7">
                    <a:pos x="T2" y="T3"/>
                  </a:cxn>
                  <a:cxn ang="T8">
                    <a:pos x="T4" y="T5"/>
                  </a:cxn>
                </a:cxnLst>
                <a:rect l="0" t="0" r="r" b="b"/>
                <a:pathLst>
                  <a:path w="21600" h="14227" fill="none" extrusionOk="0">
                    <a:moveTo>
                      <a:pt x="21591" y="-1"/>
                    </a:moveTo>
                    <a:cubicBezTo>
                      <a:pt x="21597" y="207"/>
                      <a:pt x="21600" y="414"/>
                      <a:pt x="21600" y="622"/>
                    </a:cubicBezTo>
                    <a:cubicBezTo>
                      <a:pt x="21600" y="5575"/>
                      <a:pt x="19897" y="10379"/>
                      <a:pt x="16776" y="14226"/>
                    </a:cubicBezTo>
                  </a:path>
                  <a:path w="21600" h="14227" stroke="0" extrusionOk="0">
                    <a:moveTo>
                      <a:pt x="21591" y="-1"/>
                    </a:moveTo>
                    <a:cubicBezTo>
                      <a:pt x="21597" y="207"/>
                      <a:pt x="21600" y="414"/>
                      <a:pt x="21600" y="622"/>
                    </a:cubicBezTo>
                    <a:cubicBezTo>
                      <a:pt x="21600" y="5575"/>
                      <a:pt x="19897" y="10379"/>
                      <a:pt x="16776" y="14226"/>
                    </a:cubicBezTo>
                    <a:lnTo>
                      <a:pt x="0" y="622"/>
                    </a:lnTo>
                    <a:lnTo>
                      <a:pt x="21591" y="-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Arc 45"/>
              <p:cNvSpPr>
                <a:spLocks/>
              </p:cNvSpPr>
              <p:nvPr/>
            </p:nvSpPr>
            <p:spPr bwMode="auto">
              <a:xfrm>
                <a:off x="1497" y="2369"/>
                <a:ext cx="383" cy="437"/>
              </a:xfrm>
              <a:custGeom>
                <a:avLst/>
                <a:gdLst>
                  <a:gd name="T0" fmla="*/ 0 w 21553"/>
                  <a:gd name="T1" fmla="*/ 0 h 13577"/>
                  <a:gd name="T2" fmla="*/ 0 w 21553"/>
                  <a:gd name="T3" fmla="*/ 0 h 13577"/>
                  <a:gd name="T4" fmla="*/ 0 w 21553"/>
                  <a:gd name="T5" fmla="*/ 0 h 13577"/>
                  <a:gd name="T6" fmla="*/ 0 60000 65536"/>
                  <a:gd name="T7" fmla="*/ 0 60000 65536"/>
                  <a:gd name="T8" fmla="*/ 0 60000 65536"/>
                </a:gdLst>
                <a:ahLst/>
                <a:cxnLst>
                  <a:cxn ang="T6">
                    <a:pos x="T0" y="T1"/>
                  </a:cxn>
                  <a:cxn ang="T7">
                    <a:pos x="T2" y="T3"/>
                  </a:cxn>
                  <a:cxn ang="T8">
                    <a:pos x="T4" y="T5"/>
                  </a:cxn>
                </a:cxnLst>
                <a:rect l="0" t="0" r="r" b="b"/>
                <a:pathLst>
                  <a:path w="21553" h="13577" fill="none" extrusionOk="0">
                    <a:moveTo>
                      <a:pt x="4753" y="13577"/>
                    </a:moveTo>
                    <a:cubicBezTo>
                      <a:pt x="1953" y="10113"/>
                      <a:pt x="293" y="5868"/>
                      <a:pt x="-1" y="1424"/>
                    </a:cubicBezTo>
                  </a:path>
                  <a:path w="21553" h="13577" stroke="0" extrusionOk="0">
                    <a:moveTo>
                      <a:pt x="4753" y="13577"/>
                    </a:moveTo>
                    <a:cubicBezTo>
                      <a:pt x="1953" y="10113"/>
                      <a:pt x="293" y="5868"/>
                      <a:pt x="-1" y="1424"/>
                    </a:cubicBezTo>
                    <a:lnTo>
                      <a:pt x="21553" y="0"/>
                    </a:lnTo>
                    <a:lnTo>
                      <a:pt x="4753" y="13577"/>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Arc 46"/>
              <p:cNvSpPr>
                <a:spLocks/>
              </p:cNvSpPr>
              <p:nvPr/>
            </p:nvSpPr>
            <p:spPr bwMode="auto">
              <a:xfrm>
                <a:off x="3895" y="1941"/>
                <a:ext cx="384" cy="429"/>
              </a:xfrm>
              <a:custGeom>
                <a:avLst/>
                <a:gdLst>
                  <a:gd name="T0" fmla="*/ 0 w 21598"/>
                  <a:gd name="T1" fmla="*/ 0 h 13305"/>
                  <a:gd name="T2" fmla="*/ 0 w 21598"/>
                  <a:gd name="T3" fmla="*/ 0 h 13305"/>
                  <a:gd name="T4" fmla="*/ 0 w 21598"/>
                  <a:gd name="T5" fmla="*/ 0 h 13305"/>
                  <a:gd name="T6" fmla="*/ 0 60000 65536"/>
                  <a:gd name="T7" fmla="*/ 0 60000 65536"/>
                  <a:gd name="T8" fmla="*/ 0 60000 65536"/>
                </a:gdLst>
                <a:ahLst/>
                <a:cxnLst>
                  <a:cxn ang="T6">
                    <a:pos x="T0" y="T1"/>
                  </a:cxn>
                  <a:cxn ang="T7">
                    <a:pos x="T2" y="T3"/>
                  </a:cxn>
                  <a:cxn ang="T8">
                    <a:pos x="T4" y="T5"/>
                  </a:cxn>
                </a:cxnLst>
                <a:rect l="0" t="0" r="r" b="b"/>
                <a:pathLst>
                  <a:path w="21598" h="13305" fill="none" extrusionOk="0">
                    <a:moveTo>
                      <a:pt x="17015" y="0"/>
                    </a:moveTo>
                    <a:cubicBezTo>
                      <a:pt x="19920" y="3715"/>
                      <a:pt x="21529" y="8278"/>
                      <a:pt x="21597" y="12994"/>
                    </a:cubicBezTo>
                  </a:path>
                  <a:path w="21598" h="13305" stroke="0" extrusionOk="0">
                    <a:moveTo>
                      <a:pt x="17015" y="0"/>
                    </a:moveTo>
                    <a:cubicBezTo>
                      <a:pt x="19920" y="3715"/>
                      <a:pt x="21529" y="8278"/>
                      <a:pt x="21597" y="12994"/>
                    </a:cubicBezTo>
                    <a:lnTo>
                      <a:pt x="0" y="13305"/>
                    </a:lnTo>
                    <a:lnTo>
                      <a:pt x="17015" y="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5" name="Arc 47"/>
              <p:cNvSpPr>
                <a:spLocks/>
              </p:cNvSpPr>
              <p:nvPr/>
            </p:nvSpPr>
            <p:spPr bwMode="auto">
              <a:xfrm>
                <a:off x="1496" y="1893"/>
                <a:ext cx="384" cy="495"/>
              </a:xfrm>
              <a:custGeom>
                <a:avLst/>
                <a:gdLst>
                  <a:gd name="T0" fmla="*/ 0 w 21600"/>
                  <a:gd name="T1" fmla="*/ 0 h 15353"/>
                  <a:gd name="T2" fmla="*/ 0 w 21600"/>
                  <a:gd name="T3" fmla="*/ 0 h 15353"/>
                  <a:gd name="T4" fmla="*/ 0 w 21600"/>
                  <a:gd name="T5" fmla="*/ 0 h 15353"/>
                  <a:gd name="T6" fmla="*/ 0 60000 65536"/>
                  <a:gd name="T7" fmla="*/ 0 60000 65536"/>
                  <a:gd name="T8" fmla="*/ 0 60000 65536"/>
                </a:gdLst>
                <a:ahLst/>
                <a:cxnLst>
                  <a:cxn ang="T6">
                    <a:pos x="T0" y="T1"/>
                  </a:cxn>
                  <a:cxn ang="T7">
                    <a:pos x="T2" y="T3"/>
                  </a:cxn>
                  <a:cxn ang="T8">
                    <a:pos x="T4" y="T5"/>
                  </a:cxn>
                </a:cxnLst>
                <a:rect l="0" t="0" r="r" b="b"/>
                <a:pathLst>
                  <a:path w="21600" h="15353" fill="none" extrusionOk="0">
                    <a:moveTo>
                      <a:pt x="99" y="15353"/>
                    </a:moveTo>
                    <a:cubicBezTo>
                      <a:pt x="33" y="14663"/>
                      <a:pt x="0" y="13970"/>
                      <a:pt x="0" y="13278"/>
                    </a:cubicBezTo>
                    <a:cubicBezTo>
                      <a:pt x="-1" y="8467"/>
                      <a:pt x="1605" y="3794"/>
                      <a:pt x="4563" y="0"/>
                    </a:cubicBezTo>
                  </a:path>
                  <a:path w="21600" h="15353" stroke="0" extrusionOk="0">
                    <a:moveTo>
                      <a:pt x="99" y="15353"/>
                    </a:moveTo>
                    <a:cubicBezTo>
                      <a:pt x="33" y="14663"/>
                      <a:pt x="0" y="13970"/>
                      <a:pt x="0" y="13278"/>
                    </a:cubicBezTo>
                    <a:cubicBezTo>
                      <a:pt x="-1" y="8467"/>
                      <a:pt x="1605" y="3794"/>
                      <a:pt x="4563" y="0"/>
                    </a:cubicBezTo>
                    <a:lnTo>
                      <a:pt x="21600" y="13278"/>
                    </a:lnTo>
                    <a:lnTo>
                      <a:pt x="99" y="15353"/>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Arc 48"/>
              <p:cNvSpPr>
                <a:spLocks/>
              </p:cNvSpPr>
              <p:nvPr/>
            </p:nvSpPr>
            <p:spPr bwMode="auto">
              <a:xfrm>
                <a:off x="4169" y="2355"/>
                <a:ext cx="393" cy="435"/>
              </a:xfrm>
              <a:custGeom>
                <a:avLst/>
                <a:gdLst>
                  <a:gd name="T0" fmla="*/ 0 w 22109"/>
                  <a:gd name="T1" fmla="*/ 0 h 21600"/>
                  <a:gd name="T2" fmla="*/ 0 w 22109"/>
                  <a:gd name="T3" fmla="*/ 0 h 21600"/>
                  <a:gd name="T4" fmla="*/ 0 w 22109"/>
                  <a:gd name="T5" fmla="*/ 0 h 21600"/>
                  <a:gd name="T6" fmla="*/ 0 60000 65536"/>
                  <a:gd name="T7" fmla="*/ 0 60000 65536"/>
                  <a:gd name="T8" fmla="*/ 0 60000 65536"/>
                </a:gdLst>
                <a:ahLst/>
                <a:cxnLst>
                  <a:cxn ang="T6">
                    <a:pos x="T0" y="T1"/>
                  </a:cxn>
                  <a:cxn ang="T7">
                    <a:pos x="T2" y="T3"/>
                  </a:cxn>
                  <a:cxn ang="T8">
                    <a:pos x="T4" y="T5"/>
                  </a:cxn>
                </a:cxnLst>
                <a:rect l="0" t="0" r="r" b="b"/>
                <a:pathLst>
                  <a:path w="22109" h="21600" fill="none" extrusionOk="0">
                    <a:moveTo>
                      <a:pt x="22108" y="2691"/>
                    </a:moveTo>
                    <a:cubicBezTo>
                      <a:pt x="20751" y="13495"/>
                      <a:pt x="11565" y="21599"/>
                      <a:pt x="677" y="21600"/>
                    </a:cubicBezTo>
                    <a:cubicBezTo>
                      <a:pt x="451" y="21600"/>
                      <a:pt x="225" y="21596"/>
                      <a:pt x="-1" y="21589"/>
                    </a:cubicBezTo>
                  </a:path>
                  <a:path w="22109" h="21600" stroke="0" extrusionOk="0">
                    <a:moveTo>
                      <a:pt x="22108" y="2691"/>
                    </a:moveTo>
                    <a:cubicBezTo>
                      <a:pt x="20751" y="13495"/>
                      <a:pt x="11565" y="21599"/>
                      <a:pt x="677" y="21600"/>
                    </a:cubicBezTo>
                    <a:cubicBezTo>
                      <a:pt x="451" y="21600"/>
                      <a:pt x="225" y="21596"/>
                      <a:pt x="-1" y="21589"/>
                    </a:cubicBezTo>
                    <a:lnTo>
                      <a:pt x="677" y="0"/>
                    </a:lnTo>
                    <a:lnTo>
                      <a:pt x="22108" y="269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Arc 49"/>
              <p:cNvSpPr>
                <a:spLocks/>
              </p:cNvSpPr>
              <p:nvPr/>
            </p:nvSpPr>
            <p:spPr bwMode="auto">
              <a:xfrm>
                <a:off x="1194" y="2355"/>
                <a:ext cx="395" cy="435"/>
              </a:xfrm>
              <a:custGeom>
                <a:avLst/>
                <a:gdLst>
                  <a:gd name="T0" fmla="*/ 0 w 22196"/>
                  <a:gd name="T1" fmla="*/ 0 h 21600"/>
                  <a:gd name="T2" fmla="*/ 0 w 22196"/>
                  <a:gd name="T3" fmla="*/ 0 h 21600"/>
                  <a:gd name="T4" fmla="*/ 0 w 22196"/>
                  <a:gd name="T5" fmla="*/ 0 h 21600"/>
                  <a:gd name="T6" fmla="*/ 0 60000 65536"/>
                  <a:gd name="T7" fmla="*/ 0 60000 65536"/>
                  <a:gd name="T8" fmla="*/ 0 60000 65536"/>
                </a:gdLst>
                <a:ahLst/>
                <a:cxnLst>
                  <a:cxn ang="T6">
                    <a:pos x="T0" y="T1"/>
                  </a:cxn>
                  <a:cxn ang="T7">
                    <a:pos x="T2" y="T3"/>
                  </a:cxn>
                  <a:cxn ang="T8">
                    <a:pos x="T4" y="T5"/>
                  </a:cxn>
                </a:cxnLst>
                <a:rect l="0" t="0" r="r" b="b"/>
                <a:pathLst>
                  <a:path w="22196" h="21600" fill="none" extrusionOk="0">
                    <a:moveTo>
                      <a:pt x="22196" y="21591"/>
                    </a:moveTo>
                    <a:cubicBezTo>
                      <a:pt x="21989" y="21597"/>
                      <a:pt x="21782" y="21599"/>
                      <a:pt x="21575" y="21600"/>
                    </a:cubicBezTo>
                    <a:cubicBezTo>
                      <a:pt x="10051" y="21600"/>
                      <a:pt x="556" y="12553"/>
                      <a:pt x="0" y="1042"/>
                    </a:cubicBezTo>
                  </a:path>
                  <a:path w="22196" h="21600" stroke="0" extrusionOk="0">
                    <a:moveTo>
                      <a:pt x="22196" y="21591"/>
                    </a:moveTo>
                    <a:cubicBezTo>
                      <a:pt x="21989" y="21597"/>
                      <a:pt x="21782" y="21599"/>
                      <a:pt x="21575" y="21600"/>
                    </a:cubicBezTo>
                    <a:cubicBezTo>
                      <a:pt x="10051" y="21600"/>
                      <a:pt x="556" y="12553"/>
                      <a:pt x="0" y="1042"/>
                    </a:cubicBezTo>
                    <a:lnTo>
                      <a:pt x="21575" y="0"/>
                    </a:lnTo>
                    <a:lnTo>
                      <a:pt x="22196" y="21591"/>
                    </a:lnTo>
                    <a:close/>
                  </a:path>
                </a:pathLst>
              </a:custGeom>
              <a:noFill/>
              <a:ln w="12700"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Arc 50"/>
              <p:cNvSpPr>
                <a:spLocks/>
              </p:cNvSpPr>
              <p:nvPr/>
            </p:nvSpPr>
            <p:spPr bwMode="auto">
              <a:xfrm>
                <a:off x="4181" y="1921"/>
                <a:ext cx="384" cy="514"/>
              </a:xfrm>
              <a:custGeom>
                <a:avLst/>
                <a:gdLst>
                  <a:gd name="T0" fmla="*/ 0 w 21600"/>
                  <a:gd name="T1" fmla="*/ 0 h 25533"/>
                  <a:gd name="T2" fmla="*/ 0 w 21600"/>
                  <a:gd name="T3" fmla="*/ 0 h 25533"/>
                  <a:gd name="T4" fmla="*/ 0 w 21600"/>
                  <a:gd name="T5" fmla="*/ 0 h 25533"/>
                  <a:gd name="T6" fmla="*/ 0 60000 65536"/>
                  <a:gd name="T7" fmla="*/ 0 60000 65536"/>
                  <a:gd name="T8" fmla="*/ 0 60000 65536"/>
                </a:gdLst>
                <a:ahLst/>
                <a:cxnLst>
                  <a:cxn ang="T6">
                    <a:pos x="T0" y="T1"/>
                  </a:cxn>
                  <a:cxn ang="T7">
                    <a:pos x="T2" y="T3"/>
                  </a:cxn>
                  <a:cxn ang="T8">
                    <a:pos x="T4" y="T5"/>
                  </a:cxn>
                </a:cxnLst>
                <a:rect l="0" t="0" r="r" b="b"/>
                <a:pathLst>
                  <a:path w="21600" h="25533" fill="none" extrusionOk="0">
                    <a:moveTo>
                      <a:pt x="-1" y="0"/>
                    </a:moveTo>
                    <a:cubicBezTo>
                      <a:pt x="11929" y="0"/>
                      <a:pt x="21600" y="9670"/>
                      <a:pt x="21600" y="21600"/>
                    </a:cubicBezTo>
                    <a:cubicBezTo>
                      <a:pt x="21600" y="22919"/>
                      <a:pt x="21479" y="24235"/>
                      <a:pt x="21238" y="25532"/>
                    </a:cubicBezTo>
                  </a:path>
                  <a:path w="21600" h="25533" stroke="0" extrusionOk="0">
                    <a:moveTo>
                      <a:pt x="-1" y="0"/>
                    </a:moveTo>
                    <a:cubicBezTo>
                      <a:pt x="11929" y="0"/>
                      <a:pt x="21600" y="9670"/>
                      <a:pt x="21600" y="21600"/>
                    </a:cubicBezTo>
                    <a:cubicBezTo>
                      <a:pt x="21600" y="22919"/>
                      <a:pt x="21479" y="24235"/>
                      <a:pt x="21238" y="25532"/>
                    </a:cubicBezTo>
                    <a:lnTo>
                      <a:pt x="0" y="21600"/>
                    </a:lnTo>
                    <a:lnTo>
                      <a:pt x="-1" y="0"/>
                    </a:lnTo>
                    <a:close/>
                  </a:path>
                </a:pathLst>
              </a:custGeom>
              <a:noFill/>
              <a:ln w="12700" cap="rnd">
                <a:solidFill>
                  <a:srgbClr val="FFFF00"/>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9" name="Arc 51"/>
              <p:cNvSpPr>
                <a:spLocks/>
              </p:cNvSpPr>
              <p:nvPr/>
            </p:nvSpPr>
            <p:spPr bwMode="auto">
              <a:xfrm>
                <a:off x="1194" y="1920"/>
                <a:ext cx="384" cy="472"/>
              </a:xfrm>
              <a:custGeom>
                <a:avLst/>
                <a:gdLst>
                  <a:gd name="T0" fmla="*/ 0 w 21600"/>
                  <a:gd name="T1" fmla="*/ 0 h 23487"/>
                  <a:gd name="T2" fmla="*/ 0 w 21600"/>
                  <a:gd name="T3" fmla="*/ 0 h 23487"/>
                  <a:gd name="T4" fmla="*/ 0 w 21600"/>
                  <a:gd name="T5" fmla="*/ 0 h 23487"/>
                  <a:gd name="T6" fmla="*/ 0 60000 65536"/>
                  <a:gd name="T7" fmla="*/ 0 60000 65536"/>
                  <a:gd name="T8" fmla="*/ 0 60000 65536"/>
                </a:gdLst>
                <a:ahLst/>
                <a:cxnLst>
                  <a:cxn ang="T6">
                    <a:pos x="T0" y="T1"/>
                  </a:cxn>
                  <a:cxn ang="T7">
                    <a:pos x="T2" y="T3"/>
                  </a:cxn>
                  <a:cxn ang="T8">
                    <a:pos x="T4" y="T5"/>
                  </a:cxn>
                </a:cxnLst>
                <a:rect l="0" t="0" r="r" b="b"/>
                <a:pathLst>
                  <a:path w="21600" h="23487" fill="none" extrusionOk="0">
                    <a:moveTo>
                      <a:pt x="82" y="23487"/>
                    </a:moveTo>
                    <a:cubicBezTo>
                      <a:pt x="27" y="22859"/>
                      <a:pt x="0" y="22229"/>
                      <a:pt x="0" y="21600"/>
                    </a:cubicBezTo>
                    <a:cubicBezTo>
                      <a:pt x="-1" y="9692"/>
                      <a:pt x="9636" y="30"/>
                      <a:pt x="21544" y="0"/>
                    </a:cubicBezTo>
                  </a:path>
                  <a:path w="21600" h="23487" stroke="0" extrusionOk="0">
                    <a:moveTo>
                      <a:pt x="82" y="23487"/>
                    </a:moveTo>
                    <a:cubicBezTo>
                      <a:pt x="27" y="22859"/>
                      <a:pt x="0" y="22229"/>
                      <a:pt x="0" y="21600"/>
                    </a:cubicBezTo>
                    <a:cubicBezTo>
                      <a:pt x="-1" y="9692"/>
                      <a:pt x="9636" y="30"/>
                      <a:pt x="21544" y="0"/>
                    </a:cubicBezTo>
                    <a:lnTo>
                      <a:pt x="21600" y="21600"/>
                    </a:lnTo>
                    <a:lnTo>
                      <a:pt x="82" y="23487"/>
                    </a:lnTo>
                    <a:close/>
                  </a:path>
                </a:pathLst>
              </a:custGeom>
              <a:noFill/>
              <a:ln w="12700" cap="rnd">
                <a:solidFill>
                  <a:srgbClr val="FFFF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301" name="Text Box 52"/>
            <p:cNvSpPr txBox="1">
              <a:spLocks noChangeArrowheads="1"/>
            </p:cNvSpPr>
            <p:nvPr/>
          </p:nvSpPr>
          <p:spPr bwMode="auto">
            <a:xfrm>
              <a:off x="4512" y="1728"/>
              <a:ext cx="31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00"/>
                  </a:solidFill>
                  <a:latin typeface="Bookman Old Style" panose="02050604050505020204" pitchFamily="18" charset="0"/>
                </a:rPr>
                <a:t>E</a:t>
              </a:r>
            </a:p>
          </p:txBody>
        </p:sp>
        <p:sp>
          <p:nvSpPr>
            <p:cNvPr id="55302" name="Line 53"/>
            <p:cNvSpPr>
              <a:spLocks noChangeShapeType="1"/>
            </p:cNvSpPr>
            <p:nvPr/>
          </p:nvSpPr>
          <p:spPr bwMode="auto">
            <a:xfrm>
              <a:off x="4570" y="1742"/>
              <a:ext cx="240" cy="0"/>
            </a:xfrm>
            <a:prstGeom prst="line">
              <a:avLst/>
            </a:prstGeom>
            <a:noFill/>
            <a:ln w="12700">
              <a:solidFill>
                <a:srgbClr val="FF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Effect transition="in" filter="wipe(left)">
                                      <p:cBhvr>
                                        <p:cTn id="7" dur="500"/>
                                        <p:tgtEl>
                                          <p:spTgt spid="2283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228355"/>
                                        </p:tgtEl>
                                        <p:attrNameLst>
                                          <p:attrName>style.visibility</p:attrName>
                                        </p:attrNameLst>
                                      </p:cBhvr>
                                      <p:to>
                                        <p:strVal val="visible"/>
                                      </p:to>
                                    </p:set>
                                    <p:anim calcmode="lin" valueType="num">
                                      <p:cBhvr additive="base">
                                        <p:cTn id="12" dur="500" fill="hold"/>
                                        <p:tgtEl>
                                          <p:spTgt spid="228355"/>
                                        </p:tgtEl>
                                        <p:attrNameLst>
                                          <p:attrName>ppt_x</p:attrName>
                                        </p:attrNameLst>
                                      </p:cBhvr>
                                      <p:tavLst>
                                        <p:tav tm="0">
                                          <p:val>
                                            <p:strVal val="1+#ppt_w/2"/>
                                          </p:val>
                                        </p:tav>
                                        <p:tav tm="100000">
                                          <p:val>
                                            <p:strVal val="#ppt_x"/>
                                          </p:val>
                                        </p:tav>
                                      </p:tavLst>
                                    </p:anim>
                                    <p:anim calcmode="lin" valueType="num">
                                      <p:cBhvr additive="base">
                                        <p:cTn id="13" dur="500" fill="hold"/>
                                        <p:tgtEl>
                                          <p:spTgt spid="2283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455613" y="273050"/>
            <a:ext cx="8226425" cy="641350"/>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anchor="t" anchorCtr="0">
            <a:spAutoFit/>
          </a:bodyPr>
          <a:lstStyle/>
          <a:p>
            <a:pPr algn="l" eaLnBrk="1" hangingPunct="1">
              <a:spcBef>
                <a:spcPct val="50000"/>
              </a:spcBef>
            </a:pPr>
            <a:r>
              <a:rPr kumimoji="1" lang="en-US" altLang="zh-CN" sz="360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2  </a:t>
            </a:r>
            <a:r>
              <a:rPr kumimoji="1" lang="zh-CN" altLang="en-US" sz="360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电通量</a:t>
            </a:r>
          </a:p>
        </p:txBody>
      </p:sp>
      <p:sp>
        <p:nvSpPr>
          <p:cNvPr id="122885" name="Text Box 5"/>
          <p:cNvSpPr txBox="1">
            <a:spLocks noChangeArrowheads="1"/>
          </p:cNvSpPr>
          <p:nvPr/>
        </p:nvSpPr>
        <p:spPr bwMode="auto">
          <a:xfrm>
            <a:off x="539750" y="1268413"/>
            <a:ext cx="571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chemeClr val="hlink"/>
                </a:solidFill>
                <a:latin typeface="黑体" panose="02010609060101010101" pitchFamily="49" charset="-122"/>
                <a:ea typeface="黑体" panose="02010609060101010101" pitchFamily="49" charset="-122"/>
              </a:rPr>
              <a:t>电场强度通量（电通量）</a:t>
            </a:r>
            <a:r>
              <a:rPr kumimoji="1" lang="zh-CN" altLang="en-US" i="1">
                <a:solidFill>
                  <a:schemeClr va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baseline="-25000">
                <a:solidFill>
                  <a:schemeClr val="hlink"/>
                </a:solidFill>
                <a:latin typeface="黑体" panose="02010609060101010101" pitchFamily="49" charset="-122"/>
                <a:ea typeface="黑体" panose="02010609060101010101" pitchFamily="49" charset="-122"/>
                <a:sym typeface="Symbol" panose="05050102010706020507" pitchFamily="18" charset="2"/>
              </a:rPr>
              <a:t>e</a:t>
            </a:r>
            <a:r>
              <a:rPr kumimoji="1" lang="zh-CN" altLang="en-US">
                <a:solidFill>
                  <a:schemeClr val="hlink"/>
                </a:solidFill>
                <a:latin typeface="黑体" panose="02010609060101010101" pitchFamily="49" charset="-122"/>
                <a:ea typeface="黑体" panose="02010609060101010101" pitchFamily="49" charset="-122"/>
                <a:sym typeface="Symbol" panose="05050102010706020507" pitchFamily="18" charset="2"/>
              </a:rPr>
              <a:t>：</a:t>
            </a:r>
            <a:endParaRPr kumimoji="1" lang="zh-CN" altLang="en-US">
              <a:solidFill>
                <a:schemeClr val="hlink"/>
              </a:solidFill>
              <a:latin typeface="黑体" panose="02010609060101010101" pitchFamily="49" charset="-122"/>
              <a:ea typeface="黑体" panose="02010609060101010101" pitchFamily="49" charset="-122"/>
            </a:endParaRPr>
          </a:p>
        </p:txBody>
      </p:sp>
      <p:sp>
        <p:nvSpPr>
          <p:cNvPr id="122886" name="Rectangle 6"/>
          <p:cNvSpPr>
            <a:spLocks noChangeArrowheads="1"/>
          </p:cNvSpPr>
          <p:nvPr/>
        </p:nvSpPr>
        <p:spPr bwMode="auto">
          <a:xfrm>
            <a:off x="1116013" y="1916113"/>
            <a:ext cx="68405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rgbClr val="FFFFCC"/>
                </a:solidFill>
                <a:latin typeface="Times New Roman" panose="02020603050405020304" pitchFamily="18" charset="0"/>
                <a:sym typeface="Symbol" panose="05050102010706020507" pitchFamily="18" charset="2"/>
              </a:rPr>
              <a:t>通过电场中任一曲面的电场线条数。</a:t>
            </a:r>
          </a:p>
        </p:txBody>
      </p:sp>
      <p:sp>
        <p:nvSpPr>
          <p:cNvPr id="122887" name="Text Box 7"/>
          <p:cNvSpPr txBox="1">
            <a:spLocks noChangeArrowheads="1"/>
          </p:cNvSpPr>
          <p:nvPr/>
        </p:nvSpPr>
        <p:spPr bwMode="auto">
          <a:xfrm>
            <a:off x="395288" y="2636838"/>
            <a:ext cx="655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宋体" panose="02010600030101010101" pitchFamily="2" charset="-122"/>
              </a:rPr>
              <a:t>2.1</a:t>
            </a:r>
            <a:r>
              <a:rPr kumimoji="1" lang="zh-CN" altLang="en-US" sz="2800" b="1">
                <a:solidFill>
                  <a:srgbClr val="FFFF00"/>
                </a:solidFill>
                <a:latin typeface="宋体" panose="02010600030101010101" pitchFamily="2" charset="-122"/>
              </a:rPr>
              <a:t>、均匀电场中通过平面</a:t>
            </a:r>
            <a:r>
              <a:rPr kumimoji="1" lang="en-US" altLang="zh-CN" sz="2800" b="1">
                <a:solidFill>
                  <a:srgbClr val="FFFF00"/>
                </a:solidFill>
                <a:latin typeface="宋体" panose="02010600030101010101" pitchFamily="2" charset="-122"/>
              </a:rPr>
              <a:t>S</a:t>
            </a:r>
            <a:r>
              <a:rPr kumimoji="1" lang="zh-CN" altLang="en-US" sz="2800" b="1">
                <a:solidFill>
                  <a:srgbClr val="FFFF00"/>
                </a:solidFill>
                <a:latin typeface="宋体" panose="02010600030101010101" pitchFamily="2" charset="-122"/>
              </a:rPr>
              <a:t>的电通量</a:t>
            </a:r>
          </a:p>
        </p:txBody>
      </p:sp>
      <p:grpSp>
        <p:nvGrpSpPr>
          <p:cNvPr id="122933" name="Group 53"/>
          <p:cNvGrpSpPr>
            <a:grpSpLocks/>
          </p:cNvGrpSpPr>
          <p:nvPr/>
        </p:nvGrpSpPr>
        <p:grpSpPr bwMode="auto">
          <a:xfrm>
            <a:off x="1042988" y="3500438"/>
            <a:ext cx="2735262" cy="1943100"/>
            <a:chOff x="657" y="2205"/>
            <a:chExt cx="1723" cy="1224"/>
          </a:xfrm>
        </p:grpSpPr>
        <p:sp>
          <p:nvSpPr>
            <p:cNvPr id="56370" name="Rectangle 48"/>
            <p:cNvSpPr>
              <a:spLocks noChangeArrowheads="1"/>
            </p:cNvSpPr>
            <p:nvPr/>
          </p:nvSpPr>
          <p:spPr bwMode="auto">
            <a:xfrm>
              <a:off x="657" y="2205"/>
              <a:ext cx="1723" cy="1224"/>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371" name="AutoShape 8"/>
            <p:cNvSpPr>
              <a:spLocks noChangeArrowheads="1"/>
            </p:cNvSpPr>
            <p:nvPr/>
          </p:nvSpPr>
          <p:spPr bwMode="auto">
            <a:xfrm rot="16200000" flipH="1">
              <a:off x="826" y="2485"/>
              <a:ext cx="1008" cy="624"/>
            </a:xfrm>
            <a:prstGeom prst="parallelogram">
              <a:avLst>
                <a:gd name="adj" fmla="val 84501"/>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22889" name="Group 9"/>
          <p:cNvGrpSpPr>
            <a:grpSpLocks/>
          </p:cNvGrpSpPr>
          <p:nvPr/>
        </p:nvGrpSpPr>
        <p:grpSpPr bwMode="auto">
          <a:xfrm>
            <a:off x="1311275" y="3868738"/>
            <a:ext cx="2057400" cy="1219200"/>
            <a:chOff x="1152" y="1968"/>
            <a:chExt cx="1312" cy="768"/>
          </a:xfrm>
        </p:grpSpPr>
        <p:grpSp>
          <p:nvGrpSpPr>
            <p:cNvPr id="56347" name="Group 10"/>
            <p:cNvGrpSpPr>
              <a:grpSpLocks/>
            </p:cNvGrpSpPr>
            <p:nvPr/>
          </p:nvGrpSpPr>
          <p:grpSpPr bwMode="auto">
            <a:xfrm>
              <a:off x="1152" y="1968"/>
              <a:ext cx="1104" cy="768"/>
              <a:chOff x="1152" y="1968"/>
              <a:chExt cx="1104" cy="768"/>
            </a:xfrm>
          </p:grpSpPr>
          <p:sp>
            <p:nvSpPr>
              <p:cNvPr id="56349" name="Line 11"/>
              <p:cNvSpPr>
                <a:spLocks noChangeShapeType="1"/>
              </p:cNvSpPr>
              <p:nvPr/>
            </p:nvSpPr>
            <p:spPr bwMode="auto">
              <a:xfrm>
                <a:off x="1536" y="1968"/>
                <a:ext cx="288"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0" name="Line 12"/>
              <p:cNvSpPr>
                <a:spLocks noChangeShapeType="1"/>
              </p:cNvSpPr>
              <p:nvPr/>
            </p:nvSpPr>
            <p:spPr bwMode="auto">
              <a:xfrm>
                <a:off x="1920" y="1968"/>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1" name="Line 13"/>
              <p:cNvSpPr>
                <a:spLocks noChangeShapeType="1"/>
              </p:cNvSpPr>
              <p:nvPr/>
            </p:nvSpPr>
            <p:spPr bwMode="auto">
              <a:xfrm>
                <a:off x="1392" y="2064"/>
                <a:ext cx="288"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2" name="Line 14"/>
              <p:cNvSpPr>
                <a:spLocks noChangeShapeType="1"/>
              </p:cNvSpPr>
              <p:nvPr/>
            </p:nvSpPr>
            <p:spPr bwMode="auto">
              <a:xfrm>
                <a:off x="1296" y="2160"/>
                <a:ext cx="288"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3" name="Line 15"/>
              <p:cNvSpPr>
                <a:spLocks noChangeShapeType="1"/>
              </p:cNvSpPr>
              <p:nvPr/>
            </p:nvSpPr>
            <p:spPr bwMode="auto">
              <a:xfrm>
                <a:off x="1152" y="2256"/>
                <a:ext cx="288"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4" name="Line 16"/>
              <p:cNvSpPr>
                <a:spLocks noChangeShapeType="1"/>
              </p:cNvSpPr>
              <p:nvPr/>
            </p:nvSpPr>
            <p:spPr bwMode="auto">
              <a:xfrm>
                <a:off x="1152" y="2448"/>
                <a:ext cx="192"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5" name="Line 17"/>
              <p:cNvSpPr>
                <a:spLocks noChangeShapeType="1"/>
              </p:cNvSpPr>
              <p:nvPr/>
            </p:nvSpPr>
            <p:spPr bwMode="auto">
              <a:xfrm>
                <a:off x="1152" y="2592"/>
                <a:ext cx="192"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6" name="Line 18"/>
              <p:cNvSpPr>
                <a:spLocks noChangeShapeType="1"/>
              </p:cNvSpPr>
              <p:nvPr/>
            </p:nvSpPr>
            <p:spPr bwMode="auto">
              <a:xfrm>
                <a:off x="1152" y="2736"/>
                <a:ext cx="192"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7" name="Line 19"/>
              <p:cNvSpPr>
                <a:spLocks noChangeShapeType="1"/>
              </p:cNvSpPr>
              <p:nvPr/>
            </p:nvSpPr>
            <p:spPr bwMode="auto">
              <a:xfrm>
                <a:off x="1824" y="2064"/>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8" name="Line 20"/>
              <p:cNvSpPr>
                <a:spLocks noChangeShapeType="1"/>
              </p:cNvSpPr>
              <p:nvPr/>
            </p:nvSpPr>
            <p:spPr bwMode="auto">
              <a:xfrm>
                <a:off x="1728" y="2160"/>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59" name="Line 21"/>
              <p:cNvSpPr>
                <a:spLocks noChangeShapeType="1"/>
              </p:cNvSpPr>
              <p:nvPr/>
            </p:nvSpPr>
            <p:spPr bwMode="auto">
              <a:xfrm>
                <a:off x="1584" y="2256"/>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0" name="Line 22"/>
              <p:cNvSpPr>
                <a:spLocks noChangeShapeType="1"/>
              </p:cNvSpPr>
              <p:nvPr/>
            </p:nvSpPr>
            <p:spPr bwMode="auto">
              <a:xfrm>
                <a:off x="1440" y="2448"/>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1" name="Line 23"/>
              <p:cNvSpPr>
                <a:spLocks noChangeShapeType="1"/>
              </p:cNvSpPr>
              <p:nvPr/>
            </p:nvSpPr>
            <p:spPr bwMode="auto">
              <a:xfrm>
                <a:off x="1440" y="2592"/>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2" name="Line 24"/>
              <p:cNvSpPr>
                <a:spLocks noChangeShapeType="1"/>
              </p:cNvSpPr>
              <p:nvPr/>
            </p:nvSpPr>
            <p:spPr bwMode="auto">
              <a:xfrm>
                <a:off x="1440" y="2736"/>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3" name="Line 25"/>
              <p:cNvSpPr>
                <a:spLocks noChangeShapeType="1"/>
              </p:cNvSpPr>
              <p:nvPr/>
            </p:nvSpPr>
            <p:spPr bwMode="auto">
              <a:xfrm>
                <a:off x="1152" y="2352"/>
                <a:ext cx="192"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4" name="Line 26"/>
              <p:cNvSpPr>
                <a:spLocks noChangeShapeType="1"/>
              </p:cNvSpPr>
              <p:nvPr/>
            </p:nvSpPr>
            <p:spPr bwMode="auto">
              <a:xfrm>
                <a:off x="1440" y="2352"/>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5" name="Line 27"/>
              <p:cNvSpPr>
                <a:spLocks noChangeShapeType="1"/>
              </p:cNvSpPr>
              <p:nvPr/>
            </p:nvSpPr>
            <p:spPr bwMode="auto">
              <a:xfrm>
                <a:off x="1728" y="2304"/>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6" name="Line 28"/>
              <p:cNvSpPr>
                <a:spLocks noChangeShapeType="1"/>
              </p:cNvSpPr>
              <p:nvPr/>
            </p:nvSpPr>
            <p:spPr bwMode="auto">
              <a:xfrm>
                <a:off x="1728" y="2400"/>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7" name="Line 29"/>
              <p:cNvSpPr>
                <a:spLocks noChangeShapeType="1"/>
              </p:cNvSpPr>
              <p:nvPr/>
            </p:nvSpPr>
            <p:spPr bwMode="auto">
              <a:xfrm>
                <a:off x="1872" y="2256"/>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8" name="Line 30"/>
              <p:cNvSpPr>
                <a:spLocks noChangeShapeType="1"/>
              </p:cNvSpPr>
              <p:nvPr/>
            </p:nvSpPr>
            <p:spPr bwMode="auto">
              <a:xfrm>
                <a:off x="1632" y="2496"/>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9" name="Line 31"/>
              <p:cNvSpPr>
                <a:spLocks noChangeShapeType="1"/>
              </p:cNvSpPr>
              <p:nvPr/>
            </p:nvSpPr>
            <p:spPr bwMode="auto">
              <a:xfrm>
                <a:off x="1920" y="2112"/>
                <a:ext cx="336" cy="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6348" name="Object 32"/>
            <p:cNvGraphicFramePr>
              <a:graphicFrameLocks noChangeAspect="1"/>
            </p:cNvGraphicFramePr>
            <p:nvPr/>
          </p:nvGraphicFramePr>
          <p:xfrm>
            <a:off x="2160" y="2256"/>
            <a:ext cx="304" cy="384"/>
          </p:xfrm>
          <a:graphic>
            <a:graphicData uri="http://schemas.openxmlformats.org/presentationml/2006/ole">
              <mc:AlternateContent xmlns:mc="http://schemas.openxmlformats.org/markup-compatibility/2006">
                <mc:Choice xmlns:v="urn:schemas-microsoft-com:vml" Requires="v">
                  <p:oleObj spid="_x0000_s56582" name="公式" r:id="rId3" imgW="129329" imgH="167598" progId="Equation.3">
                    <p:embed/>
                  </p:oleObj>
                </mc:Choice>
                <mc:Fallback>
                  <p:oleObj name="公式" r:id="rId3" imgW="129329" imgH="167598"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2256"/>
                          <a:ext cx="304" cy="384"/>
                        </a:xfrm>
                        <a:prstGeom prst="rect">
                          <a:avLst/>
                        </a:prstGeom>
                        <a:noFill/>
                        <a:ln>
                          <a:noFill/>
                        </a:ln>
                        <a:effectLst/>
                        <a:extLst>
                          <a:ext uri="{909E8E84-426E-40DD-AFC4-6F175D3DCCD1}">
                            <a14:hiddenFill xmlns:a14="http://schemas.microsoft.com/office/drawing/2010/main">
                              <a:solidFill>
                                <a:srgbClr val="FF99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2913" name="Object 33"/>
          <p:cNvGraphicFramePr>
            <a:graphicFrameLocks noChangeAspect="1"/>
          </p:cNvGraphicFramePr>
          <p:nvPr/>
        </p:nvGraphicFramePr>
        <p:xfrm>
          <a:off x="1619250" y="5661025"/>
          <a:ext cx="1512888" cy="604838"/>
        </p:xfrm>
        <a:graphic>
          <a:graphicData uri="http://schemas.openxmlformats.org/presentationml/2006/ole">
            <mc:AlternateContent xmlns:mc="http://schemas.openxmlformats.org/markup-compatibility/2006">
              <mc:Choice xmlns:v="urn:schemas-microsoft-com:vml" Requires="v">
                <p:oleObj spid="_x0000_s56583" name="公式" r:id="rId5" imgW="545813" imgH="205867" progId="Equation.3">
                  <p:embed/>
                </p:oleObj>
              </mc:Choice>
              <mc:Fallback>
                <p:oleObj name="公式" r:id="rId5" imgW="545813" imgH="205867"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5661025"/>
                        <a:ext cx="1512888" cy="6048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4" name="Object 34"/>
          <p:cNvGraphicFramePr>
            <a:graphicFrameLocks noChangeAspect="1"/>
          </p:cNvGraphicFramePr>
          <p:nvPr/>
        </p:nvGraphicFramePr>
        <p:xfrm>
          <a:off x="4716463" y="5661025"/>
          <a:ext cx="3657600" cy="663575"/>
        </p:xfrm>
        <a:graphic>
          <a:graphicData uri="http://schemas.openxmlformats.org/presentationml/2006/ole">
            <mc:AlternateContent xmlns:mc="http://schemas.openxmlformats.org/markup-compatibility/2006">
              <mc:Choice xmlns:v="urn:schemas-microsoft-com:vml" Requires="v">
                <p:oleObj spid="_x0000_s56584" name="公式" r:id="rId7" imgW="1297357" imgH="215502" progId="Equation.3">
                  <p:embed/>
                </p:oleObj>
              </mc:Choice>
              <mc:Fallback>
                <p:oleObj name="公式" r:id="rId7" imgW="1297357" imgH="215502" progId="Equation.3">
                  <p:embed/>
                  <p:pic>
                    <p:nvPicPr>
                      <p:cNvPr id="0"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5661025"/>
                        <a:ext cx="3657600" cy="6635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35" name="Group 55"/>
          <p:cNvGrpSpPr>
            <a:grpSpLocks/>
          </p:cNvGrpSpPr>
          <p:nvPr/>
        </p:nvGrpSpPr>
        <p:grpSpPr bwMode="auto">
          <a:xfrm>
            <a:off x="4932363" y="3284538"/>
            <a:ext cx="3095625" cy="2305050"/>
            <a:chOff x="3107" y="2069"/>
            <a:chExt cx="1950" cy="1452"/>
          </a:xfrm>
        </p:grpSpPr>
        <p:grpSp>
          <p:nvGrpSpPr>
            <p:cNvPr id="56332" name="Group 52"/>
            <p:cNvGrpSpPr>
              <a:grpSpLocks/>
            </p:cNvGrpSpPr>
            <p:nvPr/>
          </p:nvGrpSpPr>
          <p:grpSpPr bwMode="auto">
            <a:xfrm>
              <a:off x="3107" y="2069"/>
              <a:ext cx="1950" cy="1452"/>
              <a:chOff x="3107" y="1797"/>
              <a:chExt cx="1950" cy="1452"/>
            </a:xfrm>
          </p:grpSpPr>
          <p:sp>
            <p:nvSpPr>
              <p:cNvPr id="56334" name="Rectangle 49"/>
              <p:cNvSpPr>
                <a:spLocks noChangeArrowheads="1"/>
              </p:cNvSpPr>
              <p:nvPr/>
            </p:nvSpPr>
            <p:spPr bwMode="auto">
              <a:xfrm>
                <a:off x="3107" y="1797"/>
                <a:ext cx="1950" cy="145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335" name="Rectangle 36"/>
              <p:cNvSpPr>
                <a:spLocks noChangeArrowheads="1"/>
              </p:cNvSpPr>
              <p:nvPr/>
            </p:nvSpPr>
            <p:spPr bwMode="auto">
              <a:xfrm>
                <a:off x="3542" y="2692"/>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sp>
            <p:nvSpPr>
              <p:cNvPr id="56336" name="AutoShape 37"/>
              <p:cNvSpPr>
                <a:spLocks noChangeArrowheads="1"/>
              </p:cNvSpPr>
              <p:nvPr/>
            </p:nvSpPr>
            <p:spPr bwMode="auto">
              <a:xfrm rot="-3187807">
                <a:off x="3456" y="2264"/>
                <a:ext cx="960" cy="480"/>
              </a:xfrm>
              <a:prstGeom prst="parallelogram">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6337" name="Line 38"/>
              <p:cNvSpPr>
                <a:spLocks noChangeShapeType="1"/>
              </p:cNvSpPr>
              <p:nvPr/>
            </p:nvSpPr>
            <p:spPr bwMode="auto">
              <a:xfrm flipV="1">
                <a:off x="3896" y="2173"/>
                <a:ext cx="624" cy="336"/>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38" name="Object 40"/>
              <p:cNvGraphicFramePr>
                <a:graphicFrameLocks noChangeAspect="1"/>
              </p:cNvGraphicFramePr>
              <p:nvPr/>
            </p:nvGraphicFramePr>
            <p:xfrm>
              <a:off x="4520" y="1933"/>
              <a:ext cx="221" cy="288"/>
            </p:xfrm>
            <a:graphic>
              <a:graphicData uri="http://schemas.openxmlformats.org/presentationml/2006/ole">
                <mc:AlternateContent xmlns:mc="http://schemas.openxmlformats.org/markup-compatibility/2006">
                  <mc:Choice xmlns:v="urn:schemas-microsoft-com:vml" Requires="v">
                    <p:oleObj spid="_x0000_s56585" name="公式" r:id="rId9" imgW="100559" imgH="138828" progId="Equation.3">
                      <p:embed/>
                    </p:oleObj>
                  </mc:Choice>
                  <mc:Fallback>
                    <p:oleObj name="公式" r:id="rId9" imgW="100559" imgH="138828"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0" y="1933"/>
                            <a:ext cx="221" cy="288"/>
                          </a:xfrm>
                          <a:prstGeom prst="rect">
                            <a:avLst/>
                          </a:prstGeom>
                          <a:noFill/>
                          <a:ln>
                            <a:noFill/>
                          </a:ln>
                          <a:effectLst/>
                          <a:extLst>
                            <a:ext uri="{909E8E84-426E-40DD-AFC4-6F175D3DCCD1}">
                              <a14:hiddenFill xmlns:a14="http://schemas.microsoft.com/office/drawing/2010/main">
                                <a:solidFill>
                                  <a:srgbClr val="FF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9" name="Line 41"/>
              <p:cNvSpPr>
                <a:spLocks noChangeShapeType="1"/>
              </p:cNvSpPr>
              <p:nvPr/>
            </p:nvSpPr>
            <p:spPr bwMode="auto">
              <a:xfrm>
                <a:off x="3608" y="2557"/>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40" name="Object 43"/>
              <p:cNvGraphicFramePr>
                <a:graphicFrameLocks noChangeAspect="1"/>
              </p:cNvGraphicFramePr>
              <p:nvPr/>
            </p:nvGraphicFramePr>
            <p:xfrm>
              <a:off x="4608" y="2448"/>
              <a:ext cx="228" cy="288"/>
            </p:xfrm>
            <a:graphic>
              <a:graphicData uri="http://schemas.openxmlformats.org/presentationml/2006/ole">
                <mc:AlternateContent xmlns:mc="http://schemas.openxmlformats.org/markup-compatibility/2006">
                  <mc:Choice xmlns:v="urn:schemas-microsoft-com:vml" Requires="v">
                    <p:oleObj spid="_x0000_s56586" name="公式" r:id="rId11" imgW="129329" imgH="167598" progId="Equation.3">
                      <p:embed/>
                    </p:oleObj>
                  </mc:Choice>
                  <mc:Fallback>
                    <p:oleObj name="公式" r:id="rId11" imgW="129329" imgH="167598"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 y="2448"/>
                            <a:ext cx="228" cy="288"/>
                          </a:xfrm>
                          <a:prstGeom prst="rect">
                            <a:avLst/>
                          </a:prstGeom>
                          <a:noFill/>
                          <a:ln>
                            <a:noFill/>
                          </a:ln>
                          <a:effectLst/>
                          <a:extLst>
                            <a:ext uri="{909E8E84-426E-40DD-AFC4-6F175D3DCCD1}">
                              <a14:hiddenFill xmlns:a14="http://schemas.microsoft.com/office/drawing/2010/main">
                                <a:solidFill>
                                  <a:srgbClr val="FF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1" name="Rectangle 44"/>
              <p:cNvSpPr>
                <a:spLocks noChangeArrowheads="1"/>
              </p:cNvSpPr>
              <p:nvPr/>
            </p:nvSpPr>
            <p:spPr bwMode="auto">
              <a:xfrm>
                <a:off x="4059" y="229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grpSp>
            <p:nvGrpSpPr>
              <p:cNvPr id="56342" name="Group 45"/>
              <p:cNvGrpSpPr>
                <a:grpSpLocks/>
              </p:cNvGrpSpPr>
              <p:nvPr/>
            </p:nvGrpSpPr>
            <p:grpSpPr bwMode="auto">
              <a:xfrm>
                <a:off x="3333" y="2511"/>
                <a:ext cx="1296" cy="48"/>
                <a:chOff x="3408" y="2352"/>
                <a:chExt cx="1200" cy="0"/>
              </a:xfrm>
            </p:grpSpPr>
            <p:sp>
              <p:nvSpPr>
                <p:cNvPr id="56345" name="Line 46"/>
                <p:cNvSpPr>
                  <a:spLocks noChangeShapeType="1"/>
                </p:cNvSpPr>
                <p:nvPr/>
              </p:nvSpPr>
              <p:spPr bwMode="auto">
                <a:xfrm>
                  <a:off x="3408" y="2352"/>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6" name="Line 47"/>
                <p:cNvSpPr>
                  <a:spLocks noChangeShapeType="1"/>
                </p:cNvSpPr>
                <p:nvPr/>
              </p:nvSpPr>
              <p:spPr bwMode="auto">
                <a:xfrm>
                  <a:off x="3936" y="2352"/>
                  <a:ext cx="672"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343" name="Arc 50"/>
              <p:cNvSpPr>
                <a:spLocks/>
              </p:cNvSpPr>
              <p:nvPr/>
            </p:nvSpPr>
            <p:spPr bwMode="auto">
              <a:xfrm>
                <a:off x="3607" y="2523"/>
                <a:ext cx="88" cy="227"/>
              </a:xfrm>
              <a:custGeom>
                <a:avLst/>
                <a:gdLst>
                  <a:gd name="T0" fmla="*/ 0 w 8369"/>
                  <a:gd name="T1" fmla="*/ 0 h 21600"/>
                  <a:gd name="T2" fmla="*/ 0 w 8369"/>
                  <a:gd name="T3" fmla="*/ 0 h 21600"/>
                  <a:gd name="T4" fmla="*/ 0 w 8369"/>
                  <a:gd name="T5" fmla="*/ 0 h 21600"/>
                  <a:gd name="T6" fmla="*/ 0 60000 65536"/>
                  <a:gd name="T7" fmla="*/ 0 60000 65536"/>
                  <a:gd name="T8" fmla="*/ 0 60000 65536"/>
                </a:gdLst>
                <a:ahLst/>
                <a:cxnLst>
                  <a:cxn ang="T6">
                    <a:pos x="T0" y="T1"/>
                  </a:cxn>
                  <a:cxn ang="T7">
                    <a:pos x="T2" y="T3"/>
                  </a:cxn>
                  <a:cxn ang="T8">
                    <a:pos x="T4" y="T5"/>
                  </a:cxn>
                </a:cxnLst>
                <a:rect l="0" t="0" r="r" b="b"/>
                <a:pathLst>
                  <a:path w="8369" h="21600" fill="none" extrusionOk="0">
                    <a:moveTo>
                      <a:pt x="8368" y="19988"/>
                    </a:moveTo>
                    <a:cubicBezTo>
                      <a:pt x="5770" y="21052"/>
                      <a:pt x="2990" y="21599"/>
                      <a:pt x="183" y="21600"/>
                    </a:cubicBezTo>
                    <a:cubicBezTo>
                      <a:pt x="121" y="21600"/>
                      <a:pt x="60" y="21599"/>
                      <a:pt x="-1" y="21599"/>
                    </a:cubicBezTo>
                  </a:path>
                  <a:path w="8369" h="21600" stroke="0" extrusionOk="0">
                    <a:moveTo>
                      <a:pt x="8368" y="19988"/>
                    </a:moveTo>
                    <a:cubicBezTo>
                      <a:pt x="5770" y="21052"/>
                      <a:pt x="2990" y="21599"/>
                      <a:pt x="183" y="21600"/>
                    </a:cubicBezTo>
                    <a:cubicBezTo>
                      <a:pt x="121" y="21600"/>
                      <a:pt x="60" y="21599"/>
                      <a:pt x="-1" y="21599"/>
                    </a:cubicBezTo>
                    <a:lnTo>
                      <a:pt x="183" y="0"/>
                    </a:lnTo>
                    <a:lnTo>
                      <a:pt x="8368" y="19988"/>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44" name="Arc 51"/>
              <p:cNvSpPr>
                <a:spLocks/>
              </p:cNvSpPr>
              <p:nvPr/>
            </p:nvSpPr>
            <p:spPr bwMode="auto">
              <a:xfrm>
                <a:off x="3880" y="2425"/>
                <a:ext cx="225" cy="100"/>
              </a:xfrm>
              <a:custGeom>
                <a:avLst/>
                <a:gdLst>
                  <a:gd name="T0" fmla="*/ 0 w 21454"/>
                  <a:gd name="T1" fmla="*/ 0 h 9445"/>
                  <a:gd name="T2" fmla="*/ 0 w 21454"/>
                  <a:gd name="T3" fmla="*/ 0 h 9445"/>
                  <a:gd name="T4" fmla="*/ 0 w 21454"/>
                  <a:gd name="T5" fmla="*/ 0 h 9445"/>
                  <a:gd name="T6" fmla="*/ 0 60000 65536"/>
                  <a:gd name="T7" fmla="*/ 0 60000 65536"/>
                  <a:gd name="T8" fmla="*/ 0 60000 65536"/>
                </a:gdLst>
                <a:ahLst/>
                <a:cxnLst>
                  <a:cxn ang="T6">
                    <a:pos x="T0" y="T1"/>
                  </a:cxn>
                  <a:cxn ang="T7">
                    <a:pos x="T2" y="T3"/>
                  </a:cxn>
                  <a:cxn ang="T8">
                    <a:pos x="T4" y="T5"/>
                  </a:cxn>
                </a:cxnLst>
                <a:rect l="0" t="0" r="r" b="b"/>
                <a:pathLst>
                  <a:path w="21454" h="9445" fill="none" extrusionOk="0">
                    <a:moveTo>
                      <a:pt x="19425" y="0"/>
                    </a:moveTo>
                    <a:cubicBezTo>
                      <a:pt x="20487" y="2183"/>
                      <a:pt x="21172" y="4529"/>
                      <a:pt x="21454" y="6940"/>
                    </a:cubicBezTo>
                  </a:path>
                  <a:path w="21454" h="9445" stroke="0" extrusionOk="0">
                    <a:moveTo>
                      <a:pt x="19425" y="0"/>
                    </a:moveTo>
                    <a:cubicBezTo>
                      <a:pt x="20487" y="2183"/>
                      <a:pt x="21172" y="4529"/>
                      <a:pt x="21454" y="6940"/>
                    </a:cubicBezTo>
                    <a:lnTo>
                      <a:pt x="0" y="9445"/>
                    </a:lnTo>
                    <a:lnTo>
                      <a:pt x="19425"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333" name="Rectangle 54"/>
            <p:cNvSpPr>
              <a:spLocks noChangeArrowheads="1"/>
            </p:cNvSpPr>
            <p:nvPr/>
          </p:nvSpPr>
          <p:spPr bwMode="auto">
            <a:xfrm>
              <a:off x="3760" y="292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S</a:t>
              </a:r>
            </a:p>
          </p:txBody>
        </p:sp>
      </p:grpSp>
      <p:graphicFrame>
        <p:nvGraphicFramePr>
          <p:cNvPr id="122936" name="Object 56"/>
          <p:cNvGraphicFramePr>
            <a:graphicFrameLocks noGrp="1" noChangeAspect="1"/>
          </p:cNvGraphicFramePr>
          <p:nvPr>
            <p:ph idx="1"/>
          </p:nvPr>
        </p:nvGraphicFramePr>
        <p:xfrm>
          <a:off x="7667625" y="1844675"/>
          <a:ext cx="1292225" cy="863600"/>
        </p:xfrm>
        <a:graphic>
          <a:graphicData uri="http://schemas.openxmlformats.org/presentationml/2006/ole">
            <mc:AlternateContent xmlns:mc="http://schemas.openxmlformats.org/markup-compatibility/2006">
              <mc:Choice xmlns:v="urn:schemas-microsoft-com:vml" Requires="v">
                <p:oleObj spid="_x0000_s56587" name="公式" r:id="rId13" imgW="574447" imgH="406985" progId="Equation.3">
                  <p:embed/>
                </p:oleObj>
              </mc:Choice>
              <mc:Fallback>
                <p:oleObj name="公式" r:id="rId13" imgW="574447" imgH="406985" progId="Equation.3">
                  <p:embed/>
                  <p:pic>
                    <p:nvPicPr>
                      <p:cNvPr id="0" name="Object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7625" y="1844675"/>
                        <a:ext cx="12922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animEffect transition="in" filter="wipe(left)">
                                      <p:cBhvr>
                                        <p:cTn id="7" dur="500"/>
                                        <p:tgtEl>
                                          <p:spTgt spid="1228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2886"/>
                                        </p:tgtEl>
                                        <p:attrNameLst>
                                          <p:attrName>style.visibility</p:attrName>
                                        </p:attrNameLst>
                                      </p:cBhvr>
                                      <p:to>
                                        <p:strVal val="visible"/>
                                      </p:to>
                                    </p:set>
                                    <p:animEffect transition="in" filter="box(out)">
                                      <p:cBhvr>
                                        <p:cTn id="12" dur="500"/>
                                        <p:tgtEl>
                                          <p:spTgt spid="1228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2936"/>
                                        </p:tgtEl>
                                        <p:attrNameLst>
                                          <p:attrName>style.visibility</p:attrName>
                                        </p:attrNameLst>
                                      </p:cBhvr>
                                      <p:to>
                                        <p:strVal val="visible"/>
                                      </p:to>
                                    </p:set>
                                    <p:animEffect transition="in" filter="wipe(left)">
                                      <p:cBhvr>
                                        <p:cTn id="17" dur="500"/>
                                        <p:tgtEl>
                                          <p:spTgt spid="1229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887"/>
                                        </p:tgtEl>
                                        <p:attrNameLst>
                                          <p:attrName>style.visibility</p:attrName>
                                        </p:attrNameLst>
                                      </p:cBhvr>
                                      <p:to>
                                        <p:strVal val="visible"/>
                                      </p:to>
                                    </p:set>
                                    <p:animEffect transition="in" filter="wipe(left)">
                                      <p:cBhvr>
                                        <p:cTn id="22" dur="500"/>
                                        <p:tgtEl>
                                          <p:spTgt spid="1228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2933"/>
                                        </p:tgtEl>
                                        <p:attrNameLst>
                                          <p:attrName>style.visibility</p:attrName>
                                        </p:attrNameLst>
                                      </p:cBhvr>
                                      <p:to>
                                        <p:strVal val="visible"/>
                                      </p:to>
                                    </p:set>
                                    <p:animEffect transition="in" filter="blinds(horizontal)">
                                      <p:cBhvr>
                                        <p:cTn id="27" dur="500"/>
                                        <p:tgtEl>
                                          <p:spTgt spid="1229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2889"/>
                                        </p:tgtEl>
                                        <p:attrNameLst>
                                          <p:attrName>style.visibility</p:attrName>
                                        </p:attrNameLst>
                                      </p:cBhvr>
                                      <p:to>
                                        <p:strVal val="visible"/>
                                      </p:to>
                                    </p:set>
                                    <p:animEffect transition="in" filter="wipe(left)">
                                      <p:cBhvr>
                                        <p:cTn id="32" dur="500"/>
                                        <p:tgtEl>
                                          <p:spTgt spid="1228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122913"/>
                                        </p:tgtEl>
                                        <p:attrNameLst>
                                          <p:attrName>style.visibility</p:attrName>
                                        </p:attrNameLst>
                                      </p:cBhvr>
                                      <p:to>
                                        <p:strVal val="visible"/>
                                      </p:to>
                                    </p:set>
                                    <p:animEffect transition="in" filter="strips(upRight)">
                                      <p:cBhvr>
                                        <p:cTn id="37" dur="500"/>
                                        <p:tgtEl>
                                          <p:spTgt spid="1229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22935"/>
                                        </p:tgtEl>
                                        <p:attrNameLst>
                                          <p:attrName>style.visibility</p:attrName>
                                        </p:attrNameLst>
                                      </p:cBhvr>
                                      <p:to>
                                        <p:strVal val="visible"/>
                                      </p:to>
                                    </p:set>
                                    <p:animEffect transition="in" filter="blinds(horizontal)">
                                      <p:cBhvr>
                                        <p:cTn id="42" dur="500"/>
                                        <p:tgtEl>
                                          <p:spTgt spid="1229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122914"/>
                                        </p:tgtEl>
                                        <p:attrNameLst>
                                          <p:attrName>style.visibility</p:attrName>
                                        </p:attrNameLst>
                                      </p:cBhvr>
                                      <p:to>
                                        <p:strVal val="visible"/>
                                      </p:to>
                                    </p:set>
                                    <p:animEffect transition="in" filter="strips(upRight)">
                                      <p:cBhvr>
                                        <p:cTn id="47" dur="500"/>
                                        <p:tgtEl>
                                          <p:spTgt spid="122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p:bldP spid="122886" grpId="0" autoUpdateAnimBg="0"/>
      <p:bldP spid="12288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38" descr="2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620713"/>
            <a:ext cx="3671887"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139"/>
          <p:cNvSpPr txBox="1">
            <a:spLocks noChangeArrowheads="1"/>
          </p:cNvSpPr>
          <p:nvPr/>
        </p:nvSpPr>
        <p:spPr bwMode="auto">
          <a:xfrm>
            <a:off x="468313" y="457200"/>
            <a:ext cx="601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宋体" panose="02010600030101010101" pitchFamily="2" charset="-122"/>
              </a:rPr>
              <a:t>2.2</a:t>
            </a:r>
            <a:r>
              <a:rPr kumimoji="1" lang="zh-CN" altLang="en-US" sz="2800" b="1">
                <a:solidFill>
                  <a:srgbClr val="FFFF00"/>
                </a:solidFill>
                <a:latin typeface="宋体" panose="02010600030101010101" pitchFamily="2" charset="-122"/>
              </a:rPr>
              <a:t>、非均匀电场的电通量</a:t>
            </a:r>
          </a:p>
        </p:txBody>
      </p:sp>
      <p:graphicFrame>
        <p:nvGraphicFramePr>
          <p:cNvPr id="125068" name="Object 140"/>
          <p:cNvGraphicFramePr>
            <a:graphicFrameLocks noChangeAspect="1"/>
          </p:cNvGraphicFramePr>
          <p:nvPr/>
        </p:nvGraphicFramePr>
        <p:xfrm>
          <a:off x="555625" y="1341438"/>
          <a:ext cx="4002088" cy="517525"/>
        </p:xfrm>
        <a:graphic>
          <a:graphicData uri="http://schemas.openxmlformats.org/presentationml/2006/ole">
            <mc:AlternateContent xmlns:mc="http://schemas.openxmlformats.org/markup-compatibility/2006">
              <mc:Choice xmlns:v="urn:schemas-microsoft-com:vml" Requires="v">
                <p:oleObj spid="_x0000_s57461" name="公式" r:id="rId4" imgW="1536744" imgH="177097" progId="Equation.3">
                  <p:embed/>
                </p:oleObj>
              </mc:Choice>
              <mc:Fallback>
                <p:oleObj name="公式" r:id="rId4" imgW="1536744" imgH="177097" progId="Equation.3">
                  <p:embed/>
                  <p:pic>
                    <p:nvPicPr>
                      <p:cNvPr id="0" name="Object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1341438"/>
                        <a:ext cx="4002088" cy="5175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069" name="Object 141"/>
          <p:cNvGraphicFramePr>
            <a:graphicFrameLocks noChangeAspect="1"/>
          </p:cNvGraphicFramePr>
          <p:nvPr/>
        </p:nvGraphicFramePr>
        <p:xfrm>
          <a:off x="468313" y="2133600"/>
          <a:ext cx="4325937" cy="727075"/>
        </p:xfrm>
        <a:graphic>
          <a:graphicData uri="http://schemas.openxmlformats.org/presentationml/2006/ole">
            <mc:AlternateContent xmlns:mc="http://schemas.openxmlformats.org/markup-compatibility/2006">
              <mc:Choice xmlns:v="urn:schemas-microsoft-com:vml" Requires="v">
                <p:oleObj spid="_x0000_s57462" name="公式" r:id="rId6" imgW="1704342" imgH="268157" progId="Equation.3">
                  <p:embed/>
                </p:oleObj>
              </mc:Choice>
              <mc:Fallback>
                <p:oleObj name="公式" r:id="rId6" imgW="1704342" imgH="268157" progId="Equation.3">
                  <p:embed/>
                  <p:pic>
                    <p:nvPicPr>
                      <p:cNvPr id="0" name="Object 1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2133600"/>
                        <a:ext cx="4325937" cy="7270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070" name="Text Box 142"/>
          <p:cNvSpPr txBox="1">
            <a:spLocks noChangeArrowheads="1"/>
          </p:cNvSpPr>
          <p:nvPr/>
        </p:nvSpPr>
        <p:spPr bwMode="auto">
          <a:xfrm>
            <a:off x="395288" y="2924175"/>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对</a:t>
            </a:r>
            <a:r>
              <a:rPr kumimoji="1" lang="zh-CN" altLang="en-US" sz="2800" b="1">
                <a:solidFill>
                  <a:srgbClr val="FF9900"/>
                </a:solidFill>
                <a:latin typeface="Times New Roman" panose="02020603050405020304" pitchFamily="18" charset="0"/>
              </a:rPr>
              <a:t>闭合</a:t>
            </a:r>
            <a:r>
              <a:rPr kumimoji="1" lang="zh-CN" altLang="en-US" sz="2800" b="1">
                <a:latin typeface="Times New Roman" panose="02020603050405020304" pitchFamily="18" charset="0"/>
              </a:rPr>
              <a:t>曲面的电通量：</a:t>
            </a:r>
          </a:p>
        </p:txBody>
      </p:sp>
      <p:graphicFrame>
        <p:nvGraphicFramePr>
          <p:cNvPr id="125071" name="Object 143"/>
          <p:cNvGraphicFramePr>
            <a:graphicFrameLocks noChangeAspect="1"/>
          </p:cNvGraphicFramePr>
          <p:nvPr/>
        </p:nvGraphicFramePr>
        <p:xfrm>
          <a:off x="1779588" y="3644900"/>
          <a:ext cx="2057400" cy="736600"/>
        </p:xfrm>
        <a:graphic>
          <a:graphicData uri="http://schemas.openxmlformats.org/presentationml/2006/ole">
            <mc:AlternateContent xmlns:mc="http://schemas.openxmlformats.org/markup-compatibility/2006">
              <mc:Choice xmlns:v="urn:schemas-microsoft-com:vml" Requires="v">
                <p:oleObj spid="_x0000_s57463" name="公式" r:id="rId8" imgW="789949" imgH="268157" progId="Equation.3">
                  <p:embed/>
                </p:oleObj>
              </mc:Choice>
              <mc:Fallback>
                <p:oleObj name="公式" r:id="rId8" imgW="789949" imgH="268157" progId="Equation.3">
                  <p:embed/>
                  <p:pic>
                    <p:nvPicPr>
                      <p:cNvPr id="0" name="Object 1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9588" y="3644900"/>
                        <a:ext cx="2057400" cy="73660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072" name="Text Box 144"/>
          <p:cNvSpPr txBox="1">
            <a:spLocks noChangeArrowheads="1"/>
          </p:cNvSpPr>
          <p:nvPr/>
        </p:nvSpPr>
        <p:spPr bwMode="auto">
          <a:xfrm>
            <a:off x="4427538" y="3716338"/>
            <a:ext cx="42481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ea typeface="黑体" panose="02010609060101010101" pitchFamily="49" charset="-122"/>
              </a:rPr>
              <a:t>规定：</a:t>
            </a:r>
            <a:r>
              <a:rPr kumimoji="1" lang="zh-CN" altLang="en-US" sz="2800" b="1">
                <a:latin typeface="Times New Roman" panose="02020603050405020304" pitchFamily="18" charset="0"/>
              </a:rPr>
              <a:t>外法线方向为正</a:t>
            </a:r>
            <a:br>
              <a:rPr kumimoji="1" lang="zh-CN" altLang="en-US" sz="2800" b="1">
                <a:latin typeface="Times New Roman" panose="02020603050405020304" pitchFamily="18" charset="0"/>
              </a:rPr>
            </a:br>
            <a:br>
              <a:rPr kumimoji="1" lang="zh-CN" altLang="en-US" sz="2800" b="1">
                <a:latin typeface="Times New Roman" panose="02020603050405020304" pitchFamily="18" charset="0"/>
              </a:rPr>
            </a:br>
            <a:br>
              <a:rPr kumimoji="1" lang="zh-CN" altLang="en-US" sz="2800" b="1">
                <a:latin typeface="Times New Roman" panose="02020603050405020304" pitchFamily="18" charset="0"/>
              </a:rPr>
            </a:br>
            <a:endParaRPr kumimoji="1" lang="zh-CN" altLang="en-US" sz="2800" b="1">
              <a:latin typeface="Times New Roman" panose="02020603050405020304" pitchFamily="18" charset="0"/>
            </a:endParaRPr>
          </a:p>
        </p:txBody>
      </p:sp>
      <p:sp>
        <p:nvSpPr>
          <p:cNvPr id="125074" name="Text Box 146"/>
          <p:cNvSpPr txBox="1">
            <a:spLocks noChangeArrowheads="1"/>
          </p:cNvSpPr>
          <p:nvPr/>
        </p:nvSpPr>
        <p:spPr bwMode="auto">
          <a:xfrm>
            <a:off x="468313" y="4508500"/>
            <a:ext cx="820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Char char="•"/>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当</a:t>
            </a:r>
            <a:r>
              <a:rPr kumimoji="1" lang="zh-CN" altLang="en-US" sz="2800" b="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&lt; 90°</a:t>
            </a:r>
            <a:r>
              <a:rPr kumimoji="1" lang="zh-CN" altLang="en-US" sz="2800" b="1">
                <a:latin typeface="Times New Roman" panose="02020603050405020304" pitchFamily="18" charset="0"/>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&gt;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a:t>
            </a:r>
            <a:r>
              <a:rPr kumimoji="1" lang="zh-CN" altLang="en-US" sz="2800" b="1"/>
              <a:t>电场线穿出闭合曲面。</a:t>
            </a:r>
          </a:p>
        </p:txBody>
      </p:sp>
      <p:sp>
        <p:nvSpPr>
          <p:cNvPr id="125077" name="Text Box 149"/>
          <p:cNvSpPr txBox="1">
            <a:spLocks noChangeArrowheads="1"/>
          </p:cNvSpPr>
          <p:nvPr/>
        </p:nvSpPr>
        <p:spPr bwMode="auto">
          <a:xfrm>
            <a:off x="468313" y="5157788"/>
            <a:ext cx="82089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Char char="•"/>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当</a:t>
            </a:r>
            <a:r>
              <a:rPr kumimoji="1" lang="zh-CN" altLang="en-US" sz="2800" b="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&gt; 90°</a:t>
            </a:r>
            <a:r>
              <a:rPr kumimoji="1" lang="zh-CN" altLang="en-US" sz="2800" b="1">
                <a:latin typeface="Times New Roman" panose="02020603050405020304" pitchFamily="18" charset="0"/>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&lt;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a:t>
            </a:r>
            <a:r>
              <a:rPr kumimoji="1" lang="zh-CN" altLang="en-US" sz="2800" b="1"/>
              <a:t>电场线穿进闭合曲面。</a:t>
            </a:r>
          </a:p>
        </p:txBody>
      </p:sp>
      <p:sp>
        <p:nvSpPr>
          <p:cNvPr id="125080" name="Text Box 152"/>
          <p:cNvSpPr txBox="1">
            <a:spLocks noChangeArrowheads="1"/>
          </p:cNvSpPr>
          <p:nvPr/>
        </p:nvSpPr>
        <p:spPr bwMode="auto">
          <a:xfrm>
            <a:off x="503238" y="5805488"/>
            <a:ext cx="7669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Char char="•"/>
            </a:pPr>
            <a:r>
              <a:rPr kumimoji="1" lang="en-US" altLang="zh-CN" sz="2800" b="1">
                <a:latin typeface="宋体" panose="02010600030101010101" pitchFamily="2" charset="-122"/>
              </a:rPr>
              <a:t> </a:t>
            </a:r>
            <a:r>
              <a:rPr kumimoji="1" lang="zh-CN" altLang="en-US" sz="2800" b="1">
                <a:latin typeface="宋体" panose="02010600030101010101" pitchFamily="2" charset="-122"/>
              </a:rPr>
              <a:t>当</a:t>
            </a:r>
            <a:r>
              <a:rPr kumimoji="1" lang="zh-CN" altLang="en-US" sz="2800" b="1">
                <a:latin typeface="宋体" panose="02010600030101010101" pitchFamily="2" charset="-122"/>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 90°</a:t>
            </a:r>
            <a:r>
              <a:rPr kumimoji="1" lang="zh-CN" altLang="en-US" sz="2800" b="1">
                <a:latin typeface="宋体" panose="02010600030101010101" pitchFamily="2" charset="-122"/>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宋体" panose="02010600030101010101" pitchFamily="2" charset="-122"/>
                <a:sym typeface="Symbol" panose="05050102010706020507" pitchFamily="18" charset="2"/>
              </a:rPr>
              <a:t>：</a:t>
            </a:r>
            <a:r>
              <a:rPr kumimoji="1" lang="zh-CN" altLang="en-US" sz="2800" b="1"/>
              <a:t>电场线与曲面相切。</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25068"/>
                                        </p:tgtEl>
                                        <p:attrNameLst>
                                          <p:attrName>style.visibility</p:attrName>
                                        </p:attrNameLst>
                                      </p:cBhvr>
                                      <p:to>
                                        <p:strVal val="visible"/>
                                      </p:to>
                                    </p:set>
                                    <p:animEffect transition="in" filter="strips(upRight)">
                                      <p:cBhvr>
                                        <p:cTn id="7" dur="500"/>
                                        <p:tgtEl>
                                          <p:spTgt spid="125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25069"/>
                                        </p:tgtEl>
                                        <p:attrNameLst>
                                          <p:attrName>style.visibility</p:attrName>
                                        </p:attrNameLst>
                                      </p:cBhvr>
                                      <p:to>
                                        <p:strVal val="visible"/>
                                      </p:to>
                                    </p:set>
                                    <p:animEffect transition="in" filter="strips(upRight)">
                                      <p:cBhvr>
                                        <p:cTn id="12" dur="500"/>
                                        <p:tgtEl>
                                          <p:spTgt spid="1250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5070"/>
                                        </p:tgtEl>
                                        <p:attrNameLst>
                                          <p:attrName>style.visibility</p:attrName>
                                        </p:attrNameLst>
                                      </p:cBhvr>
                                      <p:to>
                                        <p:strVal val="visible"/>
                                      </p:to>
                                    </p:set>
                                    <p:anim calcmode="lin" valueType="num">
                                      <p:cBhvr additive="base">
                                        <p:cTn id="17" dur="500" fill="hold"/>
                                        <p:tgtEl>
                                          <p:spTgt spid="125070"/>
                                        </p:tgtEl>
                                        <p:attrNameLst>
                                          <p:attrName>ppt_x</p:attrName>
                                        </p:attrNameLst>
                                      </p:cBhvr>
                                      <p:tavLst>
                                        <p:tav tm="0">
                                          <p:val>
                                            <p:strVal val="0-#ppt_w/2"/>
                                          </p:val>
                                        </p:tav>
                                        <p:tav tm="100000">
                                          <p:val>
                                            <p:strVal val="#ppt_x"/>
                                          </p:val>
                                        </p:tav>
                                      </p:tavLst>
                                    </p:anim>
                                    <p:anim calcmode="lin" valueType="num">
                                      <p:cBhvr additive="base">
                                        <p:cTn id="18" dur="500" fill="hold"/>
                                        <p:tgtEl>
                                          <p:spTgt spid="12507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125071"/>
                                        </p:tgtEl>
                                        <p:attrNameLst>
                                          <p:attrName>style.visibility</p:attrName>
                                        </p:attrNameLst>
                                      </p:cBhvr>
                                      <p:to>
                                        <p:strVal val="visible"/>
                                      </p:to>
                                    </p:set>
                                    <p:animEffect transition="in" filter="box(out)">
                                      <p:cBhvr>
                                        <p:cTn id="23" dur="500"/>
                                        <p:tgtEl>
                                          <p:spTgt spid="1250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2507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5074"/>
                                        </p:tgtEl>
                                        <p:attrNameLst>
                                          <p:attrName>style.visibility</p:attrName>
                                        </p:attrNameLst>
                                      </p:cBhvr>
                                      <p:to>
                                        <p:strVal val="visible"/>
                                      </p:to>
                                    </p:set>
                                    <p:animEffect transition="in" filter="wipe(left)">
                                      <p:cBhvr>
                                        <p:cTn id="32" dur="500"/>
                                        <p:tgtEl>
                                          <p:spTgt spid="1250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5077"/>
                                        </p:tgtEl>
                                        <p:attrNameLst>
                                          <p:attrName>style.visibility</p:attrName>
                                        </p:attrNameLst>
                                      </p:cBhvr>
                                      <p:to>
                                        <p:strVal val="visible"/>
                                      </p:to>
                                    </p:set>
                                    <p:animEffect transition="in" filter="wipe(left)">
                                      <p:cBhvr>
                                        <p:cTn id="37" dur="500"/>
                                        <p:tgtEl>
                                          <p:spTgt spid="1250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5080"/>
                                        </p:tgtEl>
                                        <p:attrNameLst>
                                          <p:attrName>style.visibility</p:attrName>
                                        </p:attrNameLst>
                                      </p:cBhvr>
                                      <p:to>
                                        <p:strVal val="visible"/>
                                      </p:to>
                                    </p:set>
                                    <p:animEffect transition="in" filter="wipe(left)">
                                      <p:cBhvr>
                                        <p:cTn id="42" dur="500"/>
                                        <p:tgtEl>
                                          <p:spTgt spid="125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70" grpId="0" autoUpdateAnimBg="0"/>
      <p:bldP spid="125072" grpId="0" autoUpdateAnimBg="0"/>
      <p:bldP spid="125074" grpId="0"/>
      <p:bldP spid="125077" grpId="0"/>
      <p:bldP spid="12508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0"/>
          <a:lstStyle/>
          <a:p>
            <a:pPr algn="l" eaLnBrk="1" hangingPunct="1">
              <a:defRPr/>
            </a:pPr>
            <a:r>
              <a:rPr lang="en-US" altLang="zh-CN" b="1" i="1" dirty="0">
                <a:latin typeface="黑体" pitchFamily="2" charset="-122"/>
                <a:ea typeface="黑体" pitchFamily="2" charset="-122"/>
                <a:cs typeface="Times New Roman" pitchFamily="18" charset="0"/>
              </a:rPr>
              <a:t>§7.6 </a:t>
            </a:r>
            <a:r>
              <a:rPr lang="zh-CN" altLang="en-US" b="1" i="1" dirty="0">
                <a:latin typeface="黑体" pitchFamily="2" charset="-122"/>
                <a:ea typeface="黑体" pitchFamily="2" charset="-122"/>
                <a:cs typeface="Times New Roman" pitchFamily="18" charset="0"/>
              </a:rPr>
              <a:t>高斯定理及应用</a:t>
            </a:r>
          </a:p>
        </p:txBody>
      </p:sp>
      <p:pic>
        <p:nvPicPr>
          <p:cNvPr id="22119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41438"/>
            <a:ext cx="4032250" cy="506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1198" name="Text Box 14"/>
          <p:cNvSpPr txBox="1">
            <a:spLocks noChangeArrowheads="1"/>
          </p:cNvSpPr>
          <p:nvPr/>
        </p:nvSpPr>
        <p:spPr bwMode="auto">
          <a:xfrm>
            <a:off x="6230938" y="1579563"/>
            <a:ext cx="2733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chemeClr val="hlink"/>
                </a:solidFill>
                <a:latin typeface="Bookman Old Style" panose="02050604050505020204" pitchFamily="18" charset="0"/>
              </a:rPr>
              <a:t>德国数学家</a:t>
            </a:r>
          </a:p>
        </p:txBody>
      </p:sp>
      <p:sp>
        <p:nvSpPr>
          <p:cNvPr id="221199" name="Text Box 15"/>
          <p:cNvSpPr txBox="1">
            <a:spLocks noChangeArrowheads="1"/>
          </p:cNvSpPr>
          <p:nvPr/>
        </p:nvSpPr>
        <p:spPr bwMode="auto">
          <a:xfrm>
            <a:off x="6475413" y="2325688"/>
            <a:ext cx="2273300"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chemeClr val="hlink"/>
                </a:solidFill>
                <a:latin typeface="Bookman Old Style" panose="02050604050505020204" pitchFamily="18" charset="0"/>
              </a:rPr>
              <a:t>物理学家</a:t>
            </a:r>
          </a:p>
        </p:txBody>
      </p:sp>
      <p:sp>
        <p:nvSpPr>
          <p:cNvPr id="221200" name="Text Box 16"/>
          <p:cNvSpPr txBox="1">
            <a:spLocks noChangeArrowheads="1"/>
          </p:cNvSpPr>
          <p:nvPr/>
        </p:nvSpPr>
        <p:spPr bwMode="auto">
          <a:xfrm>
            <a:off x="6705600" y="3106738"/>
            <a:ext cx="1682750" cy="762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400" b="1">
                <a:solidFill>
                  <a:schemeClr val="hlink"/>
                </a:solidFill>
                <a:latin typeface="Times New Roman" panose="02020603050405020304" pitchFamily="18" charset="0"/>
              </a:rPr>
              <a:t>高斯</a:t>
            </a:r>
            <a:endParaRPr kumimoji="1" lang="zh-CN" altLang="en-US" sz="3600">
              <a:solidFill>
                <a:schemeClr val="hlink"/>
              </a:solidFill>
              <a:latin typeface="Bookman Old Style" panose="02050604050505020204" pitchFamily="18" charset="0"/>
            </a:endParaRPr>
          </a:p>
        </p:txBody>
      </p:sp>
      <p:sp>
        <p:nvSpPr>
          <p:cNvPr id="221201" name="Text Box 17"/>
          <p:cNvSpPr txBox="1">
            <a:spLocks noChangeArrowheads="1"/>
          </p:cNvSpPr>
          <p:nvPr/>
        </p:nvSpPr>
        <p:spPr bwMode="auto">
          <a:xfrm>
            <a:off x="6096000" y="3944938"/>
            <a:ext cx="266858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b="1">
                <a:solidFill>
                  <a:schemeClr val="hlink"/>
                </a:solidFill>
                <a:latin typeface="Times New Roman" panose="02020603050405020304" pitchFamily="18" charset="0"/>
              </a:rPr>
              <a:t>C.F.Gauss</a:t>
            </a:r>
          </a:p>
        </p:txBody>
      </p:sp>
      <p:sp>
        <p:nvSpPr>
          <p:cNvPr id="221202" name="Text Box 18"/>
          <p:cNvSpPr txBox="1">
            <a:spLocks noChangeArrowheads="1"/>
          </p:cNvSpPr>
          <p:nvPr/>
        </p:nvSpPr>
        <p:spPr bwMode="auto">
          <a:xfrm>
            <a:off x="6153150" y="4754563"/>
            <a:ext cx="26098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chemeClr val="hlink"/>
                </a:solidFill>
                <a:latin typeface="Bookman Old Style" panose="02050604050505020204" pitchFamily="18" charset="0"/>
              </a:rPr>
              <a:t>(1777-1855)</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1197"/>
                                        </p:tgtEl>
                                        <p:attrNameLst>
                                          <p:attrName>style.visibility</p:attrName>
                                        </p:attrNameLst>
                                      </p:cBhvr>
                                      <p:to>
                                        <p:strVal val="visible"/>
                                      </p:to>
                                    </p:set>
                                    <p:animEffect transition="in" filter="wipe(left)">
                                      <p:cBhvr>
                                        <p:cTn id="7" dur="500"/>
                                        <p:tgtEl>
                                          <p:spTgt spid="22119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1198">
                                            <p:txEl>
                                              <p:pRg st="0" end="0"/>
                                            </p:txEl>
                                          </p:spTgt>
                                        </p:tgtEl>
                                        <p:attrNameLst>
                                          <p:attrName>style.visibility</p:attrName>
                                        </p:attrNameLst>
                                      </p:cBhvr>
                                      <p:to>
                                        <p:strVal val="visible"/>
                                      </p:to>
                                    </p:set>
                                    <p:animEffect transition="in" filter="wipe(left)">
                                      <p:cBhvr>
                                        <p:cTn id="11" dur="500"/>
                                        <p:tgtEl>
                                          <p:spTgt spid="221198">
                                            <p:txEl>
                                              <p:pRg st="0" end="0"/>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1199">
                                            <p:txEl>
                                              <p:pRg st="0" end="0"/>
                                            </p:txEl>
                                          </p:spTgt>
                                        </p:tgtEl>
                                        <p:attrNameLst>
                                          <p:attrName>style.visibility</p:attrName>
                                        </p:attrNameLst>
                                      </p:cBhvr>
                                      <p:to>
                                        <p:strVal val="visible"/>
                                      </p:to>
                                    </p:set>
                                    <p:animEffect transition="in" filter="wipe(left)">
                                      <p:cBhvr>
                                        <p:cTn id="15" dur="500"/>
                                        <p:tgtEl>
                                          <p:spTgt spid="221199">
                                            <p:txEl>
                                              <p:pRg st="0" end="0"/>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1200">
                                            <p:txEl>
                                              <p:pRg st="0" end="0"/>
                                            </p:txEl>
                                          </p:spTgt>
                                        </p:tgtEl>
                                        <p:attrNameLst>
                                          <p:attrName>style.visibility</p:attrName>
                                        </p:attrNameLst>
                                      </p:cBhvr>
                                      <p:to>
                                        <p:strVal val="visible"/>
                                      </p:to>
                                    </p:set>
                                    <p:animEffect transition="in" filter="wipe(left)">
                                      <p:cBhvr>
                                        <p:cTn id="19" dur="500"/>
                                        <p:tgtEl>
                                          <p:spTgt spid="221200">
                                            <p:txEl>
                                              <p:pRg st="0" end="0"/>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1201">
                                            <p:txEl>
                                              <p:pRg st="0" end="0"/>
                                            </p:txEl>
                                          </p:spTgt>
                                        </p:tgtEl>
                                        <p:attrNameLst>
                                          <p:attrName>style.visibility</p:attrName>
                                        </p:attrNameLst>
                                      </p:cBhvr>
                                      <p:to>
                                        <p:strVal val="visible"/>
                                      </p:to>
                                    </p:set>
                                    <p:animEffect transition="in" filter="wipe(left)">
                                      <p:cBhvr>
                                        <p:cTn id="23" dur="500"/>
                                        <p:tgtEl>
                                          <p:spTgt spid="221201">
                                            <p:txEl>
                                              <p:pRg st="0" end="0"/>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1202">
                                            <p:txEl>
                                              <p:pRg st="0" end="0"/>
                                            </p:txEl>
                                          </p:spTgt>
                                        </p:tgtEl>
                                        <p:attrNameLst>
                                          <p:attrName>style.visibility</p:attrName>
                                        </p:attrNameLst>
                                      </p:cBhvr>
                                      <p:to>
                                        <p:strVal val="visible"/>
                                      </p:to>
                                    </p:set>
                                    <p:animEffect transition="in" filter="wipe(left)">
                                      <p:cBhvr>
                                        <p:cTn id="27" dur="500"/>
                                        <p:tgtEl>
                                          <p:spTgt spid="2212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8" grpId="0" build="p" autoUpdateAnimBg="0" advAuto="0"/>
      <p:bldP spid="221199" grpId="0" build="p" autoUpdateAnimBg="0" advAuto="0"/>
      <p:bldP spid="221200" grpId="0" build="p" autoUpdateAnimBg="0" advAuto="0"/>
      <p:bldP spid="221201" grpId="0" build="p" autoUpdateAnimBg="0" advAuto="0"/>
      <p:bldP spid="221202" grpId="0" build="p" autoUpdateAnimBg="0"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descr="GAUSS-K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25538"/>
            <a:ext cx="2312987" cy="2952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6983" name="Text Box 7"/>
          <p:cNvSpPr txBox="1">
            <a:spLocks noChangeArrowheads="1"/>
          </p:cNvSpPr>
          <p:nvPr/>
        </p:nvSpPr>
        <p:spPr bwMode="auto">
          <a:xfrm>
            <a:off x="3203575" y="1177925"/>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dirty="0">
                <a:solidFill>
                  <a:schemeClr val="hlink"/>
                </a:solidFill>
                <a:effectLst>
                  <a:outerShdw blurRad="38100" dist="38100" dir="2700000" algn="tl">
                    <a:srgbClr val="000000"/>
                  </a:outerShdw>
                </a:effectLst>
                <a:latin typeface="Times New Roman" pitchFamily="18" charset="0"/>
                <a:ea typeface="黑体" pitchFamily="2" charset="-122"/>
              </a:rPr>
              <a:t>真空中的高斯定理：</a:t>
            </a:r>
            <a:endParaRPr kumimoji="1" lang="zh-CN" altLang="en-US" sz="3200" dirty="0">
              <a:solidFill>
                <a:schemeClr val="hlink"/>
              </a:solidFill>
              <a:latin typeface="Times New Roman" pitchFamily="18" charset="0"/>
              <a:ea typeface="黑体" pitchFamily="2" charset="-122"/>
            </a:endParaRPr>
          </a:p>
        </p:txBody>
      </p:sp>
      <p:sp>
        <p:nvSpPr>
          <p:cNvPr id="126984" name="Text Box 8"/>
          <p:cNvSpPr txBox="1">
            <a:spLocks noChangeArrowheads="1"/>
          </p:cNvSpPr>
          <p:nvPr/>
        </p:nvSpPr>
        <p:spPr bwMode="auto">
          <a:xfrm>
            <a:off x="3203575" y="2205038"/>
            <a:ext cx="59404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en-US" altLang="zh-CN" sz="2800" b="1">
                <a:solidFill>
                  <a:srgbClr val="FFFFCC"/>
                </a:solidFill>
                <a:latin typeface="Times New Roman" panose="02020603050405020304" pitchFamily="18" charset="0"/>
              </a:rPr>
              <a:t>    </a:t>
            </a:r>
            <a:r>
              <a:rPr kumimoji="1" lang="zh-CN" altLang="en-US" sz="2800" b="1">
                <a:solidFill>
                  <a:srgbClr val="FFFFCC"/>
                </a:solidFill>
                <a:latin typeface="Times New Roman" panose="02020603050405020304" pitchFamily="18" charset="0"/>
              </a:rPr>
              <a:t>在真空中静电场内，通过任一闭合曲面的电场强度通量等于该曲面所包围的所有电荷的代数和的</a:t>
            </a:r>
            <a:r>
              <a:rPr kumimoji="1" lang="en-US" altLang="zh-CN" sz="2800" b="1">
                <a:solidFill>
                  <a:srgbClr val="FFFFCC"/>
                </a:solidFill>
                <a:latin typeface="Times New Roman" panose="02020603050405020304" pitchFamily="18" charset="0"/>
              </a:rPr>
              <a:t>1/</a:t>
            </a:r>
            <a:r>
              <a:rPr kumimoji="1" lang="en-US" altLang="zh-CN" sz="2800" b="1">
                <a:solidFill>
                  <a:srgbClr val="FFFFCC"/>
                </a:solidFill>
                <a:latin typeface="Times New Roman" panose="02020603050405020304" pitchFamily="18" charset="0"/>
                <a:sym typeface="Symbol" panose="05050102010706020507" pitchFamily="18" charset="2"/>
              </a:rPr>
              <a:t></a:t>
            </a:r>
            <a:r>
              <a:rPr kumimoji="1" lang="en-US" altLang="zh-CN" sz="2800" b="1" baseline="-25000">
                <a:solidFill>
                  <a:srgbClr val="FFFFCC"/>
                </a:solidFill>
                <a:latin typeface="Times New Roman" panose="02020603050405020304" pitchFamily="18" charset="0"/>
                <a:sym typeface="Symbol" panose="05050102010706020507" pitchFamily="18" charset="2"/>
              </a:rPr>
              <a:t>o</a:t>
            </a:r>
            <a:r>
              <a:rPr kumimoji="1" lang="zh-CN" altLang="en-US" sz="2800" b="1">
                <a:solidFill>
                  <a:srgbClr val="FFFFCC"/>
                </a:solidFill>
                <a:latin typeface="Times New Roman" panose="02020603050405020304" pitchFamily="18" charset="0"/>
              </a:rPr>
              <a:t>倍。</a:t>
            </a:r>
          </a:p>
        </p:txBody>
      </p:sp>
      <p:sp>
        <p:nvSpPr>
          <p:cNvPr id="59397" name="Rectangle 1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26989" name="Group 13"/>
          <p:cNvGrpSpPr>
            <a:grpSpLocks/>
          </p:cNvGrpSpPr>
          <p:nvPr/>
        </p:nvGrpSpPr>
        <p:grpSpPr bwMode="auto">
          <a:xfrm>
            <a:off x="1187450" y="5661025"/>
            <a:ext cx="6119813" cy="936625"/>
            <a:chOff x="748" y="3475"/>
            <a:chExt cx="3855" cy="590"/>
          </a:xfrm>
        </p:grpSpPr>
        <p:graphicFrame>
          <p:nvGraphicFramePr>
            <p:cNvPr id="59403" name="Object 10"/>
            <p:cNvGraphicFramePr>
              <a:graphicFrameLocks noChangeAspect="1"/>
            </p:cNvGraphicFramePr>
            <p:nvPr/>
          </p:nvGraphicFramePr>
          <p:xfrm>
            <a:off x="748" y="3475"/>
            <a:ext cx="485" cy="590"/>
          </p:xfrm>
          <a:graphic>
            <a:graphicData uri="http://schemas.openxmlformats.org/presentationml/2006/ole">
              <mc:AlternateContent xmlns:mc="http://schemas.openxmlformats.org/markup-compatibility/2006">
                <mc:Choice xmlns:v="urn:schemas-microsoft-com:vml" Requires="v">
                  <p:oleObj spid="_x0000_s59545" r:id="rId4" imgW="330310" imgH="406985" progId="Equation.3">
                    <p:embed/>
                  </p:oleObj>
                </mc:Choice>
                <mc:Fallback>
                  <p:oleObj r:id="rId4" imgW="330310" imgH="406985"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3475"/>
                          <a:ext cx="485"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4" name="Text Box 12"/>
            <p:cNvSpPr txBox="1">
              <a:spLocks noChangeArrowheads="1"/>
            </p:cNvSpPr>
            <p:nvPr/>
          </p:nvSpPr>
          <p:spPr bwMode="auto">
            <a:xfrm>
              <a:off x="1247" y="3612"/>
              <a:ext cx="33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t>表示高斯面内电荷的代数和。</a:t>
              </a:r>
            </a:p>
          </p:txBody>
        </p:sp>
      </p:grpSp>
      <p:graphicFrame>
        <p:nvGraphicFramePr>
          <p:cNvPr id="126990" name="Object 14"/>
          <p:cNvGraphicFramePr>
            <a:graphicFrameLocks noChangeAspect="1"/>
          </p:cNvGraphicFramePr>
          <p:nvPr/>
        </p:nvGraphicFramePr>
        <p:xfrm>
          <a:off x="2339975" y="4652963"/>
          <a:ext cx="2519363" cy="847725"/>
        </p:xfrm>
        <a:graphic>
          <a:graphicData uri="http://schemas.openxmlformats.org/presentationml/2006/ole">
            <mc:AlternateContent xmlns:mc="http://schemas.openxmlformats.org/markup-compatibility/2006">
              <mc:Choice xmlns:v="urn:schemas-microsoft-com:vml" Requires="v">
                <p:oleObj spid="_x0000_s59546" name="公式" r:id="rId6" imgW="799449" imgH="268157" progId="Equation.3">
                  <p:embed/>
                </p:oleObj>
              </mc:Choice>
              <mc:Fallback>
                <p:oleObj name="公式" r:id="rId6" imgW="799449" imgH="268157"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4652963"/>
                        <a:ext cx="2519363"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1" name="AutoShape 15"/>
          <p:cNvSpPr>
            <a:spLocks/>
          </p:cNvSpPr>
          <p:nvPr/>
        </p:nvSpPr>
        <p:spPr bwMode="auto">
          <a:xfrm>
            <a:off x="4932363" y="4221163"/>
            <a:ext cx="304800" cy="1393825"/>
          </a:xfrm>
          <a:prstGeom prst="leftBrace">
            <a:avLst>
              <a:gd name="adj1" fmla="val 38108"/>
              <a:gd name="adj2" fmla="val 50000"/>
            </a:avLst>
          </a:prstGeom>
          <a:noFill/>
          <a:ln w="31750">
            <a:solidFill>
              <a:srgbClr val="FF0000"/>
            </a:solidFill>
            <a:round/>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26992" name="Object 16"/>
          <p:cNvGraphicFramePr>
            <a:graphicFrameLocks noChangeAspect="1"/>
          </p:cNvGraphicFramePr>
          <p:nvPr/>
        </p:nvGraphicFramePr>
        <p:xfrm>
          <a:off x="5373688" y="3933825"/>
          <a:ext cx="2962275" cy="914400"/>
        </p:xfrm>
        <a:graphic>
          <a:graphicData uri="http://schemas.openxmlformats.org/presentationml/2006/ole">
            <mc:AlternateContent xmlns:mc="http://schemas.openxmlformats.org/markup-compatibility/2006">
              <mc:Choice xmlns:v="urn:schemas-microsoft-com:vml" Requires="v">
                <p:oleObj spid="_x0000_s59547" name="公式" r:id="rId8" imgW="1129895" imgH="406985" progId="Equation.3">
                  <p:embed/>
                </p:oleObj>
              </mc:Choice>
              <mc:Fallback>
                <p:oleObj name="公式" r:id="rId8" imgW="1129895" imgH="406985"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3688" y="3933825"/>
                        <a:ext cx="29622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3" name="Object 17"/>
          <p:cNvGraphicFramePr>
            <a:graphicFrameLocks noChangeAspect="1"/>
          </p:cNvGraphicFramePr>
          <p:nvPr/>
        </p:nvGraphicFramePr>
        <p:xfrm>
          <a:off x="5359400" y="4941888"/>
          <a:ext cx="3111500" cy="990600"/>
        </p:xfrm>
        <a:graphic>
          <a:graphicData uri="http://schemas.openxmlformats.org/presentationml/2006/ole">
            <mc:AlternateContent xmlns:mc="http://schemas.openxmlformats.org/markup-compatibility/2006">
              <mc:Choice xmlns:v="urn:schemas-microsoft-com:vml" Requires="v">
                <p:oleObj spid="_x0000_s59548" name="公式" r:id="rId10" imgW="1158529" imgH="406985" progId="Equation.3">
                  <p:embed/>
                </p:oleObj>
              </mc:Choice>
              <mc:Fallback>
                <p:oleObj name="公式" r:id="rId10" imgW="1158529" imgH="406985" progId="Equation.3">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9400" y="4941888"/>
                        <a:ext cx="3111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6983"/>
                                        </p:tgtEl>
                                        <p:attrNameLst>
                                          <p:attrName>style.visibility</p:attrName>
                                        </p:attrNameLst>
                                      </p:cBhvr>
                                      <p:to>
                                        <p:strVal val="visible"/>
                                      </p:to>
                                    </p:set>
                                    <p:anim calcmode="lin" valueType="num">
                                      <p:cBhvr additive="base">
                                        <p:cTn id="7" dur="500" fill="hold"/>
                                        <p:tgtEl>
                                          <p:spTgt spid="126983"/>
                                        </p:tgtEl>
                                        <p:attrNameLst>
                                          <p:attrName>ppt_x</p:attrName>
                                        </p:attrNameLst>
                                      </p:cBhvr>
                                      <p:tavLst>
                                        <p:tav tm="0">
                                          <p:val>
                                            <p:strVal val="#ppt_x"/>
                                          </p:val>
                                        </p:tav>
                                        <p:tav tm="100000">
                                          <p:val>
                                            <p:strVal val="#ppt_x"/>
                                          </p:val>
                                        </p:tav>
                                      </p:tavLst>
                                    </p:anim>
                                    <p:anim calcmode="lin" valueType="num">
                                      <p:cBhvr additive="base">
                                        <p:cTn id="8" dur="500" fill="hold"/>
                                        <p:tgtEl>
                                          <p:spTgt spid="12698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grpId="0" nodeType="clickEffect">
                                  <p:stCondLst>
                                    <p:cond delay="0"/>
                                  </p:stCondLst>
                                  <p:childTnLst>
                                    <p:set>
                                      <p:cBhvr>
                                        <p:cTn id="12" dur="1" fill="hold">
                                          <p:stCondLst>
                                            <p:cond delay="0"/>
                                          </p:stCondLst>
                                        </p:cTn>
                                        <p:tgtEl>
                                          <p:spTgt spid="126984"/>
                                        </p:tgtEl>
                                        <p:attrNameLst>
                                          <p:attrName>style.visibility</p:attrName>
                                        </p:attrNameLst>
                                      </p:cBhvr>
                                      <p:to>
                                        <p:strVal val="visible"/>
                                      </p:to>
                                    </p:set>
                                    <p:anim calcmode="lin" valueType="num">
                                      <p:cBhvr>
                                        <p:cTn id="13" dur="500" fill="hold"/>
                                        <p:tgtEl>
                                          <p:spTgt spid="126984"/>
                                        </p:tgtEl>
                                        <p:attrNameLst>
                                          <p:attrName>ppt_w</p:attrName>
                                        </p:attrNameLst>
                                      </p:cBhvr>
                                      <p:tavLst>
                                        <p:tav tm="0">
                                          <p:val>
                                            <p:fltVal val="0"/>
                                          </p:val>
                                        </p:tav>
                                        <p:tav tm="100000">
                                          <p:val>
                                            <p:strVal val="#ppt_w"/>
                                          </p:val>
                                        </p:tav>
                                      </p:tavLst>
                                    </p:anim>
                                    <p:anim calcmode="lin" valueType="num">
                                      <p:cBhvr>
                                        <p:cTn id="14" dur="500" fill="hold"/>
                                        <p:tgtEl>
                                          <p:spTgt spid="126984"/>
                                        </p:tgtEl>
                                        <p:attrNameLst>
                                          <p:attrName>ppt_h</p:attrName>
                                        </p:attrNameLst>
                                      </p:cBhvr>
                                      <p:tavLst>
                                        <p:tav tm="0">
                                          <p:val>
                                            <p:fltVal val="0"/>
                                          </p:val>
                                        </p:tav>
                                        <p:tav tm="100000">
                                          <p:val>
                                            <p:strVal val="#ppt_h"/>
                                          </p:val>
                                        </p:tav>
                                      </p:tavLst>
                                    </p:anim>
                                    <p:anim calcmode="lin" valueType="num">
                                      <p:cBhvr>
                                        <p:cTn id="15" dur="500" fill="hold"/>
                                        <p:tgtEl>
                                          <p:spTgt spid="126984"/>
                                        </p:tgtEl>
                                        <p:attrNameLst>
                                          <p:attrName>ppt_x</p:attrName>
                                        </p:attrNameLst>
                                      </p:cBhvr>
                                      <p:tavLst>
                                        <p:tav tm="0">
                                          <p:val>
                                            <p:fltVal val="0.5"/>
                                          </p:val>
                                        </p:tav>
                                        <p:tav tm="100000">
                                          <p:val>
                                            <p:strVal val="#ppt_x"/>
                                          </p:val>
                                        </p:tav>
                                      </p:tavLst>
                                    </p:anim>
                                    <p:anim calcmode="lin" valueType="num">
                                      <p:cBhvr>
                                        <p:cTn id="16" dur="500" fill="hold"/>
                                        <p:tgtEl>
                                          <p:spTgt spid="126984"/>
                                        </p:tgtEl>
                                        <p:attrNameLst>
                                          <p:attrName>ppt_y</p:attrName>
                                        </p:attrNameLst>
                                      </p:cBhvr>
                                      <p:tavLst>
                                        <p:tav tm="0">
                                          <p:val>
                                            <p:fltVal val="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nodeType="clickEffect">
                                  <p:stCondLst>
                                    <p:cond delay="0"/>
                                  </p:stCondLst>
                                  <p:childTnLst>
                                    <p:set>
                                      <p:cBhvr>
                                        <p:cTn id="20" dur="1" fill="hold">
                                          <p:stCondLst>
                                            <p:cond delay="0"/>
                                          </p:stCondLst>
                                        </p:cTn>
                                        <p:tgtEl>
                                          <p:spTgt spid="126990"/>
                                        </p:tgtEl>
                                        <p:attrNameLst>
                                          <p:attrName>style.visibility</p:attrName>
                                        </p:attrNameLst>
                                      </p:cBhvr>
                                      <p:to>
                                        <p:strVal val="visible"/>
                                      </p:to>
                                    </p:set>
                                    <p:animEffect transition="in" filter="blinds(vertical)">
                                      <p:cBhvr>
                                        <p:cTn id="21" dur="500"/>
                                        <p:tgtEl>
                                          <p:spTgt spid="1269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42" fill="hold" grpId="0" nodeType="clickEffect">
                                  <p:stCondLst>
                                    <p:cond delay="0"/>
                                  </p:stCondLst>
                                  <p:childTnLst>
                                    <p:set>
                                      <p:cBhvr>
                                        <p:cTn id="25" dur="1" fill="hold">
                                          <p:stCondLst>
                                            <p:cond delay="0"/>
                                          </p:stCondLst>
                                        </p:cTn>
                                        <p:tgtEl>
                                          <p:spTgt spid="126991"/>
                                        </p:tgtEl>
                                        <p:attrNameLst>
                                          <p:attrName>style.visibility</p:attrName>
                                        </p:attrNameLst>
                                      </p:cBhvr>
                                      <p:to>
                                        <p:strVal val="visible"/>
                                      </p:to>
                                    </p:set>
                                    <p:animEffect transition="in" filter="barn(outHorizontal)">
                                      <p:cBhvr>
                                        <p:cTn id="26" dur="500"/>
                                        <p:tgtEl>
                                          <p:spTgt spid="1269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26992"/>
                                        </p:tgtEl>
                                        <p:attrNameLst>
                                          <p:attrName>style.visibility</p:attrName>
                                        </p:attrNameLst>
                                      </p:cBhvr>
                                      <p:to>
                                        <p:strVal val="visible"/>
                                      </p:to>
                                    </p:set>
                                    <p:animEffect transition="in" filter="wipe(left)">
                                      <p:cBhvr>
                                        <p:cTn id="31" dur="500"/>
                                        <p:tgtEl>
                                          <p:spTgt spid="12699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6993"/>
                                        </p:tgtEl>
                                        <p:attrNameLst>
                                          <p:attrName>style.visibility</p:attrName>
                                        </p:attrNameLst>
                                      </p:cBhvr>
                                      <p:to>
                                        <p:strVal val="visible"/>
                                      </p:to>
                                    </p:set>
                                    <p:animEffect transition="in" filter="wipe(left)">
                                      <p:cBhvr>
                                        <p:cTn id="36" dur="500"/>
                                        <p:tgtEl>
                                          <p:spTgt spid="12699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6989"/>
                                        </p:tgtEl>
                                        <p:attrNameLst>
                                          <p:attrName>style.visibility</p:attrName>
                                        </p:attrNameLst>
                                      </p:cBhvr>
                                      <p:to>
                                        <p:strVal val="visible"/>
                                      </p:to>
                                    </p:set>
                                    <p:animEffect transition="in" filter="wipe(left)">
                                      <p:cBhvr>
                                        <p:cTn id="41" dur="500"/>
                                        <p:tgtEl>
                                          <p:spTgt spid="126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autoUpdateAnimBg="0"/>
      <p:bldP spid="126984" grpId="0" autoUpdateAnimBg="0"/>
      <p:bldP spid="12699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25" name="Group 25"/>
          <p:cNvGrpSpPr>
            <a:grpSpLocks/>
          </p:cNvGrpSpPr>
          <p:nvPr/>
        </p:nvGrpSpPr>
        <p:grpSpPr bwMode="auto">
          <a:xfrm>
            <a:off x="5435600" y="1196975"/>
            <a:ext cx="3168650" cy="3095625"/>
            <a:chOff x="3424" y="754"/>
            <a:chExt cx="1996" cy="1950"/>
          </a:xfrm>
        </p:grpSpPr>
        <p:sp>
          <p:nvSpPr>
            <p:cNvPr id="60437" name="Rectangle 24"/>
            <p:cNvSpPr>
              <a:spLocks noChangeArrowheads="1"/>
            </p:cNvSpPr>
            <p:nvPr/>
          </p:nvSpPr>
          <p:spPr bwMode="auto">
            <a:xfrm>
              <a:off x="3424" y="754"/>
              <a:ext cx="1996" cy="195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8004" name="Oval 4"/>
            <p:cNvSpPr>
              <a:spLocks noChangeArrowheads="1"/>
            </p:cNvSpPr>
            <p:nvPr/>
          </p:nvSpPr>
          <p:spPr bwMode="auto">
            <a:xfrm>
              <a:off x="3744" y="1104"/>
              <a:ext cx="1248" cy="1200"/>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kumimoji="1" lang="en-US" altLang="zh-CN" sz="2800" b="1">
                  <a:solidFill>
                    <a:srgbClr val="FFFF00"/>
                  </a:solidFill>
                  <a:effectLst>
                    <a:outerShdw blurRad="38100" dist="38100" dir="2700000" algn="tl">
                      <a:srgbClr val="000000"/>
                    </a:outerShdw>
                  </a:effectLst>
                  <a:latin typeface="Times New Roman" pitchFamily="18" charset="0"/>
                </a:rPr>
                <a:t>+</a:t>
              </a:r>
              <a:endParaRPr kumimoji="1" lang="en-US" altLang="zh-CN" sz="2400">
                <a:latin typeface="Times New Roman" pitchFamily="18" charset="0"/>
              </a:endParaRPr>
            </a:p>
          </p:txBody>
        </p:sp>
      </p:grpSp>
      <p:grpSp>
        <p:nvGrpSpPr>
          <p:cNvPr id="128005" name="Group 5"/>
          <p:cNvGrpSpPr>
            <a:grpSpLocks/>
          </p:cNvGrpSpPr>
          <p:nvPr/>
        </p:nvGrpSpPr>
        <p:grpSpPr bwMode="auto">
          <a:xfrm>
            <a:off x="5638800" y="1447800"/>
            <a:ext cx="2590800" cy="2590800"/>
            <a:chOff x="3552" y="912"/>
            <a:chExt cx="1632" cy="1632"/>
          </a:xfrm>
        </p:grpSpPr>
        <p:sp>
          <p:nvSpPr>
            <p:cNvPr id="60431" name="Line 6"/>
            <p:cNvSpPr>
              <a:spLocks noChangeShapeType="1"/>
            </p:cNvSpPr>
            <p:nvPr/>
          </p:nvSpPr>
          <p:spPr bwMode="auto">
            <a:xfrm>
              <a:off x="3552" y="1728"/>
              <a:ext cx="1632" cy="0"/>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2" name="Line 7"/>
            <p:cNvSpPr>
              <a:spLocks noChangeShapeType="1"/>
            </p:cNvSpPr>
            <p:nvPr/>
          </p:nvSpPr>
          <p:spPr bwMode="auto">
            <a:xfrm rot="5400000">
              <a:off x="3553" y="1727"/>
              <a:ext cx="1632" cy="1"/>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3" name="Line 8"/>
            <p:cNvSpPr>
              <a:spLocks noChangeShapeType="1"/>
            </p:cNvSpPr>
            <p:nvPr/>
          </p:nvSpPr>
          <p:spPr bwMode="auto">
            <a:xfrm rot="3628350">
              <a:off x="3553" y="1727"/>
              <a:ext cx="1632" cy="1"/>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4" name="Line 9"/>
            <p:cNvSpPr>
              <a:spLocks noChangeShapeType="1"/>
            </p:cNvSpPr>
            <p:nvPr/>
          </p:nvSpPr>
          <p:spPr bwMode="auto">
            <a:xfrm rot="1788723">
              <a:off x="3552" y="1728"/>
              <a:ext cx="1632" cy="1"/>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Line 10"/>
            <p:cNvSpPr>
              <a:spLocks noChangeShapeType="1"/>
            </p:cNvSpPr>
            <p:nvPr/>
          </p:nvSpPr>
          <p:spPr bwMode="auto">
            <a:xfrm rot="6976497">
              <a:off x="3553" y="1727"/>
              <a:ext cx="1632" cy="1"/>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6" name="Line 11"/>
            <p:cNvSpPr>
              <a:spLocks noChangeShapeType="1"/>
            </p:cNvSpPr>
            <p:nvPr/>
          </p:nvSpPr>
          <p:spPr bwMode="auto">
            <a:xfrm rot="8700008">
              <a:off x="3600" y="1680"/>
              <a:ext cx="1584" cy="0"/>
            </a:xfrm>
            <a:prstGeom prst="line">
              <a:avLst/>
            </a:prstGeom>
            <a:noFill/>
            <a:ln w="19050" cap="rnd">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8012" name="Text Box 12"/>
          <p:cNvSpPr txBox="1">
            <a:spLocks noChangeArrowheads="1"/>
          </p:cNvSpPr>
          <p:nvPr/>
        </p:nvSpPr>
        <p:spPr bwMode="auto">
          <a:xfrm>
            <a:off x="539750" y="1268413"/>
            <a:ext cx="46799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Times New Roman" panose="02020603050405020304" pitchFamily="18" charset="0"/>
              </a:rPr>
              <a:t>1</a:t>
            </a:r>
            <a:r>
              <a:rPr kumimoji="1" lang="zh-CN" altLang="en-US" sz="2800" b="1">
                <a:solidFill>
                  <a:srgbClr val="FFFF00"/>
                </a:solidFill>
                <a:latin typeface="Times New Roman" panose="02020603050405020304" pitchFamily="18" charset="0"/>
              </a:rPr>
              <a:t>、点电荷在球形高斯面的圆心处</a:t>
            </a:r>
            <a:endParaRPr kumimoji="1" lang="zh-CN" altLang="en-US" sz="2400">
              <a:solidFill>
                <a:srgbClr val="FFFF00"/>
              </a:solidFill>
              <a:latin typeface="Times New Roman" panose="02020603050405020304" pitchFamily="18" charset="0"/>
            </a:endParaRPr>
          </a:p>
        </p:txBody>
      </p:sp>
      <p:grpSp>
        <p:nvGrpSpPr>
          <p:cNvPr id="128013" name="Group 13"/>
          <p:cNvGrpSpPr>
            <a:grpSpLocks/>
          </p:cNvGrpSpPr>
          <p:nvPr/>
        </p:nvGrpSpPr>
        <p:grpSpPr bwMode="auto">
          <a:xfrm>
            <a:off x="7315200" y="2057400"/>
            <a:ext cx="488950" cy="560388"/>
            <a:chOff x="4608" y="1296"/>
            <a:chExt cx="308" cy="353"/>
          </a:xfrm>
        </p:grpSpPr>
        <p:sp>
          <p:nvSpPr>
            <p:cNvPr id="60429" name="Oval 14"/>
            <p:cNvSpPr>
              <a:spLocks noChangeArrowheads="1"/>
            </p:cNvSpPr>
            <p:nvPr/>
          </p:nvSpPr>
          <p:spPr bwMode="auto">
            <a:xfrm rot="-3149710">
              <a:off x="4656" y="1248"/>
              <a:ext cx="96" cy="19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430" name="Rectangle 15"/>
            <p:cNvSpPr>
              <a:spLocks noChangeArrowheads="1"/>
            </p:cNvSpPr>
            <p:nvPr/>
          </p:nvSpPr>
          <p:spPr bwMode="auto">
            <a:xfrm>
              <a:off x="4608" y="1361"/>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latin typeface="Times New Roman" panose="02020603050405020304" pitchFamily="18" charset="0"/>
                </a:rPr>
                <a:t>d</a:t>
              </a:r>
              <a:r>
                <a:rPr kumimoji="1" lang="en-US" altLang="zh-CN" sz="2400" i="1">
                  <a:latin typeface="Times New Roman" panose="02020603050405020304" pitchFamily="18" charset="0"/>
                </a:rPr>
                <a:t>S</a:t>
              </a:r>
            </a:p>
          </p:txBody>
        </p:sp>
      </p:grpSp>
      <p:grpSp>
        <p:nvGrpSpPr>
          <p:cNvPr id="128016" name="Group 16"/>
          <p:cNvGrpSpPr>
            <a:grpSpLocks/>
          </p:cNvGrpSpPr>
          <p:nvPr/>
        </p:nvGrpSpPr>
        <p:grpSpPr bwMode="auto">
          <a:xfrm>
            <a:off x="7467600" y="1244600"/>
            <a:ext cx="554038" cy="889000"/>
            <a:chOff x="4704" y="784"/>
            <a:chExt cx="349" cy="560"/>
          </a:xfrm>
        </p:grpSpPr>
        <p:sp>
          <p:nvSpPr>
            <p:cNvPr id="60427" name="Line 17"/>
            <p:cNvSpPr>
              <a:spLocks noChangeShapeType="1"/>
            </p:cNvSpPr>
            <p:nvPr/>
          </p:nvSpPr>
          <p:spPr bwMode="auto">
            <a:xfrm flipV="1">
              <a:off x="4704" y="1008"/>
              <a:ext cx="336" cy="336"/>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Rectangle 18"/>
            <p:cNvSpPr>
              <a:spLocks noChangeArrowheads="1"/>
            </p:cNvSpPr>
            <p:nvPr/>
          </p:nvSpPr>
          <p:spPr bwMode="auto">
            <a:xfrm>
              <a:off x="4800" y="784"/>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E</a:t>
              </a:r>
            </a:p>
          </p:txBody>
        </p:sp>
      </p:grpSp>
      <p:graphicFrame>
        <p:nvGraphicFramePr>
          <p:cNvPr id="128019" name="Object 19"/>
          <p:cNvGraphicFramePr>
            <a:graphicFrameLocks noChangeAspect="1"/>
          </p:cNvGraphicFramePr>
          <p:nvPr/>
        </p:nvGraphicFramePr>
        <p:xfrm>
          <a:off x="1763713" y="2276475"/>
          <a:ext cx="2159000" cy="1179513"/>
        </p:xfrm>
        <a:graphic>
          <a:graphicData uri="http://schemas.openxmlformats.org/presentationml/2006/ole">
            <mc:AlternateContent xmlns:mc="http://schemas.openxmlformats.org/markup-compatibility/2006">
              <mc:Choice xmlns:v="urn:schemas-microsoft-com:vml" Requires="v">
                <p:oleObj spid="_x0000_s60544" name="公式" r:id="rId3" imgW="761179" imgH="406985" progId="Equation.3">
                  <p:embed/>
                </p:oleObj>
              </mc:Choice>
              <mc:Fallback>
                <p:oleObj name="公式" r:id="rId3" imgW="761179" imgH="406985"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276475"/>
                        <a:ext cx="2159000" cy="1179513"/>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1" name="Object 21"/>
          <p:cNvGraphicFramePr>
            <a:graphicFrameLocks noChangeAspect="1"/>
          </p:cNvGraphicFramePr>
          <p:nvPr/>
        </p:nvGraphicFramePr>
        <p:xfrm>
          <a:off x="539750" y="3573463"/>
          <a:ext cx="4608513" cy="1139825"/>
        </p:xfrm>
        <a:graphic>
          <a:graphicData uri="http://schemas.openxmlformats.org/presentationml/2006/ole">
            <mc:AlternateContent xmlns:mc="http://schemas.openxmlformats.org/markup-compatibility/2006">
              <mc:Choice xmlns:v="urn:schemas-microsoft-com:vml" Requires="v">
                <p:oleObj spid="_x0000_s60545" name="公式" r:id="rId5" imgW="1713841" imgH="406985" progId="Equation.3">
                  <p:embed/>
                </p:oleObj>
              </mc:Choice>
              <mc:Fallback>
                <p:oleObj name="公式" r:id="rId5" imgW="1713841" imgH="406985"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573463"/>
                        <a:ext cx="4608513" cy="11398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2" name="Object 22"/>
          <p:cNvGraphicFramePr>
            <a:graphicFrameLocks noChangeAspect="1"/>
          </p:cNvGraphicFramePr>
          <p:nvPr/>
        </p:nvGraphicFramePr>
        <p:xfrm>
          <a:off x="666750" y="4941888"/>
          <a:ext cx="6742113" cy="1220787"/>
        </p:xfrm>
        <a:graphic>
          <a:graphicData uri="http://schemas.openxmlformats.org/presentationml/2006/ole">
            <mc:AlternateContent xmlns:mc="http://schemas.openxmlformats.org/markup-compatibility/2006">
              <mc:Choice xmlns:v="urn:schemas-microsoft-com:vml" Requires="v">
                <p:oleObj spid="_x0000_s60546" name="公式" r:id="rId7" imgW="2350578" imgH="406985" progId="Equation.3">
                  <p:embed/>
                </p:oleObj>
              </mc:Choice>
              <mc:Fallback>
                <p:oleObj name="公式" r:id="rId7" imgW="2350578" imgH="406985"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 y="4941888"/>
                        <a:ext cx="6742113" cy="122078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6" name="Text Box 23"/>
          <p:cNvSpPr txBox="1">
            <a:spLocks noChangeArrowheads="1"/>
          </p:cNvSpPr>
          <p:nvPr/>
        </p:nvSpPr>
        <p:spPr bwMode="auto">
          <a:xfrm>
            <a:off x="611188" y="404813"/>
            <a:ext cx="3581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3600">
                <a:latin typeface="Times New Roman" panose="02020603050405020304" pitchFamily="18" charset="0"/>
                <a:ea typeface="黑体" panose="02010609060101010101" pitchFamily="49" charset="-122"/>
              </a:rPr>
              <a:t>验证高斯定理：</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12"/>
                                        </p:tgtEl>
                                        <p:attrNameLst>
                                          <p:attrName>style.visibility</p:attrName>
                                        </p:attrNameLst>
                                      </p:cBhvr>
                                      <p:to>
                                        <p:strVal val="visible"/>
                                      </p:to>
                                    </p:set>
                                    <p:anim calcmode="lin" valueType="num">
                                      <p:cBhvr additive="base">
                                        <p:cTn id="7" dur="500" fill="hold"/>
                                        <p:tgtEl>
                                          <p:spTgt spid="128012"/>
                                        </p:tgtEl>
                                        <p:attrNameLst>
                                          <p:attrName>ppt_x</p:attrName>
                                        </p:attrNameLst>
                                      </p:cBhvr>
                                      <p:tavLst>
                                        <p:tav tm="0">
                                          <p:val>
                                            <p:strVal val="0-#ppt_w/2"/>
                                          </p:val>
                                        </p:tav>
                                        <p:tav tm="100000">
                                          <p:val>
                                            <p:strVal val="#ppt_x"/>
                                          </p:val>
                                        </p:tav>
                                      </p:tavLst>
                                    </p:anim>
                                    <p:anim calcmode="lin" valueType="num">
                                      <p:cBhvr additive="base">
                                        <p:cTn id="8" dur="500" fill="hold"/>
                                        <p:tgtEl>
                                          <p:spTgt spid="128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28025"/>
                                        </p:tgtEl>
                                        <p:attrNameLst>
                                          <p:attrName>style.visibility</p:attrName>
                                        </p:attrNameLst>
                                      </p:cBhvr>
                                      <p:to>
                                        <p:strVal val="visible"/>
                                      </p:to>
                                    </p:set>
                                    <p:animEffect transition="in" filter="blinds(horizontal)">
                                      <p:cBhvr>
                                        <p:cTn id="13" dur="500"/>
                                        <p:tgtEl>
                                          <p:spTgt spid="1280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128005"/>
                                        </p:tgtEl>
                                        <p:attrNameLst>
                                          <p:attrName>style.visibility</p:attrName>
                                        </p:attrNameLst>
                                      </p:cBhvr>
                                      <p:to>
                                        <p:strVal val="visible"/>
                                      </p:to>
                                    </p:set>
                                    <p:animEffect transition="in" filter="box(out)">
                                      <p:cBhvr>
                                        <p:cTn id="18" dur="500"/>
                                        <p:tgtEl>
                                          <p:spTgt spid="1280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3" fill="hold" nodeType="clickEffect">
                                  <p:stCondLst>
                                    <p:cond delay="0"/>
                                  </p:stCondLst>
                                  <p:childTnLst>
                                    <p:set>
                                      <p:cBhvr>
                                        <p:cTn id="22" dur="1" fill="hold">
                                          <p:stCondLst>
                                            <p:cond delay="0"/>
                                          </p:stCondLst>
                                        </p:cTn>
                                        <p:tgtEl>
                                          <p:spTgt spid="128019"/>
                                        </p:tgtEl>
                                        <p:attrNameLst>
                                          <p:attrName>style.visibility</p:attrName>
                                        </p:attrNameLst>
                                      </p:cBhvr>
                                      <p:to>
                                        <p:strVal val="visible"/>
                                      </p:to>
                                    </p:set>
                                    <p:animEffect transition="in" filter="strips(upRight)">
                                      <p:cBhvr>
                                        <p:cTn id="23" dur="500"/>
                                        <p:tgtEl>
                                          <p:spTgt spid="1280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288" fill="hold" nodeType="clickEffect">
                                  <p:stCondLst>
                                    <p:cond delay="0"/>
                                  </p:stCondLst>
                                  <p:childTnLst>
                                    <p:set>
                                      <p:cBhvr>
                                        <p:cTn id="27" dur="1" fill="hold">
                                          <p:stCondLst>
                                            <p:cond delay="0"/>
                                          </p:stCondLst>
                                        </p:cTn>
                                        <p:tgtEl>
                                          <p:spTgt spid="128013"/>
                                        </p:tgtEl>
                                        <p:attrNameLst>
                                          <p:attrName>style.visibility</p:attrName>
                                        </p:attrNameLst>
                                      </p:cBhvr>
                                      <p:to>
                                        <p:strVal val="visible"/>
                                      </p:to>
                                    </p:set>
                                    <p:anim calcmode="lin" valueType="num">
                                      <p:cBhvr>
                                        <p:cTn id="28" dur="500" fill="hold"/>
                                        <p:tgtEl>
                                          <p:spTgt spid="128013"/>
                                        </p:tgtEl>
                                        <p:attrNameLst>
                                          <p:attrName>ppt_w</p:attrName>
                                        </p:attrNameLst>
                                      </p:cBhvr>
                                      <p:tavLst>
                                        <p:tav tm="0">
                                          <p:val>
                                            <p:strVal val="4/3*#ppt_w"/>
                                          </p:val>
                                        </p:tav>
                                        <p:tav tm="100000">
                                          <p:val>
                                            <p:strVal val="#ppt_w"/>
                                          </p:val>
                                        </p:tav>
                                      </p:tavLst>
                                    </p:anim>
                                    <p:anim calcmode="lin" valueType="num">
                                      <p:cBhvr>
                                        <p:cTn id="29" dur="500" fill="hold"/>
                                        <p:tgtEl>
                                          <p:spTgt spid="128013"/>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288" fill="hold" nodeType="clickEffect">
                                  <p:stCondLst>
                                    <p:cond delay="0"/>
                                  </p:stCondLst>
                                  <p:childTnLst>
                                    <p:set>
                                      <p:cBhvr>
                                        <p:cTn id="33" dur="1" fill="hold">
                                          <p:stCondLst>
                                            <p:cond delay="0"/>
                                          </p:stCondLst>
                                        </p:cTn>
                                        <p:tgtEl>
                                          <p:spTgt spid="128016"/>
                                        </p:tgtEl>
                                        <p:attrNameLst>
                                          <p:attrName>style.visibility</p:attrName>
                                        </p:attrNameLst>
                                      </p:cBhvr>
                                      <p:to>
                                        <p:strVal val="visible"/>
                                      </p:to>
                                    </p:set>
                                    <p:anim calcmode="lin" valueType="num">
                                      <p:cBhvr>
                                        <p:cTn id="34" dur="500" fill="hold"/>
                                        <p:tgtEl>
                                          <p:spTgt spid="128016"/>
                                        </p:tgtEl>
                                        <p:attrNameLst>
                                          <p:attrName>ppt_w</p:attrName>
                                        </p:attrNameLst>
                                      </p:cBhvr>
                                      <p:tavLst>
                                        <p:tav tm="0">
                                          <p:val>
                                            <p:strVal val="4/3*#ppt_w"/>
                                          </p:val>
                                        </p:tav>
                                        <p:tav tm="100000">
                                          <p:val>
                                            <p:strVal val="#ppt_w"/>
                                          </p:val>
                                        </p:tav>
                                      </p:tavLst>
                                    </p:anim>
                                    <p:anim calcmode="lin" valueType="num">
                                      <p:cBhvr>
                                        <p:cTn id="35" dur="500" fill="hold"/>
                                        <p:tgtEl>
                                          <p:spTgt spid="128016"/>
                                        </p:tgtEl>
                                        <p:attrNameLst>
                                          <p:attrName>ppt_h</p:attrName>
                                        </p:attrNameLst>
                                      </p:cBhvr>
                                      <p:tavLst>
                                        <p:tav tm="0">
                                          <p:val>
                                            <p:strVal val="4/3*#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3" fill="hold" nodeType="clickEffect">
                                  <p:stCondLst>
                                    <p:cond delay="0"/>
                                  </p:stCondLst>
                                  <p:childTnLst>
                                    <p:set>
                                      <p:cBhvr>
                                        <p:cTn id="39" dur="1" fill="hold">
                                          <p:stCondLst>
                                            <p:cond delay="0"/>
                                          </p:stCondLst>
                                        </p:cTn>
                                        <p:tgtEl>
                                          <p:spTgt spid="128021"/>
                                        </p:tgtEl>
                                        <p:attrNameLst>
                                          <p:attrName>style.visibility</p:attrName>
                                        </p:attrNameLst>
                                      </p:cBhvr>
                                      <p:to>
                                        <p:strVal val="visible"/>
                                      </p:to>
                                    </p:set>
                                    <p:animEffect transition="in" filter="strips(upRight)">
                                      <p:cBhvr>
                                        <p:cTn id="40" dur="500"/>
                                        <p:tgtEl>
                                          <p:spTgt spid="12802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3" fill="hold" nodeType="clickEffect">
                                  <p:stCondLst>
                                    <p:cond delay="0"/>
                                  </p:stCondLst>
                                  <p:childTnLst>
                                    <p:set>
                                      <p:cBhvr>
                                        <p:cTn id="44" dur="1" fill="hold">
                                          <p:stCondLst>
                                            <p:cond delay="0"/>
                                          </p:stCondLst>
                                        </p:cTn>
                                        <p:tgtEl>
                                          <p:spTgt spid="128022"/>
                                        </p:tgtEl>
                                        <p:attrNameLst>
                                          <p:attrName>style.visibility</p:attrName>
                                        </p:attrNameLst>
                                      </p:cBhvr>
                                      <p:to>
                                        <p:strVal val="visible"/>
                                      </p:to>
                                    </p:set>
                                    <p:animEffect transition="in" filter="strips(upRight)">
                                      <p:cBhvr>
                                        <p:cTn id="45" dur="500"/>
                                        <p:tgtEl>
                                          <p:spTgt spid="128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3" name="Text Box 9"/>
          <p:cNvSpPr txBox="1">
            <a:spLocks noChangeArrowheads="1"/>
          </p:cNvSpPr>
          <p:nvPr/>
        </p:nvSpPr>
        <p:spPr bwMode="auto">
          <a:xfrm>
            <a:off x="323850" y="620713"/>
            <a:ext cx="6480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2</a:t>
            </a:r>
            <a:r>
              <a:rPr kumimoji="1" lang="zh-CN" altLang="en-US" b="1">
                <a:solidFill>
                  <a:srgbClr val="FFFF00"/>
                </a:solidFill>
                <a:latin typeface="宋体" panose="02010600030101010101" pitchFamily="2" charset="-122"/>
              </a:rPr>
              <a:t>、点电荷在任意形状的高斯面内</a:t>
            </a:r>
          </a:p>
        </p:txBody>
      </p:sp>
      <p:sp>
        <p:nvSpPr>
          <p:cNvPr id="129034" name="Text Box 10"/>
          <p:cNvSpPr txBox="1">
            <a:spLocks noChangeArrowheads="1"/>
          </p:cNvSpPr>
          <p:nvPr/>
        </p:nvSpPr>
        <p:spPr bwMode="auto">
          <a:xfrm>
            <a:off x="468313" y="1773238"/>
            <a:ext cx="42672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kumimoji="1" lang="en-US" altLang="zh-CN" sz="2400" b="1">
                <a:latin typeface="Times New Roman" panose="02020603050405020304" pitchFamily="18" charset="0"/>
              </a:rPr>
              <a:t>        </a:t>
            </a:r>
            <a:r>
              <a:rPr kumimoji="1" lang="zh-CN" altLang="en-US" sz="2800" b="1">
                <a:latin typeface="Times New Roman" panose="02020603050405020304" pitchFamily="18" charset="0"/>
              </a:rPr>
              <a:t>通过球面</a:t>
            </a:r>
            <a:r>
              <a:rPr kumimoji="1" lang="en-US" altLang="zh-CN" sz="2800" b="1" i="1">
                <a:latin typeface="Times New Roman" panose="02020603050405020304" pitchFamily="18" charset="0"/>
              </a:rPr>
              <a:t>S</a:t>
            </a:r>
            <a:r>
              <a:rPr kumimoji="1" lang="zh-CN" altLang="en-US" sz="2800" b="1">
                <a:latin typeface="Times New Roman" panose="02020603050405020304" pitchFamily="18" charset="0"/>
              </a:rPr>
              <a:t>的电场线也必通过任意曲面</a:t>
            </a:r>
            <a:r>
              <a:rPr kumimoji="1" lang="en-US" altLang="zh-CN" sz="2800" b="1">
                <a:latin typeface="Times New Roman" panose="02020603050405020304" pitchFamily="18" charset="0"/>
              </a:rPr>
              <a:t>S</a:t>
            </a:r>
            <a:r>
              <a:rPr kumimoji="1" lang="en-US" altLang="zh-CN" sz="2800" b="1" baseline="30000">
                <a:latin typeface="Times New Roman" panose="02020603050405020304" pitchFamily="18" charset="0"/>
              </a:rPr>
              <a:t>‘</a:t>
            </a: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，即它们的电通量相等，为</a:t>
            </a:r>
            <a:r>
              <a:rPr kumimoji="1" lang="en-US" altLang="zh-CN" sz="2800" b="1" i="1">
                <a:latin typeface="Times New Roman" panose="02020603050405020304" pitchFamily="18" charset="0"/>
              </a:rPr>
              <a:t>q</a:t>
            </a:r>
            <a:r>
              <a:rPr kumimoji="1" lang="en-US" altLang="zh-CN" sz="2800" b="1">
                <a:latin typeface="Times New Roman" panose="02020603050405020304" pitchFamily="18" charset="0"/>
              </a:rPr>
              <a:t>/</a:t>
            </a:r>
            <a:r>
              <a:rPr kumimoji="1" lang="en-US" altLang="zh-CN" sz="2800" b="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o</a:t>
            </a:r>
          </a:p>
        </p:txBody>
      </p:sp>
      <p:graphicFrame>
        <p:nvGraphicFramePr>
          <p:cNvPr id="129048" name="Object 24"/>
          <p:cNvGraphicFramePr>
            <a:graphicFrameLocks noChangeAspect="1"/>
          </p:cNvGraphicFramePr>
          <p:nvPr/>
        </p:nvGraphicFramePr>
        <p:xfrm>
          <a:off x="1042988" y="4076700"/>
          <a:ext cx="2971800" cy="1131888"/>
        </p:xfrm>
        <a:graphic>
          <a:graphicData uri="http://schemas.openxmlformats.org/presentationml/2006/ole">
            <mc:AlternateContent xmlns:mc="http://schemas.openxmlformats.org/markup-compatibility/2006">
              <mc:Choice xmlns:v="urn:schemas-microsoft-com:vml" Requires="v">
                <p:oleObj spid="_x0000_s61495" name="公式" r:id="rId3" imgW="1105875" imgH="406985" progId="Equation.3">
                  <p:embed/>
                </p:oleObj>
              </mc:Choice>
              <mc:Fallback>
                <p:oleObj name="公式" r:id="rId3" imgW="1105875" imgH="406985"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076700"/>
                        <a:ext cx="2971800" cy="113188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9073" name="Group 49"/>
          <p:cNvGrpSpPr>
            <a:grpSpLocks/>
          </p:cNvGrpSpPr>
          <p:nvPr/>
        </p:nvGrpSpPr>
        <p:grpSpPr bwMode="auto">
          <a:xfrm>
            <a:off x="4859338" y="1916113"/>
            <a:ext cx="3889375" cy="3457575"/>
            <a:chOff x="3061" y="935"/>
            <a:chExt cx="2450" cy="2178"/>
          </a:xfrm>
        </p:grpSpPr>
        <p:sp>
          <p:nvSpPr>
            <p:cNvPr id="61446" name="Rectangle 48"/>
            <p:cNvSpPr>
              <a:spLocks noChangeArrowheads="1"/>
            </p:cNvSpPr>
            <p:nvPr/>
          </p:nvSpPr>
          <p:spPr bwMode="auto">
            <a:xfrm>
              <a:off x="3061" y="935"/>
              <a:ext cx="2450" cy="217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1447" name="AutoShape 35"/>
            <p:cNvSpPr>
              <a:spLocks noChangeAspect="1" noChangeArrowheads="1"/>
            </p:cNvSpPr>
            <p:nvPr/>
          </p:nvSpPr>
          <p:spPr bwMode="auto">
            <a:xfrm>
              <a:off x="3196" y="1026"/>
              <a:ext cx="2133" cy="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9060" name="Oval 36"/>
            <p:cNvSpPr>
              <a:spLocks noChangeArrowheads="1"/>
            </p:cNvSpPr>
            <p:nvPr/>
          </p:nvSpPr>
          <p:spPr bwMode="auto">
            <a:xfrm>
              <a:off x="3958" y="1554"/>
              <a:ext cx="914" cy="925"/>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latin typeface="Arial" charset="0"/>
              </a:endParaRPr>
            </a:p>
          </p:txBody>
        </p:sp>
        <p:sp>
          <p:nvSpPr>
            <p:cNvPr id="61449" name="Line 37"/>
            <p:cNvSpPr>
              <a:spLocks noChangeShapeType="1"/>
            </p:cNvSpPr>
            <p:nvPr/>
          </p:nvSpPr>
          <p:spPr bwMode="auto">
            <a:xfrm flipV="1">
              <a:off x="4453" y="1774"/>
              <a:ext cx="363"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0" name="Line 38"/>
            <p:cNvSpPr>
              <a:spLocks noChangeShapeType="1"/>
            </p:cNvSpPr>
            <p:nvPr/>
          </p:nvSpPr>
          <p:spPr bwMode="auto">
            <a:xfrm>
              <a:off x="3285" y="2032"/>
              <a:ext cx="1981" cy="1"/>
            </a:xfrm>
            <a:prstGeom prst="line">
              <a:avLst/>
            </a:prstGeom>
            <a:noFill/>
            <a:ln w="19050">
              <a:solidFill>
                <a:schemeClr val="hlink"/>
              </a:solidFill>
              <a:prstDash val="dash"/>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1" name="Line 39"/>
            <p:cNvSpPr>
              <a:spLocks noChangeShapeType="1"/>
            </p:cNvSpPr>
            <p:nvPr/>
          </p:nvSpPr>
          <p:spPr bwMode="auto">
            <a:xfrm>
              <a:off x="4415" y="1099"/>
              <a:ext cx="1" cy="1814"/>
            </a:xfrm>
            <a:prstGeom prst="line">
              <a:avLst/>
            </a:prstGeom>
            <a:noFill/>
            <a:ln w="19050">
              <a:solidFill>
                <a:schemeClr val="hlink"/>
              </a:solidFill>
              <a:prstDash val="dash"/>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2" name="Line 40"/>
            <p:cNvSpPr>
              <a:spLocks noChangeAspect="1" noChangeShapeType="1"/>
            </p:cNvSpPr>
            <p:nvPr/>
          </p:nvSpPr>
          <p:spPr bwMode="auto">
            <a:xfrm flipH="1">
              <a:off x="3817" y="1328"/>
              <a:ext cx="1296" cy="1311"/>
            </a:xfrm>
            <a:prstGeom prst="line">
              <a:avLst/>
            </a:prstGeom>
            <a:noFill/>
            <a:ln w="19050">
              <a:solidFill>
                <a:schemeClr val="hlink"/>
              </a:solidFill>
              <a:prstDash val="dash"/>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3" name="Line 41"/>
            <p:cNvSpPr>
              <a:spLocks noChangeAspect="1" noChangeShapeType="1"/>
            </p:cNvSpPr>
            <p:nvPr/>
          </p:nvSpPr>
          <p:spPr bwMode="auto">
            <a:xfrm>
              <a:off x="3755" y="1354"/>
              <a:ext cx="1199" cy="1213"/>
            </a:xfrm>
            <a:prstGeom prst="line">
              <a:avLst/>
            </a:prstGeom>
            <a:noFill/>
            <a:ln w="19050">
              <a:solidFill>
                <a:schemeClr val="hlink"/>
              </a:solidFill>
              <a:prstDash val="dash"/>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54" name="Oval 42"/>
            <p:cNvSpPr>
              <a:spLocks noChangeArrowheads="1"/>
            </p:cNvSpPr>
            <p:nvPr/>
          </p:nvSpPr>
          <p:spPr bwMode="auto">
            <a:xfrm>
              <a:off x="4339" y="1950"/>
              <a:ext cx="152" cy="153"/>
            </a:xfrm>
            <a:prstGeom prst="ellipse">
              <a:avLst/>
            </a:prstGeom>
            <a:solidFill>
              <a:schemeClr val="accent2"/>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1455" name="Text Box 43"/>
            <p:cNvSpPr txBox="1">
              <a:spLocks noChangeArrowheads="1"/>
            </p:cNvSpPr>
            <p:nvPr/>
          </p:nvSpPr>
          <p:spPr bwMode="auto">
            <a:xfrm>
              <a:off x="4304" y="1869"/>
              <a:ext cx="457"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400" b="1">
                  <a:solidFill>
                    <a:schemeClr val="hlink"/>
                  </a:solidFill>
                  <a:latin typeface="Times New Roman" panose="02020603050405020304" pitchFamily="18" charset="0"/>
                </a:rPr>
                <a:t>+</a:t>
              </a:r>
              <a:endParaRPr lang="en-US" altLang="zh-CN" sz="4000">
                <a:solidFill>
                  <a:schemeClr val="hlink"/>
                </a:solidFill>
              </a:endParaRPr>
            </a:p>
          </p:txBody>
        </p:sp>
        <p:sp>
          <p:nvSpPr>
            <p:cNvPr id="61456" name="Freeform 44"/>
            <p:cNvSpPr>
              <a:spLocks/>
            </p:cNvSpPr>
            <p:nvPr/>
          </p:nvSpPr>
          <p:spPr bwMode="auto">
            <a:xfrm>
              <a:off x="3348" y="1290"/>
              <a:ext cx="1730" cy="1457"/>
            </a:xfrm>
            <a:custGeom>
              <a:avLst/>
              <a:gdLst>
                <a:gd name="T0" fmla="*/ 235 w 2044"/>
                <a:gd name="T1" fmla="*/ 203 h 1721"/>
                <a:gd name="T2" fmla="*/ 312 w 2044"/>
                <a:gd name="T3" fmla="*/ 68 h 1721"/>
                <a:gd name="T4" fmla="*/ 391 w 2044"/>
                <a:gd name="T5" fmla="*/ 68 h 1721"/>
                <a:gd name="T6" fmla="*/ 547 w 2044"/>
                <a:gd name="T7" fmla="*/ 0 h 1721"/>
                <a:gd name="T8" fmla="*/ 703 w 2044"/>
                <a:gd name="T9" fmla="*/ 68 h 1721"/>
                <a:gd name="T10" fmla="*/ 838 w 2044"/>
                <a:gd name="T11" fmla="*/ 96 h 1721"/>
                <a:gd name="T12" fmla="*/ 824 w 2044"/>
                <a:gd name="T13" fmla="*/ 311 h 1721"/>
                <a:gd name="T14" fmla="*/ 870 w 2044"/>
                <a:gd name="T15" fmla="*/ 538 h 1721"/>
                <a:gd name="T16" fmla="*/ 720 w 2044"/>
                <a:gd name="T17" fmla="*/ 616 h 1721"/>
                <a:gd name="T18" fmla="*/ 547 w 2044"/>
                <a:gd name="T19" fmla="*/ 746 h 1721"/>
                <a:gd name="T20" fmla="*/ 369 w 2044"/>
                <a:gd name="T21" fmla="*/ 630 h 1721"/>
                <a:gd name="T22" fmla="*/ 157 w 2044"/>
                <a:gd name="T23" fmla="*/ 611 h 1721"/>
                <a:gd name="T24" fmla="*/ 0 w 2044"/>
                <a:gd name="T25" fmla="*/ 474 h 1721"/>
                <a:gd name="T26" fmla="*/ 157 w 2044"/>
                <a:gd name="T27" fmla="*/ 339 h 1721"/>
                <a:gd name="T28" fmla="*/ 78 w 2044"/>
                <a:gd name="T29" fmla="*/ 203 h 1721"/>
                <a:gd name="T30" fmla="*/ 235 w 2044"/>
                <a:gd name="T31" fmla="*/ 203 h 1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4" h="1721">
                  <a:moveTo>
                    <a:pt x="540" y="468"/>
                  </a:moveTo>
                  <a:cubicBezTo>
                    <a:pt x="630" y="416"/>
                    <a:pt x="660" y="208"/>
                    <a:pt x="720" y="156"/>
                  </a:cubicBezTo>
                  <a:cubicBezTo>
                    <a:pt x="780" y="104"/>
                    <a:pt x="810" y="182"/>
                    <a:pt x="900" y="156"/>
                  </a:cubicBezTo>
                  <a:cubicBezTo>
                    <a:pt x="990" y="130"/>
                    <a:pt x="1140" y="0"/>
                    <a:pt x="1260" y="0"/>
                  </a:cubicBezTo>
                  <a:cubicBezTo>
                    <a:pt x="1380" y="0"/>
                    <a:pt x="1508" y="120"/>
                    <a:pt x="1620" y="156"/>
                  </a:cubicBezTo>
                  <a:cubicBezTo>
                    <a:pt x="1732" y="192"/>
                    <a:pt x="1882" y="125"/>
                    <a:pt x="1929" y="218"/>
                  </a:cubicBezTo>
                  <a:cubicBezTo>
                    <a:pt x="1976" y="311"/>
                    <a:pt x="1887" y="543"/>
                    <a:pt x="1899" y="713"/>
                  </a:cubicBezTo>
                  <a:cubicBezTo>
                    <a:pt x="1911" y="883"/>
                    <a:pt x="2044" y="1121"/>
                    <a:pt x="2004" y="1238"/>
                  </a:cubicBezTo>
                  <a:cubicBezTo>
                    <a:pt x="1964" y="1355"/>
                    <a:pt x="1783" y="1338"/>
                    <a:pt x="1659" y="1418"/>
                  </a:cubicBezTo>
                  <a:cubicBezTo>
                    <a:pt x="1535" y="1498"/>
                    <a:pt x="1395" y="1711"/>
                    <a:pt x="1260" y="1716"/>
                  </a:cubicBezTo>
                  <a:cubicBezTo>
                    <a:pt x="1125" y="1721"/>
                    <a:pt x="999" y="1500"/>
                    <a:pt x="849" y="1448"/>
                  </a:cubicBezTo>
                  <a:cubicBezTo>
                    <a:pt x="699" y="1396"/>
                    <a:pt x="502" y="1463"/>
                    <a:pt x="360" y="1404"/>
                  </a:cubicBezTo>
                  <a:cubicBezTo>
                    <a:pt x="218" y="1345"/>
                    <a:pt x="0" y="1196"/>
                    <a:pt x="0" y="1092"/>
                  </a:cubicBezTo>
                  <a:cubicBezTo>
                    <a:pt x="0" y="988"/>
                    <a:pt x="330" y="884"/>
                    <a:pt x="360" y="780"/>
                  </a:cubicBezTo>
                  <a:cubicBezTo>
                    <a:pt x="390" y="676"/>
                    <a:pt x="150" y="520"/>
                    <a:pt x="180" y="468"/>
                  </a:cubicBezTo>
                  <a:cubicBezTo>
                    <a:pt x="210" y="416"/>
                    <a:pt x="450" y="520"/>
                    <a:pt x="540" y="468"/>
                  </a:cubicBezTo>
                  <a:close/>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61457"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 y="1580"/>
              <a:ext cx="19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 y="2083"/>
              <a:ext cx="24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 y="1844"/>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9033"/>
                                        </p:tgtEl>
                                        <p:attrNameLst>
                                          <p:attrName>style.visibility</p:attrName>
                                        </p:attrNameLst>
                                      </p:cBhvr>
                                      <p:to>
                                        <p:strVal val="visible"/>
                                      </p:to>
                                    </p:set>
                                    <p:anim calcmode="lin" valueType="num">
                                      <p:cBhvr additive="base">
                                        <p:cTn id="7" dur="500" fill="hold"/>
                                        <p:tgtEl>
                                          <p:spTgt spid="129033"/>
                                        </p:tgtEl>
                                        <p:attrNameLst>
                                          <p:attrName>ppt_x</p:attrName>
                                        </p:attrNameLst>
                                      </p:cBhvr>
                                      <p:tavLst>
                                        <p:tav tm="0">
                                          <p:val>
                                            <p:strVal val="0-#ppt_w/2"/>
                                          </p:val>
                                        </p:tav>
                                        <p:tav tm="100000">
                                          <p:val>
                                            <p:strVal val="#ppt_x"/>
                                          </p:val>
                                        </p:tav>
                                      </p:tavLst>
                                    </p:anim>
                                    <p:anim calcmode="lin" valueType="num">
                                      <p:cBhvr additive="base">
                                        <p:cTn id="8" dur="500" fill="hold"/>
                                        <p:tgtEl>
                                          <p:spTgt spid="1290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29073"/>
                                        </p:tgtEl>
                                        <p:attrNameLst>
                                          <p:attrName>style.visibility</p:attrName>
                                        </p:attrNameLst>
                                      </p:cBhvr>
                                      <p:to>
                                        <p:strVal val="visible"/>
                                      </p:to>
                                    </p:set>
                                    <p:animEffect transition="in" filter="blinds(horizontal)">
                                      <p:cBhvr>
                                        <p:cTn id="13" dur="500"/>
                                        <p:tgtEl>
                                          <p:spTgt spid="12907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2903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29048"/>
                                        </p:tgtEl>
                                        <p:attrNameLst>
                                          <p:attrName>style.visibility</p:attrName>
                                        </p:attrNameLst>
                                      </p:cBhvr>
                                      <p:to>
                                        <p:strVal val="visible"/>
                                      </p:to>
                                    </p:set>
                                    <p:animEffect transition="in" filter="box(out)">
                                      <p:cBhvr>
                                        <p:cTn id="22" dur="500"/>
                                        <p:tgtEl>
                                          <p:spTgt spid="129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3" grpId="0" autoUpdateAnimBg="0"/>
      <p:bldP spid="12903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2426B-E0E8-4762-8482-DC2FECD6B1B1}"/>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E4DCB62F-066E-4303-B0DD-C043B0213237}"/>
              </a:ext>
            </a:extLst>
          </p:cNvPr>
          <p:cNvPicPr/>
          <p:nvPr/>
        </p:nvPicPr>
        <p:blipFill>
          <a:blip r:embed="rId2"/>
          <a:stretch>
            <a:fillRect/>
          </a:stretch>
        </p:blipFill>
        <p:spPr>
          <a:xfrm>
            <a:off x="437668" y="273050"/>
            <a:ext cx="8244369" cy="6036270"/>
          </a:xfrm>
          <a:prstGeom prst="rect">
            <a:avLst/>
          </a:prstGeom>
        </p:spPr>
      </p:pic>
    </p:spTree>
    <p:extLst>
      <p:ext uri="{BB962C8B-B14F-4D97-AF65-F5344CB8AC3E}">
        <p14:creationId xmlns:p14="http://schemas.microsoft.com/office/powerpoint/2010/main" val="394037805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Text Box 4"/>
          <p:cNvSpPr txBox="1">
            <a:spLocks noChangeArrowheads="1"/>
          </p:cNvSpPr>
          <p:nvPr/>
        </p:nvSpPr>
        <p:spPr bwMode="auto">
          <a:xfrm>
            <a:off x="468313" y="692150"/>
            <a:ext cx="5616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3</a:t>
            </a:r>
            <a:r>
              <a:rPr kumimoji="1" lang="zh-CN" altLang="en-US" b="1">
                <a:solidFill>
                  <a:srgbClr val="FFFF00"/>
                </a:solidFill>
                <a:latin typeface="宋体" panose="02010600030101010101" pitchFamily="2" charset="-122"/>
              </a:rPr>
              <a:t>、电荷</a:t>
            </a:r>
            <a:r>
              <a:rPr kumimoji="1" lang="en-US" altLang="zh-CN" b="1" i="1">
                <a:solidFill>
                  <a:srgbClr val="FFFF00"/>
                </a:solidFill>
                <a:latin typeface="宋体" panose="02010600030101010101" pitchFamily="2" charset="-122"/>
              </a:rPr>
              <a:t>q </a:t>
            </a:r>
            <a:r>
              <a:rPr kumimoji="1" lang="zh-CN" altLang="en-US" b="1">
                <a:solidFill>
                  <a:srgbClr val="FFFF00"/>
                </a:solidFill>
                <a:latin typeface="宋体" panose="02010600030101010101" pitchFamily="2" charset="-122"/>
              </a:rPr>
              <a:t>在闭合曲面以外</a:t>
            </a:r>
            <a:endParaRPr kumimoji="1" lang="zh-CN" altLang="en-US">
              <a:solidFill>
                <a:srgbClr val="FFFF00"/>
              </a:solidFill>
              <a:latin typeface="宋体" panose="02010600030101010101" pitchFamily="2" charset="-122"/>
            </a:endParaRPr>
          </a:p>
        </p:txBody>
      </p:sp>
      <p:sp>
        <p:nvSpPr>
          <p:cNvPr id="130062" name="Text Box 14"/>
          <p:cNvSpPr txBox="1">
            <a:spLocks noChangeArrowheads="1"/>
          </p:cNvSpPr>
          <p:nvPr/>
        </p:nvSpPr>
        <p:spPr bwMode="auto">
          <a:xfrm>
            <a:off x="468313" y="2276475"/>
            <a:ext cx="3889375"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kumimoji="1" lang="en-US" altLang="zh-CN" sz="2400" b="1">
                <a:latin typeface="Times New Roman" panose="02020603050405020304" pitchFamily="18" charset="0"/>
              </a:rPr>
              <a:t>         </a:t>
            </a:r>
            <a:r>
              <a:rPr kumimoji="1" lang="zh-CN" altLang="en-US" sz="2800" b="1">
                <a:latin typeface="Times New Roman" panose="02020603050405020304" pitchFamily="18" charset="0"/>
              </a:rPr>
              <a:t>穿进曲面的电场线条数等于穿出曲面的电场线条数。</a:t>
            </a:r>
            <a:endParaRPr kumimoji="1" lang="zh-CN" altLang="en-US" sz="2400" b="1">
              <a:latin typeface="Times New Roman" panose="02020603050405020304" pitchFamily="18" charset="0"/>
            </a:endParaRPr>
          </a:p>
        </p:txBody>
      </p:sp>
      <p:graphicFrame>
        <p:nvGraphicFramePr>
          <p:cNvPr id="130063" name="Object 15"/>
          <p:cNvGraphicFramePr>
            <a:graphicFrameLocks noChangeAspect="1"/>
          </p:cNvGraphicFramePr>
          <p:nvPr/>
        </p:nvGraphicFramePr>
        <p:xfrm>
          <a:off x="971550" y="4581525"/>
          <a:ext cx="3024188" cy="844550"/>
        </p:xfrm>
        <a:graphic>
          <a:graphicData uri="http://schemas.openxmlformats.org/presentationml/2006/ole">
            <mc:AlternateContent xmlns:mc="http://schemas.openxmlformats.org/markup-compatibility/2006">
              <mc:Choice xmlns:v="urn:schemas-microsoft-com:vml" Requires="v">
                <p:oleObj spid="_x0000_s62518" name="公式" r:id="rId3" imgW="1014951" imgH="268157" progId="Equation.3">
                  <p:embed/>
                </p:oleObj>
              </mc:Choice>
              <mc:Fallback>
                <p:oleObj name="公式" r:id="rId3" imgW="1014951" imgH="268157"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581525"/>
                        <a:ext cx="3024188" cy="84455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0078" name="Group 30"/>
          <p:cNvGrpSpPr>
            <a:grpSpLocks/>
          </p:cNvGrpSpPr>
          <p:nvPr/>
        </p:nvGrpSpPr>
        <p:grpSpPr bwMode="auto">
          <a:xfrm>
            <a:off x="4859338" y="1628775"/>
            <a:ext cx="3457575" cy="3024188"/>
            <a:chOff x="3061" y="981"/>
            <a:chExt cx="2178" cy="1905"/>
          </a:xfrm>
        </p:grpSpPr>
        <p:sp>
          <p:nvSpPr>
            <p:cNvPr id="62470" name="Rectangle 29"/>
            <p:cNvSpPr>
              <a:spLocks noChangeArrowheads="1"/>
            </p:cNvSpPr>
            <p:nvPr/>
          </p:nvSpPr>
          <p:spPr bwMode="auto">
            <a:xfrm>
              <a:off x="3061" y="981"/>
              <a:ext cx="2178" cy="190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2471" name="AutoShape 17"/>
            <p:cNvSpPr>
              <a:spLocks noChangeAspect="1" noChangeArrowheads="1"/>
            </p:cNvSpPr>
            <p:nvPr/>
          </p:nvSpPr>
          <p:spPr bwMode="auto">
            <a:xfrm>
              <a:off x="3243" y="1117"/>
              <a:ext cx="1877" cy="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2472" name="Line 18"/>
            <p:cNvSpPr>
              <a:spLocks noChangeShapeType="1"/>
            </p:cNvSpPr>
            <p:nvPr/>
          </p:nvSpPr>
          <p:spPr bwMode="auto">
            <a:xfrm flipH="1" flipV="1">
              <a:off x="3243" y="1814"/>
              <a:ext cx="402" cy="814"/>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3" name="Freeform 19"/>
            <p:cNvSpPr>
              <a:spLocks/>
            </p:cNvSpPr>
            <p:nvPr/>
          </p:nvSpPr>
          <p:spPr bwMode="auto">
            <a:xfrm>
              <a:off x="3377" y="1233"/>
              <a:ext cx="1523" cy="1283"/>
            </a:xfrm>
            <a:custGeom>
              <a:avLst/>
              <a:gdLst>
                <a:gd name="T0" fmla="*/ 124 w 2044"/>
                <a:gd name="T1" fmla="*/ 108 h 1721"/>
                <a:gd name="T2" fmla="*/ 165 w 2044"/>
                <a:gd name="T3" fmla="*/ 36 h 1721"/>
                <a:gd name="T4" fmla="*/ 207 w 2044"/>
                <a:gd name="T5" fmla="*/ 36 h 1721"/>
                <a:gd name="T6" fmla="*/ 290 w 2044"/>
                <a:gd name="T7" fmla="*/ 0 h 1721"/>
                <a:gd name="T8" fmla="*/ 372 w 2044"/>
                <a:gd name="T9" fmla="*/ 36 h 1721"/>
                <a:gd name="T10" fmla="*/ 443 w 2044"/>
                <a:gd name="T11" fmla="*/ 51 h 1721"/>
                <a:gd name="T12" fmla="*/ 436 w 2044"/>
                <a:gd name="T13" fmla="*/ 165 h 1721"/>
                <a:gd name="T14" fmla="*/ 460 w 2044"/>
                <a:gd name="T15" fmla="*/ 285 h 1721"/>
                <a:gd name="T16" fmla="*/ 381 w 2044"/>
                <a:gd name="T17" fmla="*/ 327 h 1721"/>
                <a:gd name="T18" fmla="*/ 290 w 2044"/>
                <a:gd name="T19" fmla="*/ 394 h 1721"/>
                <a:gd name="T20" fmla="*/ 195 w 2044"/>
                <a:gd name="T21" fmla="*/ 333 h 1721"/>
                <a:gd name="T22" fmla="*/ 83 w 2044"/>
                <a:gd name="T23" fmla="*/ 324 h 1721"/>
                <a:gd name="T24" fmla="*/ 0 w 2044"/>
                <a:gd name="T25" fmla="*/ 252 h 1721"/>
                <a:gd name="T26" fmla="*/ 83 w 2044"/>
                <a:gd name="T27" fmla="*/ 180 h 1721"/>
                <a:gd name="T28" fmla="*/ 42 w 2044"/>
                <a:gd name="T29" fmla="*/ 108 h 1721"/>
                <a:gd name="T30" fmla="*/ 124 w 2044"/>
                <a:gd name="T31" fmla="*/ 108 h 1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4" h="1721">
                  <a:moveTo>
                    <a:pt x="540" y="468"/>
                  </a:moveTo>
                  <a:cubicBezTo>
                    <a:pt x="630" y="416"/>
                    <a:pt x="660" y="208"/>
                    <a:pt x="720" y="156"/>
                  </a:cubicBezTo>
                  <a:cubicBezTo>
                    <a:pt x="780" y="104"/>
                    <a:pt x="810" y="182"/>
                    <a:pt x="900" y="156"/>
                  </a:cubicBezTo>
                  <a:cubicBezTo>
                    <a:pt x="990" y="130"/>
                    <a:pt x="1140" y="0"/>
                    <a:pt x="1260" y="0"/>
                  </a:cubicBezTo>
                  <a:cubicBezTo>
                    <a:pt x="1380" y="0"/>
                    <a:pt x="1508" y="120"/>
                    <a:pt x="1620" y="156"/>
                  </a:cubicBezTo>
                  <a:cubicBezTo>
                    <a:pt x="1732" y="192"/>
                    <a:pt x="1882" y="125"/>
                    <a:pt x="1929" y="218"/>
                  </a:cubicBezTo>
                  <a:cubicBezTo>
                    <a:pt x="1976" y="311"/>
                    <a:pt x="1887" y="543"/>
                    <a:pt x="1899" y="713"/>
                  </a:cubicBezTo>
                  <a:cubicBezTo>
                    <a:pt x="1911" y="883"/>
                    <a:pt x="2044" y="1121"/>
                    <a:pt x="2004" y="1238"/>
                  </a:cubicBezTo>
                  <a:cubicBezTo>
                    <a:pt x="1964" y="1355"/>
                    <a:pt x="1783" y="1338"/>
                    <a:pt x="1659" y="1418"/>
                  </a:cubicBezTo>
                  <a:cubicBezTo>
                    <a:pt x="1535" y="1498"/>
                    <a:pt x="1395" y="1711"/>
                    <a:pt x="1260" y="1716"/>
                  </a:cubicBezTo>
                  <a:cubicBezTo>
                    <a:pt x="1125" y="1721"/>
                    <a:pt x="999" y="1500"/>
                    <a:pt x="849" y="1448"/>
                  </a:cubicBezTo>
                  <a:cubicBezTo>
                    <a:pt x="699" y="1396"/>
                    <a:pt x="502" y="1463"/>
                    <a:pt x="360" y="1404"/>
                  </a:cubicBezTo>
                  <a:cubicBezTo>
                    <a:pt x="218" y="1345"/>
                    <a:pt x="0" y="1196"/>
                    <a:pt x="0" y="1092"/>
                  </a:cubicBezTo>
                  <a:cubicBezTo>
                    <a:pt x="0" y="988"/>
                    <a:pt x="330" y="884"/>
                    <a:pt x="360" y="780"/>
                  </a:cubicBezTo>
                  <a:cubicBezTo>
                    <a:pt x="390" y="676"/>
                    <a:pt x="150" y="520"/>
                    <a:pt x="180" y="468"/>
                  </a:cubicBezTo>
                  <a:cubicBezTo>
                    <a:pt x="210" y="416"/>
                    <a:pt x="450" y="520"/>
                    <a:pt x="540" y="468"/>
                  </a:cubicBezTo>
                  <a:close/>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4" name="Line 20"/>
            <p:cNvSpPr>
              <a:spLocks noChangeShapeType="1"/>
            </p:cNvSpPr>
            <p:nvPr/>
          </p:nvSpPr>
          <p:spPr bwMode="auto">
            <a:xfrm flipH="1" flipV="1">
              <a:off x="3377" y="1233"/>
              <a:ext cx="268" cy="1395"/>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5" name="Line 21"/>
            <p:cNvSpPr>
              <a:spLocks noChangeShapeType="1"/>
            </p:cNvSpPr>
            <p:nvPr/>
          </p:nvSpPr>
          <p:spPr bwMode="auto">
            <a:xfrm flipV="1">
              <a:off x="3645" y="1117"/>
              <a:ext cx="268" cy="1511"/>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6" name="Line 22"/>
            <p:cNvSpPr>
              <a:spLocks noChangeShapeType="1"/>
            </p:cNvSpPr>
            <p:nvPr/>
          </p:nvSpPr>
          <p:spPr bwMode="auto">
            <a:xfrm flipV="1">
              <a:off x="3645" y="1117"/>
              <a:ext cx="939" cy="1511"/>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7" name="Line 23"/>
            <p:cNvSpPr>
              <a:spLocks noChangeShapeType="1"/>
            </p:cNvSpPr>
            <p:nvPr/>
          </p:nvSpPr>
          <p:spPr bwMode="auto">
            <a:xfrm flipV="1">
              <a:off x="3645" y="1466"/>
              <a:ext cx="1341" cy="1162"/>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8" name="Line 24"/>
            <p:cNvSpPr>
              <a:spLocks noChangeShapeType="1"/>
            </p:cNvSpPr>
            <p:nvPr/>
          </p:nvSpPr>
          <p:spPr bwMode="auto">
            <a:xfrm flipV="1">
              <a:off x="3645" y="1931"/>
              <a:ext cx="1341" cy="697"/>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79" name="Line 25"/>
            <p:cNvSpPr>
              <a:spLocks noChangeShapeType="1"/>
            </p:cNvSpPr>
            <p:nvPr/>
          </p:nvSpPr>
          <p:spPr bwMode="auto">
            <a:xfrm flipV="1">
              <a:off x="3645" y="2424"/>
              <a:ext cx="1316" cy="204"/>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0" name="Oval 26"/>
            <p:cNvSpPr>
              <a:spLocks noChangeArrowheads="1"/>
            </p:cNvSpPr>
            <p:nvPr/>
          </p:nvSpPr>
          <p:spPr bwMode="auto">
            <a:xfrm>
              <a:off x="3578" y="2546"/>
              <a:ext cx="134" cy="134"/>
            </a:xfrm>
            <a:prstGeom prst="ellipse">
              <a:avLst/>
            </a:prstGeom>
            <a:solidFill>
              <a:schemeClr val="accent2"/>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2481" name="Text Box 27"/>
            <p:cNvSpPr txBox="1">
              <a:spLocks noChangeArrowheads="1"/>
            </p:cNvSpPr>
            <p:nvPr/>
          </p:nvSpPr>
          <p:spPr bwMode="auto">
            <a:xfrm>
              <a:off x="3540" y="2464"/>
              <a:ext cx="402"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400">
                  <a:solidFill>
                    <a:schemeClr val="hlink"/>
                  </a:solidFill>
                  <a:latin typeface="Times New Roman" panose="02020603050405020304" pitchFamily="18" charset="0"/>
                </a:rPr>
                <a:t>+</a:t>
              </a:r>
              <a:endParaRPr lang="en-US" altLang="zh-CN" sz="4000">
                <a:solidFill>
                  <a:schemeClr val="hlink"/>
                </a:solidFill>
              </a:endParaRPr>
            </a:p>
          </p:txBody>
        </p:sp>
        <p:pic>
          <p:nvPicPr>
            <p:cNvPr id="62482"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6" y="1812"/>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additive="base">
                                        <p:cTn id="7" dur="500" fill="hold"/>
                                        <p:tgtEl>
                                          <p:spTgt spid="130052"/>
                                        </p:tgtEl>
                                        <p:attrNameLst>
                                          <p:attrName>ppt_x</p:attrName>
                                        </p:attrNameLst>
                                      </p:cBhvr>
                                      <p:tavLst>
                                        <p:tav tm="0">
                                          <p:val>
                                            <p:strVal val="0-#ppt_w/2"/>
                                          </p:val>
                                        </p:tav>
                                        <p:tav tm="100000">
                                          <p:val>
                                            <p:strVal val="#ppt_x"/>
                                          </p:val>
                                        </p:tav>
                                      </p:tavLst>
                                    </p:anim>
                                    <p:anim calcmode="lin" valueType="num">
                                      <p:cBhvr additive="base">
                                        <p:cTn id="8" dur="500" fill="hold"/>
                                        <p:tgtEl>
                                          <p:spTgt spid="1300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30078"/>
                                        </p:tgtEl>
                                        <p:attrNameLst>
                                          <p:attrName>style.visibility</p:attrName>
                                        </p:attrNameLst>
                                      </p:cBhvr>
                                      <p:to>
                                        <p:strVal val="visible"/>
                                      </p:to>
                                    </p:set>
                                    <p:animEffect transition="in" filter="fade">
                                      <p:cBhvr>
                                        <p:cTn id="13" dur="2000"/>
                                        <p:tgtEl>
                                          <p:spTgt spid="13007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3006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30063"/>
                                        </p:tgtEl>
                                        <p:attrNameLst>
                                          <p:attrName>style.visibility</p:attrName>
                                        </p:attrNameLst>
                                      </p:cBhvr>
                                      <p:to>
                                        <p:strVal val="visible"/>
                                      </p:to>
                                    </p:set>
                                    <p:animEffect transition="in" filter="box(out)">
                                      <p:cBhvr>
                                        <p:cTn id="22" dur="500"/>
                                        <p:tgtEl>
                                          <p:spTgt spid="130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utoUpdateAnimBg="0"/>
      <p:bldP spid="13006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6" name="Object 4"/>
          <p:cNvGraphicFramePr>
            <a:graphicFrameLocks noChangeAspect="1"/>
          </p:cNvGraphicFramePr>
          <p:nvPr/>
        </p:nvGraphicFramePr>
        <p:xfrm>
          <a:off x="755650" y="1628775"/>
          <a:ext cx="2089150" cy="736600"/>
        </p:xfrm>
        <a:graphic>
          <a:graphicData uri="http://schemas.openxmlformats.org/presentationml/2006/ole">
            <mc:AlternateContent xmlns:mc="http://schemas.openxmlformats.org/markup-compatibility/2006">
              <mc:Choice xmlns:v="urn:schemas-microsoft-com:vml" Requires="v">
                <p:oleObj spid="_x0000_s63744" name="公式" r:id="rId3" imgW="799449" imgH="268157" progId="Equation.3">
                  <p:embed/>
                </p:oleObj>
              </mc:Choice>
              <mc:Fallback>
                <p:oleObj name="公式" r:id="rId3" imgW="799449" imgH="26815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628775"/>
                        <a:ext cx="2089150" cy="7366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7" name="Object 5"/>
          <p:cNvGraphicFramePr>
            <a:graphicFrameLocks noChangeAspect="1"/>
          </p:cNvGraphicFramePr>
          <p:nvPr/>
        </p:nvGraphicFramePr>
        <p:xfrm>
          <a:off x="2916238" y="1628775"/>
          <a:ext cx="5524500" cy="709613"/>
        </p:xfrm>
        <a:graphic>
          <a:graphicData uri="http://schemas.openxmlformats.org/presentationml/2006/ole">
            <mc:AlternateContent xmlns:mc="http://schemas.openxmlformats.org/markup-compatibility/2006">
              <mc:Choice xmlns:v="urn:schemas-microsoft-com:vml" Requires="v">
                <p:oleObj spid="_x0000_s63745" name="公式" r:id="rId5" imgW="2250155" imgH="268157" progId="Equation.3">
                  <p:embed/>
                </p:oleObj>
              </mc:Choice>
              <mc:Fallback>
                <p:oleObj name="公式" r:id="rId5" imgW="2250155" imgH="26815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628775"/>
                        <a:ext cx="55245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8" name="Object 6"/>
          <p:cNvGraphicFramePr>
            <a:graphicFrameLocks noChangeAspect="1"/>
          </p:cNvGraphicFramePr>
          <p:nvPr/>
        </p:nvGraphicFramePr>
        <p:xfrm>
          <a:off x="1331913" y="2349500"/>
          <a:ext cx="3097212" cy="1120775"/>
        </p:xfrm>
        <a:graphic>
          <a:graphicData uri="http://schemas.openxmlformats.org/presentationml/2006/ole">
            <mc:AlternateContent xmlns:mc="http://schemas.openxmlformats.org/markup-compatibility/2006">
              <mc:Choice xmlns:v="urn:schemas-microsoft-com:vml" Requires="v">
                <p:oleObj spid="_x0000_s63746" name="公式" r:id="rId7" imgW="1168164" imgH="406985" progId="Equation.3">
                  <p:embed/>
                </p:oleObj>
              </mc:Choice>
              <mc:Fallback>
                <p:oleObj name="公式" r:id="rId7" imgW="1168164" imgH="40698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349500"/>
                        <a:ext cx="3097212"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9" name="Object 7"/>
          <p:cNvGraphicFramePr>
            <a:graphicFrameLocks noChangeAspect="1"/>
          </p:cNvGraphicFramePr>
          <p:nvPr/>
        </p:nvGraphicFramePr>
        <p:xfrm>
          <a:off x="4427538" y="2349500"/>
          <a:ext cx="1584325" cy="1055688"/>
        </p:xfrm>
        <a:graphic>
          <a:graphicData uri="http://schemas.openxmlformats.org/presentationml/2006/ole">
            <mc:AlternateContent xmlns:mc="http://schemas.openxmlformats.org/markup-compatibility/2006">
              <mc:Choice xmlns:v="urn:schemas-microsoft-com:vml" Requires="v">
                <p:oleObj spid="_x0000_s63747" name="公式" r:id="rId9" imgW="622351" imgH="406985" progId="Equation.3">
                  <p:embed/>
                </p:oleObj>
              </mc:Choice>
              <mc:Fallback>
                <p:oleObj name="公式" r:id="rId9" imgW="622351" imgH="406985"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2349500"/>
                        <a:ext cx="15843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3" name="Rectangle 11"/>
          <p:cNvSpPr>
            <a:spLocks noChangeArrowheads="1"/>
          </p:cNvSpPr>
          <p:nvPr/>
        </p:nvSpPr>
        <p:spPr bwMode="auto">
          <a:xfrm>
            <a:off x="323850" y="3644900"/>
            <a:ext cx="7326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1">
                <a:latin typeface="楷体_GB2312" pitchFamily="49" charset="-122"/>
                <a:ea typeface="楷体_GB2312" pitchFamily="49" charset="-122"/>
              </a:rPr>
              <a:t> </a:t>
            </a:r>
            <a:r>
              <a:rPr kumimoji="1" lang="en-US" altLang="zh-CN" b="1">
                <a:solidFill>
                  <a:schemeClr val="hlink"/>
                </a:solidFill>
                <a:latin typeface="仿宋_GB2312" pitchFamily="49" charset="-122"/>
                <a:ea typeface="仿宋_GB2312" pitchFamily="49" charset="-122"/>
              </a:rPr>
              <a:t>5.</a:t>
            </a:r>
            <a:r>
              <a:rPr kumimoji="1" lang="zh-CN" altLang="en-US" b="1">
                <a:solidFill>
                  <a:schemeClr val="hlink"/>
                </a:solidFill>
                <a:latin typeface="仿宋_GB2312" pitchFamily="49" charset="-122"/>
                <a:ea typeface="仿宋_GB2312" pitchFamily="49" charset="-122"/>
              </a:rPr>
              <a:t>若空间电荷连续分布</a:t>
            </a:r>
            <a:r>
              <a:rPr kumimoji="1" lang="zh-CN" altLang="en-US" b="1">
                <a:latin typeface="仿宋_GB2312" pitchFamily="49" charset="-122"/>
                <a:ea typeface="仿宋_GB2312" pitchFamily="49" charset="-122"/>
              </a:rPr>
              <a:t>，则积分值为：</a:t>
            </a:r>
          </a:p>
        </p:txBody>
      </p:sp>
      <p:graphicFrame>
        <p:nvGraphicFramePr>
          <p:cNvPr id="131084" name="Object 12"/>
          <p:cNvGraphicFramePr>
            <a:graphicFrameLocks noChangeAspect="1"/>
          </p:cNvGraphicFramePr>
          <p:nvPr/>
        </p:nvGraphicFramePr>
        <p:xfrm>
          <a:off x="2700338" y="4365625"/>
          <a:ext cx="4392612" cy="1871663"/>
        </p:xfrm>
        <a:graphic>
          <a:graphicData uri="http://schemas.openxmlformats.org/presentationml/2006/ole">
            <mc:AlternateContent xmlns:mc="http://schemas.openxmlformats.org/markup-compatibility/2006">
              <mc:Choice xmlns:v="urn:schemas-microsoft-com:vml" Requires="v">
                <p:oleObj spid="_x0000_s63748" name="Equation" r:id="rId11" imgW="1091490" imgH="584082" progId="Equation.DSMT4">
                  <p:embed/>
                </p:oleObj>
              </mc:Choice>
              <mc:Fallback>
                <p:oleObj name="Equation" r:id="rId11" imgW="1091490" imgH="584082"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4365625"/>
                        <a:ext cx="4392612" cy="187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5" name="Text Box 13"/>
          <p:cNvSpPr txBox="1">
            <a:spLocks noChangeArrowheads="1"/>
          </p:cNvSpPr>
          <p:nvPr/>
        </p:nvSpPr>
        <p:spPr bwMode="auto">
          <a:xfrm>
            <a:off x="468313" y="188913"/>
            <a:ext cx="4319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rPr>
              <a:t>4. </a:t>
            </a:r>
            <a:r>
              <a:rPr lang="zh-CN" altLang="en-US" sz="2800" b="1">
                <a:solidFill>
                  <a:schemeClr val="hlink"/>
                </a:solidFill>
              </a:rPr>
              <a:t>对于点电荷系</a:t>
            </a:r>
            <a:r>
              <a:rPr lang="zh-CN" altLang="en-US" sz="2800" b="1"/>
              <a:t>，有：</a:t>
            </a:r>
          </a:p>
        </p:txBody>
      </p:sp>
      <p:graphicFrame>
        <p:nvGraphicFramePr>
          <p:cNvPr id="131086" name="Object 14"/>
          <p:cNvGraphicFramePr>
            <a:graphicFrameLocks noChangeAspect="1"/>
          </p:cNvGraphicFramePr>
          <p:nvPr/>
        </p:nvGraphicFramePr>
        <p:xfrm>
          <a:off x="2843213" y="836613"/>
          <a:ext cx="3384550" cy="627062"/>
        </p:xfrm>
        <a:graphic>
          <a:graphicData uri="http://schemas.openxmlformats.org/presentationml/2006/ole">
            <mc:AlternateContent xmlns:mc="http://schemas.openxmlformats.org/markup-compatibility/2006">
              <mc:Choice xmlns:v="urn:schemas-microsoft-com:vml" Requires="v">
                <p:oleObj spid="_x0000_s63749" name="公式" r:id="rId13" imgW="1273473" imgH="215502" progId="Equation.3">
                  <p:embed/>
                </p:oleObj>
              </mc:Choice>
              <mc:Fallback>
                <p:oleObj name="公式" r:id="rId13" imgW="1273473" imgH="215502"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836613"/>
                        <a:ext cx="3384550" cy="627062"/>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131087" name="Object 15"/>
          <p:cNvGraphicFramePr>
            <a:graphicFrameLocks noChangeAspect="1"/>
          </p:cNvGraphicFramePr>
          <p:nvPr/>
        </p:nvGraphicFramePr>
        <p:xfrm>
          <a:off x="1619250" y="5229225"/>
          <a:ext cx="936625" cy="647700"/>
        </p:xfrm>
        <a:graphic>
          <a:graphicData uri="http://schemas.openxmlformats.org/presentationml/2006/ole">
            <mc:AlternateContent xmlns:mc="http://schemas.openxmlformats.org/markup-compatibility/2006">
              <mc:Choice xmlns:v="urn:schemas-microsoft-com:vml" Requires="v">
                <p:oleObj spid="_x0000_s63750" name="公式" r:id="rId15" imgW="320811" imgH="205867" progId="Equation.3">
                  <p:embed/>
                </p:oleObj>
              </mc:Choice>
              <mc:Fallback>
                <p:oleObj name="公式" r:id="rId15" imgW="320811" imgH="205867"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9250" y="5229225"/>
                        <a:ext cx="936625" cy="6477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1085"/>
                                        </p:tgtEl>
                                        <p:attrNameLst>
                                          <p:attrName>style.visibility</p:attrName>
                                        </p:attrNameLst>
                                      </p:cBhvr>
                                      <p:to>
                                        <p:strVal val="visible"/>
                                      </p:to>
                                    </p:set>
                                    <p:animEffect transition="in" filter="wipe(left)">
                                      <p:cBhvr>
                                        <p:cTn id="7" dur="500"/>
                                        <p:tgtEl>
                                          <p:spTgt spid="131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31086"/>
                                        </p:tgtEl>
                                        <p:attrNameLst>
                                          <p:attrName>style.visibility</p:attrName>
                                        </p:attrNameLst>
                                      </p:cBhvr>
                                      <p:to>
                                        <p:strVal val="visible"/>
                                      </p:to>
                                    </p:set>
                                    <p:animEffect transition="in" filter="box(out)">
                                      <p:cBhvr>
                                        <p:cTn id="12" dur="500"/>
                                        <p:tgtEl>
                                          <p:spTgt spid="1310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31076"/>
                                        </p:tgtEl>
                                        <p:attrNameLst>
                                          <p:attrName>style.visibility</p:attrName>
                                        </p:attrNameLst>
                                      </p:cBhvr>
                                      <p:to>
                                        <p:strVal val="visible"/>
                                      </p:to>
                                    </p:set>
                                    <p:animEffect transition="in" filter="box(out)">
                                      <p:cBhvr>
                                        <p:cTn id="17" dur="500"/>
                                        <p:tgtEl>
                                          <p:spTgt spid="1310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1077"/>
                                        </p:tgtEl>
                                        <p:attrNameLst>
                                          <p:attrName>style.visibility</p:attrName>
                                        </p:attrNameLst>
                                      </p:cBhvr>
                                      <p:to>
                                        <p:strVal val="visible"/>
                                      </p:to>
                                    </p:set>
                                    <p:animEffect transition="in" filter="wipe(left)">
                                      <p:cBhvr>
                                        <p:cTn id="22" dur="500"/>
                                        <p:tgtEl>
                                          <p:spTgt spid="1310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1078"/>
                                        </p:tgtEl>
                                        <p:attrNameLst>
                                          <p:attrName>style.visibility</p:attrName>
                                        </p:attrNameLst>
                                      </p:cBhvr>
                                      <p:to>
                                        <p:strVal val="visible"/>
                                      </p:to>
                                    </p:set>
                                    <p:animEffect transition="in" filter="wipe(left)">
                                      <p:cBhvr>
                                        <p:cTn id="27" dur="500"/>
                                        <p:tgtEl>
                                          <p:spTgt spid="1310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1079"/>
                                        </p:tgtEl>
                                        <p:attrNameLst>
                                          <p:attrName>style.visibility</p:attrName>
                                        </p:attrNameLst>
                                      </p:cBhvr>
                                      <p:to>
                                        <p:strVal val="visible"/>
                                      </p:to>
                                    </p:set>
                                    <p:animEffect transition="in" filter="wipe(left)">
                                      <p:cBhvr>
                                        <p:cTn id="32" dur="500"/>
                                        <p:tgtEl>
                                          <p:spTgt spid="131079"/>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31083">
                                            <p:txEl>
                                              <p:pRg st="0" end="0"/>
                                            </p:txEl>
                                          </p:spTgt>
                                        </p:tgtEl>
                                        <p:attrNameLst>
                                          <p:attrName>style.visibility</p:attrName>
                                        </p:attrNameLst>
                                      </p:cBhvr>
                                      <p:to>
                                        <p:strVal val="visible"/>
                                      </p:to>
                                    </p:set>
                                    <p:animEffect transition="in" filter="wipe(left)">
                                      <p:cBhvr>
                                        <p:cTn id="36" dur="500"/>
                                        <p:tgtEl>
                                          <p:spTgt spid="13108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131087"/>
                                        </p:tgtEl>
                                        <p:attrNameLst>
                                          <p:attrName>style.visibility</p:attrName>
                                        </p:attrNameLst>
                                      </p:cBhvr>
                                      <p:to>
                                        <p:strVal val="visible"/>
                                      </p:to>
                                    </p:set>
                                    <p:animEffect transition="in" filter="box(out)">
                                      <p:cBhvr>
                                        <p:cTn id="41" dur="500"/>
                                        <p:tgtEl>
                                          <p:spTgt spid="13108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31084"/>
                                        </p:tgtEl>
                                        <p:attrNameLst>
                                          <p:attrName>style.visibility</p:attrName>
                                        </p:attrNameLst>
                                      </p:cBhvr>
                                      <p:to>
                                        <p:strVal val="visible"/>
                                      </p:to>
                                    </p:set>
                                    <p:animEffect transition="in" filter="wipe(left)">
                                      <p:cBhvr>
                                        <p:cTn id="46" dur="500"/>
                                        <p:tgtEl>
                                          <p:spTgt spid="13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3" grpId="0" build="p" autoUpdateAnimBg="0" advAuto="0"/>
      <p:bldP spid="13108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212725" y="66675"/>
            <a:ext cx="451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800" b="1">
                <a:solidFill>
                  <a:schemeClr val="hlink"/>
                </a:solidFill>
                <a:latin typeface="Times New Roman" panose="02020603050405020304" pitchFamily="18" charset="0"/>
                <a:ea typeface="楷体_GB2312" pitchFamily="49" charset="-122"/>
              </a:rPr>
              <a:t>关于高斯定理的说明</a:t>
            </a:r>
            <a:r>
              <a:rPr kumimoji="1" lang="zh-CN" altLang="en-US" sz="2800" b="1">
                <a:solidFill>
                  <a:srgbClr val="FF3399"/>
                </a:solidFill>
                <a:latin typeface="Times New Roman" panose="02020603050405020304" pitchFamily="18" charset="0"/>
                <a:ea typeface="楷体_GB2312" pitchFamily="49" charset="-122"/>
              </a:rPr>
              <a:t>：</a:t>
            </a:r>
            <a:endParaRPr kumimoji="1" lang="zh-CN" altLang="en-US" sz="2400">
              <a:solidFill>
                <a:srgbClr val="FF3399"/>
              </a:solidFill>
              <a:latin typeface="Times New Roman" panose="02020603050405020304" pitchFamily="18" charset="0"/>
            </a:endParaRPr>
          </a:p>
        </p:txBody>
      </p:sp>
      <p:sp>
        <p:nvSpPr>
          <p:cNvPr id="231427" name="Text Box 3"/>
          <p:cNvSpPr txBox="1">
            <a:spLocks noChangeArrowheads="1"/>
          </p:cNvSpPr>
          <p:nvPr/>
        </p:nvSpPr>
        <p:spPr bwMode="auto">
          <a:xfrm>
            <a:off x="365125" y="706438"/>
            <a:ext cx="832167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Tx/>
              <a:buSzTx/>
              <a:buFontTx/>
              <a:buChar char="•"/>
            </a:pPr>
            <a:r>
              <a:rPr kumimoji="1" lang="zh-CN" altLang="en-US" sz="2400" b="1">
                <a:latin typeface="Times New Roman" panose="02020603050405020304" pitchFamily="18" charset="0"/>
              </a:rPr>
              <a:t>高斯定理是反映静电场性质（</a:t>
            </a:r>
            <a:r>
              <a:rPr kumimoji="1" lang="zh-CN" altLang="en-US" sz="2400" b="1">
                <a:solidFill>
                  <a:schemeClr val="tx2"/>
                </a:solidFill>
                <a:latin typeface="Times New Roman" panose="02020603050405020304" pitchFamily="18" charset="0"/>
              </a:rPr>
              <a:t>有源性</a:t>
            </a:r>
            <a:r>
              <a:rPr kumimoji="1" lang="zh-CN" altLang="en-US" sz="2400" b="1">
                <a:latin typeface="Times New Roman" panose="02020603050405020304" pitchFamily="18" charset="0"/>
              </a:rPr>
              <a:t>）的一条基本定理；</a:t>
            </a:r>
          </a:p>
          <a:p>
            <a:pPr eaLnBrk="1" hangingPunct="1">
              <a:lnSpc>
                <a:spcPct val="120000"/>
              </a:lnSpc>
              <a:spcBef>
                <a:spcPct val="0"/>
              </a:spcBef>
              <a:buClrTx/>
              <a:buSzTx/>
              <a:buFontTx/>
              <a:buChar char="•"/>
            </a:pPr>
            <a:r>
              <a:rPr kumimoji="1" lang="zh-CN" altLang="en-US" sz="2400" b="1">
                <a:latin typeface="Times New Roman" panose="02020603050405020304" pitchFamily="18" charset="0"/>
              </a:rPr>
              <a:t>高斯定理是在</a:t>
            </a:r>
            <a:r>
              <a:rPr kumimoji="1" lang="zh-CN" altLang="en-US" sz="2400" b="1">
                <a:solidFill>
                  <a:schemeClr val="tx2"/>
                </a:solidFill>
                <a:latin typeface="Times New Roman" panose="02020603050405020304" pitchFamily="18" charset="0"/>
              </a:rPr>
              <a:t>库仑定律</a:t>
            </a:r>
            <a:r>
              <a:rPr kumimoji="1" lang="zh-CN" altLang="en-US" sz="2400" b="1">
                <a:latin typeface="Times New Roman" panose="02020603050405020304" pitchFamily="18" charset="0"/>
              </a:rPr>
              <a:t>的基础上得出的，但它的应用范围比库仑定律更为广泛；</a:t>
            </a:r>
          </a:p>
          <a:p>
            <a:pPr eaLnBrk="1" hangingPunct="1">
              <a:lnSpc>
                <a:spcPct val="120000"/>
              </a:lnSpc>
              <a:spcBef>
                <a:spcPct val="0"/>
              </a:spcBef>
              <a:buClrTx/>
              <a:buSzTx/>
              <a:buFontTx/>
              <a:buChar char="•"/>
            </a:pPr>
            <a:r>
              <a:rPr kumimoji="1" lang="zh-CN" altLang="en-US" sz="2400" b="1"/>
              <a:t>高斯定理反映闭合曲面内电荷代数和与电通量关系，不是与电场强度关系</a:t>
            </a:r>
            <a:endParaRPr kumimoji="1" lang="zh-CN" altLang="en-US" sz="2400" b="1">
              <a:latin typeface="Times New Roman" panose="02020603050405020304" pitchFamily="18" charset="0"/>
            </a:endParaRPr>
          </a:p>
          <a:p>
            <a:pPr eaLnBrk="1" hangingPunct="1">
              <a:lnSpc>
                <a:spcPct val="120000"/>
              </a:lnSpc>
              <a:spcBef>
                <a:spcPct val="0"/>
              </a:spcBef>
              <a:buClrTx/>
              <a:buSzTx/>
              <a:buFontTx/>
              <a:buChar char="•"/>
            </a:pPr>
            <a:r>
              <a:rPr kumimoji="1" lang="zh-CN" altLang="en-US" sz="2400" b="1">
                <a:latin typeface="Times New Roman" panose="02020603050405020304" pitchFamily="18" charset="0"/>
              </a:rPr>
              <a:t>若高斯面内的电荷的电量为零，则通过高斯面的电通量为零，但高斯面上各点的电场强度并不一定为零；</a:t>
            </a:r>
          </a:p>
          <a:p>
            <a:pPr eaLnBrk="1" hangingPunct="1">
              <a:lnSpc>
                <a:spcPct val="120000"/>
              </a:lnSpc>
              <a:buClrTx/>
              <a:buSzTx/>
              <a:buFontTx/>
              <a:buChar char="•"/>
            </a:pPr>
            <a:r>
              <a:rPr kumimoji="1" lang="zh-CN" altLang="en-US" sz="2400" b="1">
                <a:latin typeface="Times New Roman" panose="02020603050405020304" pitchFamily="18" charset="0"/>
              </a:rPr>
              <a:t>通过任意闭合曲面的电通量只决定于它所包围的电荷的代数和，闭合曲面外的电荷对电通量无贡献。但电荷的空间分布会影响闭合面上各点处的场强大小和方向；</a:t>
            </a:r>
          </a:p>
          <a:p>
            <a:pPr eaLnBrk="1" hangingPunct="1">
              <a:lnSpc>
                <a:spcPct val="120000"/>
              </a:lnSpc>
              <a:buClrTx/>
              <a:buSzTx/>
              <a:buFontTx/>
              <a:buChar char="•"/>
            </a:pPr>
            <a:r>
              <a:rPr kumimoji="1" lang="zh-CN" altLang="en-US" sz="2400" b="1">
                <a:solidFill>
                  <a:schemeClr val="tx2"/>
                </a:solidFill>
                <a:latin typeface="Times New Roman" panose="02020603050405020304" pitchFamily="18" charset="0"/>
              </a:rPr>
              <a:t>高斯定理中所说的闭合曲面，通常称为高斯面</a:t>
            </a:r>
            <a:r>
              <a:rPr kumimoji="1" lang="zh-CN" altLang="en-US" sz="2400" b="1">
                <a:latin typeface="Times New Roman" panose="02020603050405020304" pitchFamily="18" charset="0"/>
              </a:rPr>
              <a:t>。</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31426">
                                            <p:txEl>
                                              <p:pRg st="0" end="0"/>
                                            </p:txEl>
                                          </p:spTgt>
                                        </p:tgtEl>
                                        <p:attrNameLst>
                                          <p:attrName>style.visibility</p:attrName>
                                        </p:attrNameLst>
                                      </p:cBhvr>
                                      <p:to>
                                        <p:strVal val="visible"/>
                                      </p:to>
                                    </p:set>
                                    <p:animEffect transition="in" filter="wipe(left)">
                                      <p:cBhvr>
                                        <p:cTn id="7" dur="75"/>
                                        <p:tgtEl>
                                          <p:spTgt spid="2314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31427">
                                            <p:txEl>
                                              <p:pRg st="0" end="0"/>
                                            </p:txEl>
                                          </p:spTgt>
                                        </p:tgtEl>
                                        <p:attrNameLst>
                                          <p:attrName>style.visibility</p:attrName>
                                        </p:attrNameLst>
                                      </p:cBhvr>
                                      <p:to>
                                        <p:strVal val="visible"/>
                                      </p:to>
                                    </p:set>
                                    <p:animEffect transition="in" filter="wipe(left)">
                                      <p:cBhvr>
                                        <p:cTn id="12" dur="75"/>
                                        <p:tgtEl>
                                          <p:spTgt spid="2314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31427">
                                            <p:txEl>
                                              <p:pRg st="1" end="1"/>
                                            </p:txEl>
                                          </p:spTgt>
                                        </p:tgtEl>
                                        <p:attrNameLst>
                                          <p:attrName>style.visibility</p:attrName>
                                        </p:attrNameLst>
                                      </p:cBhvr>
                                      <p:to>
                                        <p:strVal val="visible"/>
                                      </p:to>
                                    </p:set>
                                    <p:animEffect transition="in" filter="wipe(left)">
                                      <p:cBhvr>
                                        <p:cTn id="17" dur="75"/>
                                        <p:tgtEl>
                                          <p:spTgt spid="2314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31427">
                                            <p:txEl>
                                              <p:pRg st="2" end="2"/>
                                            </p:txEl>
                                          </p:spTgt>
                                        </p:tgtEl>
                                        <p:attrNameLst>
                                          <p:attrName>style.visibility</p:attrName>
                                        </p:attrNameLst>
                                      </p:cBhvr>
                                      <p:to>
                                        <p:strVal val="visible"/>
                                      </p:to>
                                    </p:set>
                                    <p:animEffect transition="in" filter="wipe(left)">
                                      <p:cBhvr>
                                        <p:cTn id="22" dur="75"/>
                                        <p:tgtEl>
                                          <p:spTgt spid="2314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31427">
                                            <p:txEl>
                                              <p:pRg st="3" end="3"/>
                                            </p:txEl>
                                          </p:spTgt>
                                        </p:tgtEl>
                                        <p:attrNameLst>
                                          <p:attrName>style.visibility</p:attrName>
                                        </p:attrNameLst>
                                      </p:cBhvr>
                                      <p:to>
                                        <p:strVal val="visible"/>
                                      </p:to>
                                    </p:set>
                                    <p:animEffect transition="in" filter="wipe(left)">
                                      <p:cBhvr>
                                        <p:cTn id="27" dur="75"/>
                                        <p:tgtEl>
                                          <p:spTgt spid="2314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31427">
                                            <p:txEl>
                                              <p:pRg st="4" end="4"/>
                                            </p:txEl>
                                          </p:spTgt>
                                        </p:tgtEl>
                                        <p:attrNameLst>
                                          <p:attrName>style.visibility</p:attrName>
                                        </p:attrNameLst>
                                      </p:cBhvr>
                                      <p:to>
                                        <p:strVal val="visible"/>
                                      </p:to>
                                    </p:set>
                                    <p:animEffect transition="in" filter="wipe(left)">
                                      <p:cBhvr>
                                        <p:cTn id="32" dur="75"/>
                                        <p:tgtEl>
                                          <p:spTgt spid="2314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231427">
                                            <p:txEl>
                                              <p:pRg st="5" end="5"/>
                                            </p:txEl>
                                          </p:spTgt>
                                        </p:tgtEl>
                                        <p:attrNameLst>
                                          <p:attrName>style.visibility</p:attrName>
                                        </p:attrNameLst>
                                      </p:cBhvr>
                                      <p:to>
                                        <p:strVal val="visible"/>
                                      </p:to>
                                    </p:set>
                                    <p:animEffect transition="in" filter="wipe(left)">
                                      <p:cBhvr>
                                        <p:cTn id="37" dur="75"/>
                                        <p:tgtEl>
                                          <p:spTgt spid="231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uild="p" autoUpdateAnimBg="0"/>
      <p:bldP spid="231427"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539750" y="404813"/>
            <a:ext cx="7848600"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4400" b="1" i="1">
                <a:latin typeface="黑体" panose="02010609060101010101" pitchFamily="49" charset="-122"/>
                <a:ea typeface="黑体" panose="02010609060101010101" pitchFamily="49" charset="-122"/>
                <a:cs typeface="Times New Roman" panose="02020603050405020304" pitchFamily="18" charset="0"/>
              </a:rPr>
              <a:t>§ </a:t>
            </a:r>
            <a:r>
              <a:rPr kumimoji="1" lang="en-US" altLang="zh-CN" sz="4400" i="1">
                <a:latin typeface="黑体" panose="02010609060101010101" pitchFamily="49" charset="-122"/>
                <a:ea typeface="黑体" panose="02010609060101010101" pitchFamily="49" charset="-122"/>
                <a:cs typeface="Times New Roman" panose="02020603050405020304" pitchFamily="18" charset="0"/>
              </a:rPr>
              <a:t>7.7  </a:t>
            </a:r>
            <a:r>
              <a:rPr kumimoji="1" lang="zh-CN" altLang="en-US" sz="4400" i="1">
                <a:latin typeface="黑体" panose="02010609060101010101" pitchFamily="49" charset="-122"/>
                <a:ea typeface="黑体" panose="02010609060101010101" pitchFamily="49" charset="-122"/>
                <a:cs typeface="Times New Roman" panose="02020603050405020304" pitchFamily="18" charset="0"/>
              </a:rPr>
              <a:t>高斯定理的应用</a:t>
            </a:r>
          </a:p>
        </p:txBody>
      </p:sp>
      <p:sp>
        <p:nvSpPr>
          <p:cNvPr id="132101" name="Text Box 5"/>
          <p:cNvSpPr txBox="1">
            <a:spLocks noChangeArrowheads="1"/>
          </p:cNvSpPr>
          <p:nvPr/>
        </p:nvSpPr>
        <p:spPr bwMode="auto">
          <a:xfrm>
            <a:off x="250825" y="1484313"/>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b="1">
                <a:solidFill>
                  <a:srgbClr val="FF3399"/>
                </a:solidFill>
                <a:latin typeface="Times New Roman" pitchFamily="18" charset="0"/>
                <a:ea typeface="黑体" pitchFamily="2" charset="-122"/>
              </a:rPr>
              <a:t>高斯定理的一个重要应用就是计算电场强度。</a:t>
            </a:r>
            <a:endParaRPr kumimoji="1" lang="zh-CN" altLang="en-US" sz="3200" b="1">
              <a:solidFill>
                <a:srgbClr val="FF3399"/>
              </a:solidFill>
              <a:effectLst>
                <a:outerShdw blurRad="38100" dist="38100" dir="2700000" algn="tl">
                  <a:srgbClr val="000000"/>
                </a:outerShdw>
              </a:effectLst>
              <a:latin typeface="Times New Roman" pitchFamily="18" charset="0"/>
              <a:ea typeface="黑体" pitchFamily="2" charset="-122"/>
            </a:endParaRPr>
          </a:p>
        </p:txBody>
      </p:sp>
      <p:sp>
        <p:nvSpPr>
          <p:cNvPr id="132102" name="Text Box 6"/>
          <p:cNvSpPr txBox="1">
            <a:spLocks noChangeArrowheads="1"/>
          </p:cNvSpPr>
          <p:nvPr/>
        </p:nvSpPr>
        <p:spPr bwMode="auto">
          <a:xfrm>
            <a:off x="539750" y="2349500"/>
            <a:ext cx="518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ea typeface="黑体" panose="02010609060101010101" pitchFamily="49" charset="-122"/>
              </a:rPr>
              <a:t>高斯定理计算场强的条件：</a:t>
            </a:r>
          </a:p>
        </p:txBody>
      </p:sp>
      <p:sp>
        <p:nvSpPr>
          <p:cNvPr id="132103" name="Text Box 7"/>
          <p:cNvSpPr txBox="1">
            <a:spLocks noChangeArrowheads="1"/>
          </p:cNvSpPr>
          <p:nvPr/>
        </p:nvSpPr>
        <p:spPr bwMode="auto">
          <a:xfrm>
            <a:off x="971550" y="3068638"/>
            <a:ext cx="7704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CC"/>
                </a:solidFill>
                <a:latin typeface="Times New Roman" panose="02020603050405020304" pitchFamily="18" charset="0"/>
              </a:rPr>
              <a:t>带电体的电场强度分布要具有高度的对称性。</a:t>
            </a:r>
            <a:endParaRPr kumimoji="1" lang="zh-CN" altLang="en-US" sz="2400" b="1">
              <a:solidFill>
                <a:srgbClr val="FFFFCC"/>
              </a:solidFill>
              <a:latin typeface="Times New Roman" panose="02020603050405020304" pitchFamily="18" charset="0"/>
            </a:endParaRPr>
          </a:p>
        </p:txBody>
      </p:sp>
      <p:sp>
        <p:nvSpPr>
          <p:cNvPr id="132104" name="Text Box 8"/>
          <p:cNvSpPr txBox="1">
            <a:spLocks noChangeArrowheads="1"/>
          </p:cNvSpPr>
          <p:nvPr/>
        </p:nvSpPr>
        <p:spPr bwMode="auto">
          <a:xfrm>
            <a:off x="827088" y="3933825"/>
            <a:ext cx="698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t>⑴  </a:t>
            </a:r>
            <a:r>
              <a:rPr lang="zh-CN" altLang="en-US" sz="2800" b="1"/>
              <a:t>高斯面上的电场强度大小处处相等；</a:t>
            </a:r>
          </a:p>
        </p:txBody>
      </p:sp>
      <p:sp>
        <p:nvSpPr>
          <p:cNvPr id="132105" name="Rectangle 9"/>
          <p:cNvSpPr>
            <a:spLocks noChangeArrowheads="1"/>
          </p:cNvSpPr>
          <p:nvPr/>
        </p:nvSpPr>
        <p:spPr bwMode="auto">
          <a:xfrm>
            <a:off x="792163" y="4797425"/>
            <a:ext cx="76676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t>⑵  </a:t>
            </a:r>
            <a:r>
              <a:rPr lang="zh-CN" altLang="en-US" sz="2800" b="1"/>
              <a:t>面积元</a:t>
            </a:r>
            <a:r>
              <a:rPr lang="en-US" altLang="zh-CN" sz="2800" b="1">
                <a:latin typeface="Times New Roman" panose="02020603050405020304" pitchFamily="18" charset="0"/>
              </a:rPr>
              <a:t>d</a:t>
            </a:r>
            <a:r>
              <a:rPr lang="en-US" altLang="zh-CN" sz="2800" b="1" i="1">
                <a:latin typeface="Times New Roman" panose="02020603050405020304" pitchFamily="18" charset="0"/>
              </a:rPr>
              <a:t>S</a:t>
            </a:r>
            <a:r>
              <a:rPr lang="zh-CN" altLang="en-US" sz="2800" b="1"/>
              <a:t>的法线方向与该处的电场强度的方向一致。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21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132102"/>
                                        </p:tgtEl>
                                        <p:attrNameLst>
                                          <p:attrName>style.visibility</p:attrName>
                                        </p:attrNameLst>
                                      </p:cBhvr>
                                      <p:to>
                                        <p:strVal val="visible"/>
                                      </p:to>
                                    </p:set>
                                    <p:animEffect transition="in" filter="strips(downRight)">
                                      <p:cBhvr>
                                        <p:cTn id="11" dur="500"/>
                                        <p:tgtEl>
                                          <p:spTgt spid="1321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210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2104"/>
                                        </p:tgtEl>
                                        <p:attrNameLst>
                                          <p:attrName>style.visibility</p:attrName>
                                        </p:attrNameLst>
                                      </p:cBhvr>
                                      <p:to>
                                        <p:strVal val="visible"/>
                                      </p:to>
                                    </p:set>
                                    <p:animEffect transition="in" filter="wipe(left)">
                                      <p:cBhvr>
                                        <p:cTn id="20" dur="500"/>
                                        <p:tgtEl>
                                          <p:spTgt spid="13210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2105"/>
                                        </p:tgtEl>
                                        <p:attrNameLst>
                                          <p:attrName>style.visibility</p:attrName>
                                        </p:attrNameLst>
                                      </p:cBhvr>
                                      <p:to>
                                        <p:strVal val="visible"/>
                                      </p:to>
                                    </p:set>
                                    <p:animEffect transition="in" filter="wipe(left)">
                                      <p:cBhvr>
                                        <p:cTn id="25" dur="500"/>
                                        <p:tgtEl>
                                          <p:spTgt spid="13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utoUpdateAnimBg="0"/>
      <p:bldP spid="132102" grpId="0" autoUpdateAnimBg="0"/>
      <p:bldP spid="132103" grpId="0" autoUpdateAnimBg="0"/>
      <p:bldP spid="132104" grpId="0"/>
      <p:bldP spid="13210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4" name="Object 4"/>
          <p:cNvGraphicFramePr>
            <a:graphicFrameLocks noChangeAspect="1"/>
          </p:cNvGraphicFramePr>
          <p:nvPr/>
        </p:nvGraphicFramePr>
        <p:xfrm>
          <a:off x="2698750" y="476250"/>
          <a:ext cx="3529013" cy="1220788"/>
        </p:xfrm>
        <a:graphic>
          <a:graphicData uri="http://schemas.openxmlformats.org/presentationml/2006/ole">
            <mc:AlternateContent xmlns:mc="http://schemas.openxmlformats.org/markup-compatibility/2006">
              <mc:Choice xmlns:v="urn:schemas-microsoft-com:vml" Requires="v">
                <p:oleObj spid="_x0000_s66671" name="公式" r:id="rId3" imgW="1220818" imgH="406985" progId="Equation.3">
                  <p:embed/>
                </p:oleObj>
              </mc:Choice>
              <mc:Fallback>
                <p:oleObj name="公式" r:id="rId3" imgW="1220818" imgH="4069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0" y="476250"/>
                        <a:ext cx="3529013" cy="122078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25" name="Object 5"/>
          <p:cNvGraphicFramePr>
            <a:graphicFrameLocks noChangeAspect="1"/>
          </p:cNvGraphicFramePr>
          <p:nvPr/>
        </p:nvGraphicFramePr>
        <p:xfrm>
          <a:off x="2195513" y="1916113"/>
          <a:ext cx="2232025" cy="1144587"/>
        </p:xfrm>
        <a:graphic>
          <a:graphicData uri="http://schemas.openxmlformats.org/presentationml/2006/ole">
            <mc:AlternateContent xmlns:mc="http://schemas.openxmlformats.org/markup-compatibility/2006">
              <mc:Choice xmlns:v="urn:schemas-microsoft-com:vml" Requires="v">
                <p:oleObj spid="_x0000_s66672" name="公式" r:id="rId5" imgW="813834" imgH="406985" progId="Equation.3">
                  <p:embed/>
                </p:oleObj>
              </mc:Choice>
              <mc:Fallback>
                <p:oleObj name="公式" r:id="rId5" imgW="813834" imgH="4069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1916113"/>
                        <a:ext cx="2232025" cy="11445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26" name="Object 6"/>
          <p:cNvGraphicFramePr>
            <a:graphicFrameLocks noChangeAspect="1"/>
          </p:cNvGraphicFramePr>
          <p:nvPr/>
        </p:nvGraphicFramePr>
        <p:xfrm>
          <a:off x="2843213" y="3284538"/>
          <a:ext cx="1657350" cy="1404937"/>
        </p:xfrm>
        <a:graphic>
          <a:graphicData uri="http://schemas.openxmlformats.org/presentationml/2006/ole">
            <mc:AlternateContent xmlns:mc="http://schemas.openxmlformats.org/markup-compatibility/2006">
              <mc:Choice xmlns:v="urn:schemas-microsoft-com:vml" Requires="v">
                <p:oleObj spid="_x0000_s66673" name="公式" r:id="rId7" imgW="560198" imgH="469138" progId="Equation.3">
                  <p:embed/>
                </p:oleObj>
              </mc:Choice>
              <mc:Fallback>
                <p:oleObj name="公式" r:id="rId7" imgW="560198" imgH="469138"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3284538"/>
                        <a:ext cx="1657350" cy="14049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5" name="Picture 11" descr="MCj01108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84888" y="3357563"/>
            <a:ext cx="23749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33124"/>
                                        </p:tgtEl>
                                        <p:attrNameLst>
                                          <p:attrName>style.visibility</p:attrName>
                                        </p:attrNameLst>
                                      </p:cBhvr>
                                      <p:to>
                                        <p:strVal val="visible"/>
                                      </p:to>
                                    </p:set>
                                    <p:animEffect transition="in" filter="box(out)">
                                      <p:cBhvr>
                                        <p:cTn id="7" dur="500"/>
                                        <p:tgtEl>
                                          <p:spTgt spid="133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33125"/>
                                        </p:tgtEl>
                                        <p:attrNameLst>
                                          <p:attrName>style.visibility</p:attrName>
                                        </p:attrNameLst>
                                      </p:cBhvr>
                                      <p:to>
                                        <p:strVal val="visible"/>
                                      </p:to>
                                    </p:set>
                                    <p:animEffect transition="in" filter="box(out)">
                                      <p:cBhvr>
                                        <p:cTn id="12" dur="500"/>
                                        <p:tgtEl>
                                          <p:spTgt spid="1331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33126"/>
                                        </p:tgtEl>
                                        <p:attrNameLst>
                                          <p:attrName>style.visibility</p:attrName>
                                        </p:attrNameLst>
                                      </p:cBhvr>
                                      <p:to>
                                        <p:strVal val="visible"/>
                                      </p:to>
                                    </p:set>
                                    <p:animEffect transition="in" filter="box(out)">
                                      <p:cBhvr>
                                        <p:cTn id="17"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381000" y="304800"/>
            <a:ext cx="8305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chemeClr val="hlink"/>
                </a:solidFill>
                <a:latin typeface="宋体" panose="02010600030101010101" pitchFamily="2" charset="-122"/>
              </a:rPr>
              <a:t>例</a:t>
            </a:r>
            <a:r>
              <a:rPr kumimoji="1" lang="en-US" altLang="zh-CN" sz="2800" b="1">
                <a:solidFill>
                  <a:schemeClr val="hlink"/>
                </a:solidFill>
                <a:latin typeface="宋体" panose="02010600030101010101" pitchFamily="2" charset="-122"/>
              </a:rPr>
              <a:t>7. </a:t>
            </a:r>
            <a:r>
              <a:rPr kumimoji="1" lang="zh-CN" altLang="en-US" sz="2800" b="1">
                <a:solidFill>
                  <a:srgbClr val="FFFFCC"/>
                </a:solidFill>
                <a:latin typeface="Times New Roman" panose="02020603050405020304" pitchFamily="18" charset="0"/>
              </a:rPr>
              <a:t>求均匀带电球体的场强分布。（已知球体半径为</a:t>
            </a:r>
            <a:r>
              <a:rPr kumimoji="1" lang="en-US" altLang="zh-CN" sz="2800" b="1" i="1">
                <a:solidFill>
                  <a:srgbClr val="FFFFCC"/>
                </a:solidFill>
                <a:latin typeface="Times New Roman" panose="02020603050405020304" pitchFamily="18" charset="0"/>
              </a:rPr>
              <a:t>R</a:t>
            </a:r>
            <a:r>
              <a:rPr kumimoji="1" lang="zh-CN" altLang="en-US" sz="2800" b="1">
                <a:solidFill>
                  <a:srgbClr val="FFFFCC"/>
                </a:solidFill>
                <a:latin typeface="Times New Roman" panose="02020603050405020304" pitchFamily="18" charset="0"/>
              </a:rPr>
              <a:t>，带电量为</a:t>
            </a:r>
            <a:r>
              <a:rPr kumimoji="1" lang="en-US" altLang="zh-CN" sz="2800" b="1" i="1">
                <a:solidFill>
                  <a:srgbClr val="FFFFCC"/>
                </a:solidFill>
                <a:latin typeface="Times New Roman" panose="02020603050405020304" pitchFamily="18" charset="0"/>
              </a:rPr>
              <a:t>q</a:t>
            </a:r>
            <a:r>
              <a:rPr kumimoji="1" lang="zh-CN" altLang="en-US" sz="2800" b="1">
                <a:solidFill>
                  <a:srgbClr val="FFFFCC"/>
                </a:solidFill>
                <a:latin typeface="Times New Roman" panose="02020603050405020304" pitchFamily="18" charset="0"/>
              </a:rPr>
              <a:t>，电荷密度为</a:t>
            </a:r>
            <a:r>
              <a:rPr kumimoji="1" lang="zh-CN" altLang="en-US" sz="2800" b="1" i="1">
                <a:solidFill>
                  <a:srgbClr val="FFFFCC"/>
                </a:solidFill>
                <a:latin typeface="Times New Roman" panose="02020603050405020304" pitchFamily="18" charset="0"/>
                <a:sym typeface="Symbol" panose="05050102010706020507" pitchFamily="18" charset="2"/>
              </a:rPr>
              <a:t></a:t>
            </a:r>
            <a:r>
              <a:rPr kumimoji="1" lang="zh-CN" altLang="en-US" sz="2800" b="1">
                <a:solidFill>
                  <a:srgbClr val="FFFFCC"/>
                </a:solidFill>
                <a:latin typeface="Times New Roman" panose="02020603050405020304" pitchFamily="18" charset="0"/>
                <a:sym typeface="Symbol" panose="05050102010706020507" pitchFamily="18" charset="2"/>
              </a:rPr>
              <a:t>）</a:t>
            </a:r>
            <a:endParaRPr kumimoji="1" lang="zh-CN" altLang="en-US" sz="2800" b="1">
              <a:solidFill>
                <a:srgbClr val="FFFFCC"/>
              </a:solidFill>
              <a:latin typeface="Times New Roman" panose="02020603050405020304" pitchFamily="18" charset="0"/>
            </a:endParaRPr>
          </a:p>
        </p:txBody>
      </p:sp>
      <p:sp>
        <p:nvSpPr>
          <p:cNvPr id="288771" name="Text Box 3"/>
          <p:cNvSpPr txBox="1">
            <a:spLocks noChangeArrowheads="1"/>
          </p:cNvSpPr>
          <p:nvPr/>
        </p:nvSpPr>
        <p:spPr bwMode="auto">
          <a:xfrm>
            <a:off x="468313" y="1484313"/>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ea typeface="黑体" pitchFamily="2" charset="-122"/>
              </a:rPr>
              <a:t>解：</a:t>
            </a:r>
            <a:endParaRPr kumimoji="1" lang="zh-CN" altLang="en-US" sz="2800" b="1">
              <a:solidFill>
                <a:schemeClr val="hlink"/>
              </a:solidFill>
              <a:latin typeface="Times New Roman" pitchFamily="18" charset="0"/>
              <a:ea typeface="黑体" pitchFamily="2" charset="-122"/>
            </a:endParaRPr>
          </a:p>
        </p:txBody>
      </p:sp>
      <p:sp>
        <p:nvSpPr>
          <p:cNvPr id="288772" name="Text Box 4"/>
          <p:cNvSpPr txBox="1">
            <a:spLocks noChangeArrowheads="1"/>
          </p:cNvSpPr>
          <p:nvPr/>
        </p:nvSpPr>
        <p:spPr bwMode="auto">
          <a:xfrm>
            <a:off x="1258888" y="1557338"/>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）球外某点的场强</a:t>
            </a:r>
          </a:p>
        </p:txBody>
      </p:sp>
      <p:grpSp>
        <p:nvGrpSpPr>
          <p:cNvPr id="67589" name="Group 5"/>
          <p:cNvGrpSpPr>
            <a:grpSpLocks/>
          </p:cNvGrpSpPr>
          <p:nvPr/>
        </p:nvGrpSpPr>
        <p:grpSpPr bwMode="auto">
          <a:xfrm>
            <a:off x="5940425" y="1557338"/>
            <a:ext cx="2951163" cy="2952750"/>
            <a:chOff x="3470" y="1253"/>
            <a:chExt cx="1859" cy="1860"/>
          </a:xfrm>
        </p:grpSpPr>
        <p:grpSp>
          <p:nvGrpSpPr>
            <p:cNvPr id="67596" name="Group 6"/>
            <p:cNvGrpSpPr>
              <a:grpSpLocks/>
            </p:cNvGrpSpPr>
            <p:nvPr/>
          </p:nvGrpSpPr>
          <p:grpSpPr bwMode="auto">
            <a:xfrm>
              <a:off x="3470" y="1253"/>
              <a:ext cx="1859" cy="1860"/>
              <a:chOff x="3470" y="1253"/>
              <a:chExt cx="1859" cy="1860"/>
            </a:xfrm>
          </p:grpSpPr>
          <p:sp>
            <p:nvSpPr>
              <p:cNvPr id="67601" name="Rectangle 7"/>
              <p:cNvSpPr>
                <a:spLocks noChangeArrowheads="1"/>
              </p:cNvSpPr>
              <p:nvPr/>
            </p:nvSpPr>
            <p:spPr bwMode="auto">
              <a:xfrm>
                <a:off x="3470" y="1253"/>
                <a:ext cx="1859" cy="186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8776" name="Oval 8"/>
              <p:cNvSpPr>
                <a:spLocks noChangeAspect="1" noChangeArrowheads="1"/>
              </p:cNvSpPr>
              <p:nvPr/>
            </p:nvSpPr>
            <p:spPr bwMode="auto">
              <a:xfrm>
                <a:off x="3876" y="1659"/>
                <a:ext cx="1020" cy="1020"/>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67603" name="Line 9"/>
              <p:cNvSpPr>
                <a:spLocks noChangeShapeType="1"/>
              </p:cNvSpPr>
              <p:nvPr/>
            </p:nvSpPr>
            <p:spPr bwMode="auto">
              <a:xfrm flipH="1">
                <a:off x="3969" y="2160"/>
                <a:ext cx="408" cy="31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4" name="Rectangle 10"/>
              <p:cNvSpPr>
                <a:spLocks noChangeArrowheads="1"/>
              </p:cNvSpPr>
              <p:nvPr/>
            </p:nvSpPr>
            <p:spPr bwMode="auto">
              <a:xfrm>
                <a:off x="4014" y="1842"/>
                <a:ext cx="221"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sp>
            <p:nvSpPr>
              <p:cNvPr id="67605" name="Rectangle 11"/>
              <p:cNvSpPr>
                <a:spLocks noChangeArrowheads="1"/>
              </p:cNvSpPr>
              <p:nvPr/>
            </p:nvSpPr>
            <p:spPr bwMode="auto">
              <a:xfrm>
                <a:off x="4150" y="2251"/>
                <a:ext cx="233"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R</a:t>
                </a:r>
                <a:endParaRPr kumimoji="1" lang="en-US" altLang="zh-CN" sz="2000" i="1">
                  <a:latin typeface="Times New Roman" panose="02020603050405020304" pitchFamily="18" charset="0"/>
                </a:endParaRPr>
              </a:p>
            </p:txBody>
          </p:sp>
        </p:grpSp>
        <p:grpSp>
          <p:nvGrpSpPr>
            <p:cNvPr id="67597" name="Group 12"/>
            <p:cNvGrpSpPr>
              <a:grpSpLocks/>
            </p:cNvGrpSpPr>
            <p:nvPr/>
          </p:nvGrpSpPr>
          <p:grpSpPr bwMode="auto">
            <a:xfrm>
              <a:off x="3648" y="1440"/>
              <a:ext cx="1474" cy="1474"/>
              <a:chOff x="3648" y="1440"/>
              <a:chExt cx="1474" cy="1474"/>
            </a:xfrm>
          </p:grpSpPr>
          <p:sp>
            <p:nvSpPr>
              <p:cNvPr id="67598" name="Oval 13"/>
              <p:cNvSpPr>
                <a:spLocks noChangeAspect="1" noChangeArrowheads="1"/>
              </p:cNvSpPr>
              <p:nvPr/>
            </p:nvSpPr>
            <p:spPr bwMode="auto">
              <a:xfrm>
                <a:off x="3648" y="1440"/>
                <a:ext cx="1474" cy="1474"/>
              </a:xfrm>
              <a:prstGeom prst="ellipse">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7599" name="Line 14"/>
              <p:cNvSpPr>
                <a:spLocks noChangeShapeType="1"/>
              </p:cNvSpPr>
              <p:nvPr/>
            </p:nvSpPr>
            <p:spPr bwMode="auto">
              <a:xfrm>
                <a:off x="4386" y="2160"/>
                <a:ext cx="726"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0" name="Rectangle 15"/>
              <p:cNvSpPr>
                <a:spLocks noChangeArrowheads="1"/>
              </p:cNvSpPr>
              <p:nvPr/>
            </p:nvSpPr>
            <p:spPr bwMode="auto">
              <a:xfrm>
                <a:off x="4604" y="1842"/>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latin typeface="Times New Roman" panose="02020603050405020304" pitchFamily="18" charset="0"/>
                    <a:sym typeface="Symbol" panose="05050102010706020507" pitchFamily="18" charset="2"/>
                  </a:rPr>
                  <a:t>r</a:t>
                </a:r>
              </a:p>
            </p:txBody>
          </p:sp>
        </p:grpSp>
      </p:grpSp>
      <p:graphicFrame>
        <p:nvGraphicFramePr>
          <p:cNvPr id="288784" name="Object 16"/>
          <p:cNvGraphicFramePr>
            <a:graphicFrameLocks noChangeAspect="1"/>
          </p:cNvGraphicFramePr>
          <p:nvPr/>
        </p:nvGraphicFramePr>
        <p:xfrm>
          <a:off x="900113" y="2349500"/>
          <a:ext cx="2016125" cy="1085850"/>
        </p:xfrm>
        <a:graphic>
          <a:graphicData uri="http://schemas.openxmlformats.org/presentationml/2006/ole">
            <mc:AlternateContent xmlns:mc="http://schemas.openxmlformats.org/markup-compatibility/2006">
              <mc:Choice xmlns:v="urn:schemas-microsoft-com:vml" Requires="v">
                <p:oleObj spid="_x0000_s67750" name="公式" r:id="rId3" imgW="775564" imgH="406985" progId="Equation.3">
                  <p:embed/>
                </p:oleObj>
              </mc:Choice>
              <mc:Fallback>
                <p:oleObj name="公式" r:id="rId3" imgW="775564" imgH="406985"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349500"/>
                        <a:ext cx="2016125" cy="1085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5" name="Object 17"/>
          <p:cNvGraphicFramePr>
            <a:graphicFrameLocks noChangeAspect="1"/>
          </p:cNvGraphicFramePr>
          <p:nvPr/>
        </p:nvGraphicFramePr>
        <p:xfrm>
          <a:off x="1112838" y="3603625"/>
          <a:ext cx="3603625" cy="1120775"/>
        </p:xfrm>
        <a:graphic>
          <a:graphicData uri="http://schemas.openxmlformats.org/presentationml/2006/ole">
            <mc:AlternateContent xmlns:mc="http://schemas.openxmlformats.org/markup-compatibility/2006">
              <mc:Choice xmlns:v="urn:schemas-microsoft-com:vml" Requires="v">
                <p:oleObj spid="_x0000_s67751" name="公式" r:id="rId5" imgW="1359646" imgH="406985" progId="Equation.3">
                  <p:embed/>
                </p:oleObj>
              </mc:Choice>
              <mc:Fallback>
                <p:oleObj name="公式" r:id="rId5" imgW="1359646" imgH="406985"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838" y="3603625"/>
                        <a:ext cx="3603625" cy="11207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86" name="Object 18"/>
          <p:cNvGraphicFramePr>
            <a:graphicFrameLocks noChangeAspect="1"/>
          </p:cNvGraphicFramePr>
          <p:nvPr/>
        </p:nvGraphicFramePr>
        <p:xfrm>
          <a:off x="3348038" y="2349500"/>
          <a:ext cx="2016125" cy="1004888"/>
        </p:xfrm>
        <a:graphic>
          <a:graphicData uri="http://schemas.openxmlformats.org/presentationml/2006/ole">
            <mc:AlternateContent xmlns:mc="http://schemas.openxmlformats.org/markup-compatibility/2006">
              <mc:Choice xmlns:v="urn:schemas-microsoft-com:vml" Requires="v">
                <p:oleObj spid="_x0000_s67752" name="公式" r:id="rId7" imgW="761179" imgH="368580" progId="Equation.3">
                  <p:embed/>
                </p:oleObj>
              </mc:Choice>
              <mc:Fallback>
                <p:oleObj name="公式" r:id="rId7" imgW="761179" imgH="36858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2349500"/>
                        <a:ext cx="2016125" cy="10048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787" name="Group 19"/>
          <p:cNvGrpSpPr>
            <a:grpSpLocks/>
          </p:cNvGrpSpPr>
          <p:nvPr/>
        </p:nvGrpSpPr>
        <p:grpSpPr bwMode="auto">
          <a:xfrm>
            <a:off x="877888" y="4845050"/>
            <a:ext cx="6269037" cy="1247775"/>
            <a:chOff x="609" y="2923"/>
            <a:chExt cx="4191" cy="881"/>
          </a:xfrm>
        </p:grpSpPr>
        <p:graphicFrame>
          <p:nvGraphicFramePr>
            <p:cNvPr id="67594" name="Object 20"/>
            <p:cNvGraphicFramePr>
              <a:graphicFrameLocks noChangeAspect="1"/>
            </p:cNvGraphicFramePr>
            <p:nvPr/>
          </p:nvGraphicFramePr>
          <p:xfrm>
            <a:off x="609" y="2923"/>
            <a:ext cx="2765" cy="881"/>
          </p:xfrm>
          <a:graphic>
            <a:graphicData uri="http://schemas.openxmlformats.org/presentationml/2006/ole">
              <mc:AlternateContent xmlns:mc="http://schemas.openxmlformats.org/markup-compatibility/2006">
                <mc:Choice xmlns:v="urn:schemas-microsoft-com:vml" Requires="v">
                  <p:oleObj spid="_x0000_s67753" name="公式" r:id="rId9" imgW="1473120" imgH="457200" progId="Equation.3">
                    <p:embed/>
                  </p:oleObj>
                </mc:Choice>
                <mc:Fallback>
                  <p:oleObj name="公式" r:id="rId9" imgW="1473120" imgH="4572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 y="2923"/>
                          <a:ext cx="2765" cy="881"/>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67595" name="Text Box 21"/>
            <p:cNvSpPr txBox="1">
              <a:spLocks noChangeArrowheads="1"/>
            </p:cNvSpPr>
            <p:nvPr/>
          </p:nvSpPr>
          <p:spPr bwMode="auto">
            <a:xfrm>
              <a:off x="3264" y="3264"/>
              <a:ext cx="153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800">
                  <a:latin typeface="Times New Roman" panose="02020603050405020304" pitchFamily="18" charset="0"/>
                </a:rPr>
                <a:t>( </a:t>
              </a:r>
              <a:r>
                <a:rPr kumimoji="1" lang="en-US" altLang="zh-CN" sz="2800" i="1">
                  <a:latin typeface="Times New Roman" panose="02020603050405020304" pitchFamily="18" charset="0"/>
                </a:rPr>
                <a:t>r</a:t>
              </a:r>
              <a:r>
                <a:rPr kumimoji="1" lang="en-US" altLang="zh-CN" sz="2800">
                  <a:latin typeface="Times New Roman" panose="02020603050405020304" pitchFamily="18" charset="0"/>
                </a:rPr>
                <a:t> ≥ </a:t>
              </a:r>
              <a:r>
                <a:rPr kumimoji="1" lang="en-US" altLang="zh-CN" sz="2800" i="1">
                  <a:latin typeface="Times New Roman" panose="02020603050405020304" pitchFamily="18" charset="0"/>
                </a:rPr>
                <a:t>R</a:t>
              </a:r>
              <a:r>
                <a:rPr kumimoji="1" lang="en-US" altLang="zh-CN" sz="2800">
                  <a:latin typeface="Times New Roman" panose="02020603050405020304" pitchFamily="18" charset="0"/>
                </a:rPr>
                <a:t> )</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88771"/>
                                        </p:tgtEl>
                                        <p:attrNameLst>
                                          <p:attrName>style.visibility</p:attrName>
                                        </p:attrNameLst>
                                      </p:cBhvr>
                                      <p:to>
                                        <p:strVal val="visible"/>
                                      </p:to>
                                    </p:set>
                                    <p:anim calcmode="lin" valueType="num">
                                      <p:cBhvr>
                                        <p:cTn id="7" dur="500" fill="hold"/>
                                        <p:tgtEl>
                                          <p:spTgt spid="288771"/>
                                        </p:tgtEl>
                                        <p:attrNameLst>
                                          <p:attrName>ppt_w</p:attrName>
                                        </p:attrNameLst>
                                      </p:cBhvr>
                                      <p:tavLst>
                                        <p:tav tm="0">
                                          <p:val>
                                            <p:strVal val="4*#ppt_w"/>
                                          </p:val>
                                        </p:tav>
                                        <p:tav tm="100000">
                                          <p:val>
                                            <p:strVal val="#ppt_w"/>
                                          </p:val>
                                        </p:tav>
                                      </p:tavLst>
                                    </p:anim>
                                    <p:anim calcmode="lin" valueType="num">
                                      <p:cBhvr>
                                        <p:cTn id="8" dur="500" fill="hold"/>
                                        <p:tgtEl>
                                          <p:spTgt spid="288771"/>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288772"/>
                                        </p:tgtEl>
                                        <p:attrNameLst>
                                          <p:attrName>style.visibility</p:attrName>
                                        </p:attrNameLst>
                                      </p:cBhvr>
                                      <p:to>
                                        <p:strVal val="visible"/>
                                      </p:to>
                                    </p:set>
                                    <p:animEffect transition="in" filter="box(out)">
                                      <p:cBhvr>
                                        <p:cTn id="13" dur="500"/>
                                        <p:tgtEl>
                                          <p:spTgt spid="288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288784"/>
                                        </p:tgtEl>
                                        <p:attrNameLst>
                                          <p:attrName>style.visibility</p:attrName>
                                        </p:attrNameLst>
                                      </p:cBhvr>
                                      <p:to>
                                        <p:strVal val="visible"/>
                                      </p:to>
                                    </p:set>
                                    <p:animEffect transition="in" filter="box(out)">
                                      <p:cBhvr>
                                        <p:cTn id="18" dur="500"/>
                                        <p:tgtEl>
                                          <p:spTgt spid="28878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288786"/>
                                        </p:tgtEl>
                                        <p:attrNameLst>
                                          <p:attrName>style.visibility</p:attrName>
                                        </p:attrNameLst>
                                      </p:cBhvr>
                                      <p:to>
                                        <p:strVal val="visible"/>
                                      </p:to>
                                    </p:set>
                                    <p:animEffect transition="in" filter="box(out)">
                                      <p:cBhvr>
                                        <p:cTn id="23" dur="500"/>
                                        <p:tgtEl>
                                          <p:spTgt spid="2887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288785"/>
                                        </p:tgtEl>
                                        <p:attrNameLst>
                                          <p:attrName>style.visibility</p:attrName>
                                        </p:attrNameLst>
                                      </p:cBhvr>
                                      <p:to>
                                        <p:strVal val="visible"/>
                                      </p:to>
                                    </p:set>
                                    <p:animEffect transition="in" filter="box(out)">
                                      <p:cBhvr>
                                        <p:cTn id="28" dur="500"/>
                                        <p:tgtEl>
                                          <p:spTgt spid="28878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288787"/>
                                        </p:tgtEl>
                                        <p:attrNameLst>
                                          <p:attrName>style.visibility</p:attrName>
                                        </p:attrNameLst>
                                      </p:cBhvr>
                                      <p:to>
                                        <p:strVal val="visible"/>
                                      </p:to>
                                    </p:set>
                                    <p:animEffect transition="in" filter="strips(upRight)">
                                      <p:cBhvr>
                                        <p:cTn id="33" dur="500"/>
                                        <p:tgtEl>
                                          <p:spTgt spid="28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autoUpdateAnimBg="0"/>
      <p:bldP spid="28877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1547813" y="1125538"/>
            <a:ext cx="4124325" cy="4832350"/>
            <a:chOff x="2976" y="144"/>
            <a:chExt cx="2598" cy="3044"/>
          </a:xfrm>
        </p:grpSpPr>
        <p:grpSp>
          <p:nvGrpSpPr>
            <p:cNvPr id="68611" name="Group 3"/>
            <p:cNvGrpSpPr>
              <a:grpSpLocks/>
            </p:cNvGrpSpPr>
            <p:nvPr/>
          </p:nvGrpSpPr>
          <p:grpSpPr bwMode="auto">
            <a:xfrm>
              <a:off x="3158" y="335"/>
              <a:ext cx="2113" cy="2276"/>
              <a:chOff x="3158" y="335"/>
              <a:chExt cx="2113" cy="2276"/>
            </a:xfrm>
          </p:grpSpPr>
          <p:sp>
            <p:nvSpPr>
              <p:cNvPr id="68639" name="Rectangle 4"/>
              <p:cNvSpPr>
                <a:spLocks noChangeArrowheads="1"/>
              </p:cNvSpPr>
              <p:nvPr/>
            </p:nvSpPr>
            <p:spPr bwMode="auto">
              <a:xfrm>
                <a:off x="3493" y="1036"/>
                <a:ext cx="29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chemeClr val="hlink"/>
                    </a:solidFill>
                    <a:latin typeface="Bookman Old Style" panose="02050604050505020204" pitchFamily="18" charset="0"/>
                  </a:rPr>
                  <a:t>R</a:t>
                </a:r>
              </a:p>
            </p:txBody>
          </p:sp>
          <p:sp>
            <p:nvSpPr>
              <p:cNvPr id="68640" name="Oval 5"/>
              <p:cNvSpPr>
                <a:spLocks noChangeArrowheads="1"/>
              </p:cNvSpPr>
              <p:nvPr/>
            </p:nvSpPr>
            <p:spPr bwMode="auto">
              <a:xfrm>
                <a:off x="3424" y="640"/>
                <a:ext cx="1600" cy="1600"/>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8641" name="Rectangle 6"/>
              <p:cNvSpPr>
                <a:spLocks noChangeArrowheads="1"/>
              </p:cNvSpPr>
              <p:nvPr/>
            </p:nvSpPr>
            <p:spPr bwMode="auto">
              <a:xfrm>
                <a:off x="3302" y="177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2" name="Rectangle 7"/>
              <p:cNvSpPr>
                <a:spLocks noChangeArrowheads="1"/>
              </p:cNvSpPr>
              <p:nvPr/>
            </p:nvSpPr>
            <p:spPr bwMode="auto">
              <a:xfrm>
                <a:off x="3158" y="14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3" name="Rectangle 8"/>
              <p:cNvSpPr>
                <a:spLocks noChangeArrowheads="1"/>
              </p:cNvSpPr>
              <p:nvPr/>
            </p:nvSpPr>
            <p:spPr bwMode="auto">
              <a:xfrm>
                <a:off x="3158" y="1199"/>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4" name="Rectangle 9"/>
              <p:cNvSpPr>
                <a:spLocks noChangeArrowheads="1"/>
              </p:cNvSpPr>
              <p:nvPr/>
            </p:nvSpPr>
            <p:spPr bwMode="auto">
              <a:xfrm>
                <a:off x="3254" y="8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5" name="Rectangle 10"/>
              <p:cNvSpPr>
                <a:spLocks noChangeArrowheads="1"/>
              </p:cNvSpPr>
              <p:nvPr/>
            </p:nvSpPr>
            <p:spPr bwMode="auto">
              <a:xfrm>
                <a:off x="3542" y="5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6" name="Rectangle 11"/>
              <p:cNvSpPr>
                <a:spLocks noChangeArrowheads="1"/>
              </p:cNvSpPr>
              <p:nvPr/>
            </p:nvSpPr>
            <p:spPr bwMode="auto">
              <a:xfrm>
                <a:off x="3878" y="3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7" name="Rectangle 12"/>
              <p:cNvSpPr>
                <a:spLocks noChangeArrowheads="1"/>
              </p:cNvSpPr>
              <p:nvPr/>
            </p:nvSpPr>
            <p:spPr bwMode="auto">
              <a:xfrm>
                <a:off x="4886" y="8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8" name="Rectangle 13"/>
              <p:cNvSpPr>
                <a:spLocks noChangeArrowheads="1"/>
              </p:cNvSpPr>
              <p:nvPr/>
            </p:nvSpPr>
            <p:spPr bwMode="auto">
              <a:xfrm>
                <a:off x="4646" y="5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49" name="Rectangle 14"/>
              <p:cNvSpPr>
                <a:spLocks noChangeArrowheads="1"/>
              </p:cNvSpPr>
              <p:nvPr/>
            </p:nvSpPr>
            <p:spPr bwMode="auto">
              <a:xfrm>
                <a:off x="4262" y="3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0" name="Rectangle 15"/>
              <p:cNvSpPr>
                <a:spLocks noChangeArrowheads="1"/>
              </p:cNvSpPr>
              <p:nvPr/>
            </p:nvSpPr>
            <p:spPr bwMode="auto">
              <a:xfrm>
                <a:off x="4262" y="220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1" name="Rectangle 16"/>
              <p:cNvSpPr>
                <a:spLocks noChangeArrowheads="1"/>
              </p:cNvSpPr>
              <p:nvPr/>
            </p:nvSpPr>
            <p:spPr bwMode="auto">
              <a:xfrm>
                <a:off x="4646" y="20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2" name="Rectangle 17"/>
              <p:cNvSpPr>
                <a:spLocks noChangeArrowheads="1"/>
              </p:cNvSpPr>
              <p:nvPr/>
            </p:nvSpPr>
            <p:spPr bwMode="auto">
              <a:xfrm>
                <a:off x="4886" y="177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3" name="Rectangle 18"/>
              <p:cNvSpPr>
                <a:spLocks noChangeArrowheads="1"/>
              </p:cNvSpPr>
              <p:nvPr/>
            </p:nvSpPr>
            <p:spPr bwMode="auto">
              <a:xfrm>
                <a:off x="4982" y="14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4" name="Rectangle 19"/>
              <p:cNvSpPr>
                <a:spLocks noChangeArrowheads="1"/>
              </p:cNvSpPr>
              <p:nvPr/>
            </p:nvSpPr>
            <p:spPr bwMode="auto">
              <a:xfrm>
                <a:off x="3590"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5" name="Rectangle 20"/>
              <p:cNvSpPr>
                <a:spLocks noChangeArrowheads="1"/>
              </p:cNvSpPr>
              <p:nvPr/>
            </p:nvSpPr>
            <p:spPr bwMode="auto">
              <a:xfrm>
                <a:off x="3926" y="220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68656" name="Line 21"/>
              <p:cNvSpPr>
                <a:spLocks noChangeShapeType="1"/>
              </p:cNvSpPr>
              <p:nvPr/>
            </p:nvSpPr>
            <p:spPr bwMode="auto">
              <a:xfrm flipH="1" flipV="1">
                <a:off x="3408" y="1344"/>
                <a:ext cx="816" cy="144"/>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57" name="Rectangle 22"/>
              <p:cNvSpPr>
                <a:spLocks noChangeArrowheads="1"/>
              </p:cNvSpPr>
              <p:nvPr/>
            </p:nvSpPr>
            <p:spPr bwMode="auto">
              <a:xfrm>
                <a:off x="4502" y="1679"/>
                <a:ext cx="31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tx2"/>
                    </a:solidFill>
                    <a:latin typeface="Bookman Old Style" panose="02050604050505020204" pitchFamily="18" charset="0"/>
                  </a:rPr>
                  <a:t>q</a:t>
                </a:r>
              </a:p>
            </p:txBody>
          </p:sp>
        </p:grpSp>
        <p:grpSp>
          <p:nvGrpSpPr>
            <p:cNvPr id="68612" name="Group 23"/>
            <p:cNvGrpSpPr>
              <a:grpSpLocks/>
            </p:cNvGrpSpPr>
            <p:nvPr/>
          </p:nvGrpSpPr>
          <p:grpSpPr bwMode="auto">
            <a:xfrm>
              <a:off x="3176" y="392"/>
              <a:ext cx="2398" cy="2796"/>
              <a:chOff x="3176" y="392"/>
              <a:chExt cx="2398" cy="2796"/>
            </a:xfrm>
          </p:grpSpPr>
          <p:sp>
            <p:nvSpPr>
              <p:cNvPr id="68633" name="Oval 24"/>
              <p:cNvSpPr>
                <a:spLocks noChangeArrowheads="1"/>
              </p:cNvSpPr>
              <p:nvPr/>
            </p:nvSpPr>
            <p:spPr bwMode="auto">
              <a:xfrm>
                <a:off x="3176" y="392"/>
                <a:ext cx="2096" cy="2096"/>
              </a:xfrm>
              <a:prstGeom prst="ellipse">
                <a:avLst/>
              </a:prstGeom>
              <a:noFill/>
              <a:ln w="254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8634" name="Line 25"/>
              <p:cNvSpPr>
                <a:spLocks noChangeShapeType="1"/>
              </p:cNvSpPr>
              <p:nvPr/>
            </p:nvSpPr>
            <p:spPr bwMode="auto">
              <a:xfrm flipV="1">
                <a:off x="4224" y="1344"/>
                <a:ext cx="1008" cy="144"/>
              </a:xfrm>
              <a:prstGeom prst="line">
                <a:avLst/>
              </a:prstGeom>
              <a:noFill/>
              <a:ln w="25400">
                <a:solidFill>
                  <a:srgbClr val="66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5" name="Rectangle 26"/>
              <p:cNvSpPr>
                <a:spLocks noChangeArrowheads="1"/>
              </p:cNvSpPr>
              <p:nvPr/>
            </p:nvSpPr>
            <p:spPr bwMode="auto">
              <a:xfrm>
                <a:off x="5317" y="1055"/>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rgbClr val="66FF33"/>
                    </a:solidFill>
                    <a:latin typeface="Bookman Old Style" panose="02050604050505020204" pitchFamily="18" charset="0"/>
                  </a:rPr>
                  <a:t>r</a:t>
                </a:r>
              </a:p>
            </p:txBody>
          </p:sp>
          <p:sp>
            <p:nvSpPr>
              <p:cNvPr id="68636" name="Rectangle 27"/>
              <p:cNvSpPr>
                <a:spLocks noChangeArrowheads="1"/>
              </p:cNvSpPr>
              <p:nvPr/>
            </p:nvSpPr>
            <p:spPr bwMode="auto">
              <a:xfrm>
                <a:off x="4358" y="2784"/>
                <a:ext cx="98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66FF33"/>
                    </a:solidFill>
                    <a:latin typeface="Bookman Old Style" panose="02050604050505020204" pitchFamily="18" charset="0"/>
                  </a:rPr>
                  <a:t>高斯面</a:t>
                </a:r>
              </a:p>
            </p:txBody>
          </p:sp>
          <p:sp>
            <p:nvSpPr>
              <p:cNvPr id="68637" name="Rectangle 28"/>
              <p:cNvSpPr>
                <a:spLocks noChangeArrowheads="1"/>
              </p:cNvSpPr>
              <p:nvPr/>
            </p:nvSpPr>
            <p:spPr bwMode="auto">
              <a:xfrm>
                <a:off x="4324" y="2788"/>
                <a:ext cx="1048" cy="376"/>
              </a:xfrm>
              <a:prstGeom prst="rect">
                <a:avLst/>
              </a:prstGeom>
              <a:noFill/>
              <a:ln w="127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8638" name="Line 29"/>
              <p:cNvSpPr>
                <a:spLocks noChangeShapeType="1"/>
              </p:cNvSpPr>
              <p:nvPr/>
            </p:nvSpPr>
            <p:spPr bwMode="auto">
              <a:xfrm>
                <a:off x="4512" y="2496"/>
                <a:ext cx="96" cy="288"/>
              </a:xfrm>
              <a:prstGeom prst="line">
                <a:avLst/>
              </a:prstGeom>
              <a:noFill/>
              <a:ln w="25400">
                <a:solidFill>
                  <a:srgbClr val="FF00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8613" name="Group 30"/>
            <p:cNvGrpSpPr>
              <a:grpSpLocks/>
            </p:cNvGrpSpPr>
            <p:nvPr/>
          </p:nvGrpSpPr>
          <p:grpSpPr bwMode="auto">
            <a:xfrm>
              <a:off x="2976" y="144"/>
              <a:ext cx="2592" cy="2544"/>
              <a:chOff x="2976" y="144"/>
              <a:chExt cx="2592" cy="2544"/>
            </a:xfrm>
          </p:grpSpPr>
          <p:sp>
            <p:nvSpPr>
              <p:cNvPr id="68614" name="Rectangle 31"/>
              <p:cNvSpPr>
                <a:spLocks noChangeArrowheads="1"/>
              </p:cNvSpPr>
              <p:nvPr/>
            </p:nvSpPr>
            <p:spPr bwMode="auto">
              <a:xfrm>
                <a:off x="5221" y="373"/>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68615" name="Line 32"/>
              <p:cNvSpPr>
                <a:spLocks noChangeShapeType="1"/>
              </p:cNvSpPr>
              <p:nvPr/>
            </p:nvSpPr>
            <p:spPr bwMode="auto">
              <a:xfrm>
                <a:off x="5281" y="365"/>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616" name="Group 33"/>
              <p:cNvGrpSpPr>
                <a:grpSpLocks/>
              </p:cNvGrpSpPr>
              <p:nvPr/>
            </p:nvGrpSpPr>
            <p:grpSpPr bwMode="auto">
              <a:xfrm>
                <a:off x="2976" y="144"/>
                <a:ext cx="2544" cy="2544"/>
                <a:chOff x="2976" y="144"/>
                <a:chExt cx="2544" cy="2544"/>
              </a:xfrm>
            </p:grpSpPr>
            <p:sp>
              <p:nvSpPr>
                <p:cNvPr id="68617" name="Line 34"/>
                <p:cNvSpPr>
                  <a:spLocks noChangeShapeType="1"/>
                </p:cNvSpPr>
                <p:nvPr/>
              </p:nvSpPr>
              <p:spPr bwMode="auto">
                <a:xfrm flipV="1">
                  <a:off x="4992" y="1008"/>
                  <a:ext cx="528" cy="19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8" name="Line 35"/>
                <p:cNvSpPr>
                  <a:spLocks noChangeShapeType="1"/>
                </p:cNvSpPr>
                <p:nvPr/>
              </p:nvSpPr>
              <p:spPr bwMode="auto">
                <a:xfrm flipV="1">
                  <a:off x="4896" y="576"/>
                  <a:ext cx="384" cy="336"/>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9" name="Line 36"/>
                <p:cNvSpPr>
                  <a:spLocks noChangeShapeType="1"/>
                </p:cNvSpPr>
                <p:nvPr/>
              </p:nvSpPr>
              <p:spPr bwMode="auto">
                <a:xfrm flipV="1">
                  <a:off x="4608" y="240"/>
                  <a:ext cx="192" cy="48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0" name="Line 37"/>
                <p:cNvSpPr>
                  <a:spLocks noChangeShapeType="1"/>
                </p:cNvSpPr>
                <p:nvPr/>
              </p:nvSpPr>
              <p:spPr bwMode="auto">
                <a:xfrm flipV="1">
                  <a:off x="4224" y="144"/>
                  <a:ext cx="0" cy="48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1" name="Line 38"/>
                <p:cNvSpPr>
                  <a:spLocks noChangeShapeType="1"/>
                </p:cNvSpPr>
                <p:nvPr/>
              </p:nvSpPr>
              <p:spPr bwMode="auto">
                <a:xfrm flipH="1" flipV="1">
                  <a:off x="3696" y="240"/>
                  <a:ext cx="192" cy="4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2" name="Line 39"/>
                <p:cNvSpPr>
                  <a:spLocks noChangeShapeType="1"/>
                </p:cNvSpPr>
                <p:nvPr/>
              </p:nvSpPr>
              <p:spPr bwMode="auto">
                <a:xfrm flipH="1" flipV="1">
                  <a:off x="3264" y="576"/>
                  <a:ext cx="336" cy="336"/>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3" name="Line 40"/>
                <p:cNvSpPr>
                  <a:spLocks noChangeShapeType="1"/>
                </p:cNvSpPr>
                <p:nvPr/>
              </p:nvSpPr>
              <p:spPr bwMode="auto">
                <a:xfrm flipH="1" flipV="1">
                  <a:off x="3024" y="1056"/>
                  <a:ext cx="384"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4" name="Line 41"/>
                <p:cNvSpPr>
                  <a:spLocks noChangeShapeType="1"/>
                </p:cNvSpPr>
                <p:nvPr/>
              </p:nvSpPr>
              <p:spPr bwMode="auto">
                <a:xfrm flipH="1">
                  <a:off x="2976" y="1488"/>
                  <a:ext cx="38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5" name="Line 42"/>
                <p:cNvSpPr>
                  <a:spLocks noChangeShapeType="1"/>
                </p:cNvSpPr>
                <p:nvPr/>
              </p:nvSpPr>
              <p:spPr bwMode="auto">
                <a:xfrm flipH="1">
                  <a:off x="3024" y="1776"/>
                  <a:ext cx="432"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6" name="Line 43"/>
                <p:cNvSpPr>
                  <a:spLocks noChangeShapeType="1"/>
                </p:cNvSpPr>
                <p:nvPr/>
              </p:nvSpPr>
              <p:spPr bwMode="auto">
                <a:xfrm flipH="1">
                  <a:off x="3312" y="2016"/>
                  <a:ext cx="336" cy="28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7" name="Line 44"/>
                <p:cNvSpPr>
                  <a:spLocks noChangeShapeType="1"/>
                </p:cNvSpPr>
                <p:nvPr/>
              </p:nvSpPr>
              <p:spPr bwMode="auto">
                <a:xfrm flipH="1">
                  <a:off x="3744" y="2208"/>
                  <a:ext cx="192"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8" name="Line 45"/>
                <p:cNvSpPr>
                  <a:spLocks noChangeShapeType="1"/>
                </p:cNvSpPr>
                <p:nvPr/>
              </p:nvSpPr>
              <p:spPr bwMode="auto">
                <a:xfrm>
                  <a:off x="4224" y="2256"/>
                  <a:ext cx="0" cy="4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9" name="Line 46"/>
                <p:cNvSpPr>
                  <a:spLocks noChangeShapeType="1"/>
                </p:cNvSpPr>
                <p:nvPr/>
              </p:nvSpPr>
              <p:spPr bwMode="auto">
                <a:xfrm>
                  <a:off x="4560" y="2208"/>
                  <a:ext cx="192"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0" name="Line 47"/>
                <p:cNvSpPr>
                  <a:spLocks noChangeShapeType="1"/>
                </p:cNvSpPr>
                <p:nvPr/>
              </p:nvSpPr>
              <p:spPr bwMode="auto">
                <a:xfrm>
                  <a:off x="4848" y="2016"/>
                  <a:ext cx="288" cy="24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1" name="Line 48"/>
                <p:cNvSpPr>
                  <a:spLocks noChangeShapeType="1"/>
                </p:cNvSpPr>
                <p:nvPr/>
              </p:nvSpPr>
              <p:spPr bwMode="auto">
                <a:xfrm>
                  <a:off x="4992" y="1776"/>
                  <a:ext cx="432"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2" name="Line 49"/>
                <p:cNvSpPr>
                  <a:spLocks noChangeShapeType="1"/>
                </p:cNvSpPr>
                <p:nvPr/>
              </p:nvSpPr>
              <p:spPr bwMode="auto">
                <a:xfrm>
                  <a:off x="5040" y="1488"/>
                  <a:ext cx="48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468313" y="620713"/>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）求球体内一点的场强</a:t>
            </a:r>
          </a:p>
        </p:txBody>
      </p:sp>
      <p:graphicFrame>
        <p:nvGraphicFramePr>
          <p:cNvPr id="290819" name="Object 3"/>
          <p:cNvGraphicFramePr>
            <a:graphicFrameLocks noChangeAspect="1"/>
          </p:cNvGraphicFramePr>
          <p:nvPr/>
        </p:nvGraphicFramePr>
        <p:xfrm>
          <a:off x="539750" y="2420938"/>
          <a:ext cx="4464050" cy="1112837"/>
        </p:xfrm>
        <a:graphic>
          <a:graphicData uri="http://schemas.openxmlformats.org/presentationml/2006/ole">
            <mc:AlternateContent xmlns:mc="http://schemas.openxmlformats.org/markup-compatibility/2006">
              <mc:Choice xmlns:v="urn:schemas-microsoft-com:vml" Requires="v">
                <p:oleObj spid="_x0000_s69841" name="公式" r:id="rId3" imgW="1704342" imgH="406985" progId="Equation.3">
                  <p:embed/>
                </p:oleObj>
              </mc:Choice>
              <mc:Fallback>
                <p:oleObj name="公式" r:id="rId3" imgW="1704342" imgH="4069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420938"/>
                        <a:ext cx="4464050" cy="11128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0" name="Object 4"/>
          <p:cNvGraphicFramePr>
            <a:graphicFrameLocks noChangeAspect="1"/>
          </p:cNvGraphicFramePr>
          <p:nvPr/>
        </p:nvGraphicFramePr>
        <p:xfrm>
          <a:off x="1116013" y="3644900"/>
          <a:ext cx="2879725" cy="1281113"/>
        </p:xfrm>
        <a:graphic>
          <a:graphicData uri="http://schemas.openxmlformats.org/presentationml/2006/ole">
            <mc:AlternateContent xmlns:mc="http://schemas.openxmlformats.org/markup-compatibility/2006">
              <mc:Choice xmlns:v="urn:schemas-microsoft-com:vml" Requires="v">
                <p:oleObj spid="_x0000_s69842" name="公式" r:id="rId5" imgW="1005316" imgH="435619" progId="Equation.3">
                  <p:embed/>
                </p:oleObj>
              </mc:Choice>
              <mc:Fallback>
                <p:oleObj name="公式" r:id="rId5" imgW="1005316" imgH="4356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644900"/>
                        <a:ext cx="2879725" cy="1281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1" name="Object 5"/>
          <p:cNvGraphicFramePr>
            <a:graphicFrameLocks noChangeAspect="1"/>
          </p:cNvGraphicFramePr>
          <p:nvPr/>
        </p:nvGraphicFramePr>
        <p:xfrm>
          <a:off x="1331913" y="1268413"/>
          <a:ext cx="2519362" cy="1184275"/>
        </p:xfrm>
        <a:graphic>
          <a:graphicData uri="http://schemas.openxmlformats.org/presentationml/2006/ole">
            <mc:AlternateContent xmlns:mc="http://schemas.openxmlformats.org/markup-compatibility/2006">
              <mc:Choice xmlns:v="urn:schemas-microsoft-com:vml" Requires="v">
                <p:oleObj spid="_x0000_s69843" name="公式" r:id="rId7" imgW="890508" imgH="406985" progId="Equation.3">
                  <p:embed/>
                </p:oleObj>
              </mc:Choice>
              <mc:Fallback>
                <p:oleObj name="公式" r:id="rId7" imgW="890508" imgH="40698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1268413"/>
                        <a:ext cx="2519362" cy="1184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0822" name="Group 6"/>
          <p:cNvGrpSpPr>
            <a:grpSpLocks/>
          </p:cNvGrpSpPr>
          <p:nvPr/>
        </p:nvGrpSpPr>
        <p:grpSpPr bwMode="auto">
          <a:xfrm>
            <a:off x="827088" y="5013325"/>
            <a:ext cx="5310187" cy="1252538"/>
            <a:chOff x="521" y="3158"/>
            <a:chExt cx="3345" cy="789"/>
          </a:xfrm>
        </p:grpSpPr>
        <p:graphicFrame>
          <p:nvGraphicFramePr>
            <p:cNvPr id="69664" name="Object 7"/>
            <p:cNvGraphicFramePr>
              <a:graphicFrameLocks noChangeAspect="1"/>
            </p:cNvGraphicFramePr>
            <p:nvPr/>
          </p:nvGraphicFramePr>
          <p:xfrm>
            <a:off x="521" y="3158"/>
            <a:ext cx="2087" cy="789"/>
          </p:xfrm>
          <a:graphic>
            <a:graphicData uri="http://schemas.openxmlformats.org/presentationml/2006/ole">
              <mc:AlternateContent xmlns:mc="http://schemas.openxmlformats.org/markup-compatibility/2006">
                <mc:Choice xmlns:v="urn:schemas-microsoft-com:vml" Requires="v">
                  <p:oleObj spid="_x0000_s69844" name="公式" r:id="rId9" imgW="1182549" imgH="435619" progId="Equation.3">
                    <p:embed/>
                  </p:oleObj>
                </mc:Choice>
                <mc:Fallback>
                  <p:oleObj name="公式" r:id="rId9" imgW="1182549" imgH="435619"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 y="3158"/>
                          <a:ext cx="2087" cy="789"/>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69665" name="Text Box 8"/>
            <p:cNvSpPr txBox="1">
              <a:spLocks noChangeArrowheads="1"/>
            </p:cNvSpPr>
            <p:nvPr/>
          </p:nvSpPr>
          <p:spPr bwMode="auto">
            <a:xfrm>
              <a:off x="2653" y="3385"/>
              <a:ext cx="12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latin typeface="Times New Roman" panose="02020603050405020304" pitchFamily="18" charset="0"/>
                </a:rPr>
                <a:t>（</a:t>
              </a:r>
              <a:r>
                <a:rPr kumimoji="1" lang="en-US" altLang="zh-CN" sz="2800" i="1">
                  <a:latin typeface="Times New Roman" panose="02020603050405020304" pitchFamily="18" charset="0"/>
                </a:rPr>
                <a:t>r</a:t>
              </a:r>
              <a:r>
                <a:rPr kumimoji="1" lang="en-US" altLang="zh-CN" sz="2800">
                  <a:latin typeface="Times New Roman" panose="02020603050405020304" pitchFamily="18" charset="0"/>
                </a:rPr>
                <a:t> &lt; </a:t>
              </a:r>
              <a:r>
                <a:rPr kumimoji="1" lang="en-US" altLang="zh-CN" sz="2800" i="1">
                  <a:latin typeface="Times New Roman" panose="02020603050405020304" pitchFamily="18" charset="0"/>
                </a:rPr>
                <a:t>R</a:t>
              </a:r>
              <a:r>
                <a:rPr kumimoji="1" lang="zh-CN" altLang="en-US" sz="2800">
                  <a:latin typeface="Times New Roman" panose="02020603050405020304" pitchFamily="18" charset="0"/>
                </a:rPr>
                <a:t>）</a:t>
              </a:r>
              <a:endParaRPr kumimoji="1" lang="zh-CN" altLang="en-US" sz="2400">
                <a:latin typeface="Times New Roman" panose="02020603050405020304" pitchFamily="18" charset="0"/>
              </a:endParaRPr>
            </a:p>
          </p:txBody>
        </p:sp>
      </p:grpSp>
      <p:grpSp>
        <p:nvGrpSpPr>
          <p:cNvPr id="290825" name="Group 9"/>
          <p:cNvGrpSpPr>
            <a:grpSpLocks/>
          </p:cNvGrpSpPr>
          <p:nvPr/>
        </p:nvGrpSpPr>
        <p:grpSpPr bwMode="auto">
          <a:xfrm>
            <a:off x="6043613" y="2695575"/>
            <a:ext cx="2646362" cy="2039938"/>
            <a:chOff x="3876" y="1698"/>
            <a:chExt cx="1667" cy="1285"/>
          </a:xfrm>
        </p:grpSpPr>
        <p:sp>
          <p:nvSpPr>
            <p:cNvPr id="69660" name="Line 10"/>
            <p:cNvSpPr>
              <a:spLocks noChangeShapeType="1"/>
            </p:cNvSpPr>
            <p:nvPr/>
          </p:nvSpPr>
          <p:spPr bwMode="auto">
            <a:xfrm flipV="1">
              <a:off x="4128" y="1776"/>
              <a:ext cx="0" cy="912"/>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1" name="Line 11"/>
            <p:cNvSpPr>
              <a:spLocks noChangeShapeType="1"/>
            </p:cNvSpPr>
            <p:nvPr/>
          </p:nvSpPr>
          <p:spPr bwMode="auto">
            <a:xfrm>
              <a:off x="4128" y="2688"/>
              <a:ext cx="139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2" name="Rectangle 12"/>
            <p:cNvSpPr>
              <a:spLocks noChangeArrowheads="1"/>
            </p:cNvSpPr>
            <p:nvPr/>
          </p:nvSpPr>
          <p:spPr bwMode="auto">
            <a:xfrm>
              <a:off x="5328" y="2656"/>
              <a:ext cx="2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bg1"/>
                  </a:solidFill>
                  <a:latin typeface="Times New Roman" panose="02020603050405020304" pitchFamily="18" charset="0"/>
                </a:rPr>
                <a:t>r</a:t>
              </a:r>
            </a:p>
          </p:txBody>
        </p:sp>
        <p:sp>
          <p:nvSpPr>
            <p:cNvPr id="69663" name="Rectangle 13"/>
            <p:cNvSpPr>
              <a:spLocks noChangeArrowheads="1"/>
            </p:cNvSpPr>
            <p:nvPr/>
          </p:nvSpPr>
          <p:spPr bwMode="auto">
            <a:xfrm>
              <a:off x="3876" y="1698"/>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bg1"/>
                  </a:solidFill>
                  <a:latin typeface="Times New Roman" panose="02020603050405020304" pitchFamily="18" charset="0"/>
                </a:rPr>
                <a:t>E</a:t>
              </a:r>
            </a:p>
          </p:txBody>
        </p:sp>
      </p:grpSp>
      <p:grpSp>
        <p:nvGrpSpPr>
          <p:cNvPr id="290830" name="Group 14"/>
          <p:cNvGrpSpPr>
            <a:grpSpLocks/>
          </p:cNvGrpSpPr>
          <p:nvPr/>
        </p:nvGrpSpPr>
        <p:grpSpPr bwMode="auto">
          <a:xfrm>
            <a:off x="5435600" y="800100"/>
            <a:ext cx="3348038" cy="4357688"/>
            <a:chOff x="3424" y="504"/>
            <a:chExt cx="2109" cy="2745"/>
          </a:xfrm>
        </p:grpSpPr>
        <p:sp>
          <p:nvSpPr>
            <p:cNvPr id="69655" name="Rectangle 15"/>
            <p:cNvSpPr>
              <a:spLocks noChangeAspect="1" noChangeArrowheads="1"/>
            </p:cNvSpPr>
            <p:nvPr/>
          </p:nvSpPr>
          <p:spPr bwMode="auto">
            <a:xfrm>
              <a:off x="3424" y="504"/>
              <a:ext cx="2109" cy="274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90832" name="Oval 16"/>
            <p:cNvSpPr>
              <a:spLocks noChangeAspect="1" noChangeArrowheads="1"/>
            </p:cNvSpPr>
            <p:nvPr/>
          </p:nvSpPr>
          <p:spPr bwMode="auto">
            <a:xfrm>
              <a:off x="3761" y="797"/>
              <a:ext cx="1020" cy="1020"/>
            </a:xfrm>
            <a:prstGeom prst="ellipse">
              <a:avLst/>
            </a:prstGeom>
            <a:gradFill rotWithShape="1">
              <a:gsLst>
                <a:gs pos="0">
                  <a:schemeClr val="folHlink"/>
                </a:gs>
                <a:gs pos="100000">
                  <a:schemeClr val="folHlink">
                    <a:gamma/>
                    <a:shade val="46275"/>
                    <a:invGamma/>
                  </a:scheme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69657" name="Line 17"/>
            <p:cNvSpPr>
              <a:spLocks noChangeShapeType="1"/>
            </p:cNvSpPr>
            <p:nvPr/>
          </p:nvSpPr>
          <p:spPr bwMode="auto">
            <a:xfrm flipH="1">
              <a:off x="3854" y="1298"/>
              <a:ext cx="408" cy="31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8" name="Rectangle 18"/>
            <p:cNvSpPr>
              <a:spLocks noChangeArrowheads="1"/>
            </p:cNvSpPr>
            <p:nvPr/>
          </p:nvSpPr>
          <p:spPr bwMode="auto">
            <a:xfrm>
              <a:off x="3899" y="980"/>
              <a:ext cx="221"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p>
          </p:txBody>
        </p:sp>
        <p:sp>
          <p:nvSpPr>
            <p:cNvPr id="69659" name="Rectangle 19"/>
            <p:cNvSpPr>
              <a:spLocks noChangeArrowheads="1"/>
            </p:cNvSpPr>
            <p:nvPr/>
          </p:nvSpPr>
          <p:spPr bwMode="auto">
            <a:xfrm>
              <a:off x="4035" y="1389"/>
              <a:ext cx="233"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R</a:t>
              </a:r>
              <a:endParaRPr kumimoji="1" lang="en-US" altLang="zh-CN" sz="2000" i="1">
                <a:latin typeface="Times New Roman" panose="02020603050405020304" pitchFamily="18" charset="0"/>
              </a:endParaRPr>
            </a:p>
          </p:txBody>
        </p:sp>
      </p:grpSp>
      <p:grpSp>
        <p:nvGrpSpPr>
          <p:cNvPr id="290836" name="Group 20"/>
          <p:cNvGrpSpPr>
            <a:grpSpLocks/>
          </p:cNvGrpSpPr>
          <p:nvPr/>
        </p:nvGrpSpPr>
        <p:grpSpPr bwMode="auto">
          <a:xfrm>
            <a:off x="6061075" y="1355725"/>
            <a:ext cx="1439863" cy="1439863"/>
            <a:chOff x="3887" y="854"/>
            <a:chExt cx="907" cy="907"/>
          </a:xfrm>
        </p:grpSpPr>
        <p:sp>
          <p:nvSpPr>
            <p:cNvPr id="69652" name="Oval 21"/>
            <p:cNvSpPr>
              <a:spLocks noChangeAspect="1" noChangeArrowheads="1"/>
            </p:cNvSpPr>
            <p:nvPr/>
          </p:nvSpPr>
          <p:spPr bwMode="auto">
            <a:xfrm>
              <a:off x="3887" y="854"/>
              <a:ext cx="907" cy="907"/>
            </a:xfrm>
            <a:prstGeom prst="ellipse">
              <a:avLst/>
            </a:prstGeom>
            <a:noFill/>
            <a:ln w="1905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9653" name="Line 22"/>
            <p:cNvSpPr>
              <a:spLocks noChangeShapeType="1"/>
            </p:cNvSpPr>
            <p:nvPr/>
          </p:nvSpPr>
          <p:spPr bwMode="auto">
            <a:xfrm>
              <a:off x="4340" y="1298"/>
              <a:ext cx="445"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Rectangle 23"/>
            <p:cNvSpPr>
              <a:spLocks noChangeArrowheads="1"/>
            </p:cNvSpPr>
            <p:nvPr/>
          </p:nvSpPr>
          <p:spPr bwMode="auto">
            <a:xfrm>
              <a:off x="4422" y="980"/>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latin typeface="Times New Roman" panose="02020603050405020304" pitchFamily="18" charset="0"/>
                  <a:sym typeface="Symbol" panose="05050102010706020507" pitchFamily="18" charset="2"/>
                </a:rPr>
                <a:t>r</a:t>
              </a:r>
            </a:p>
          </p:txBody>
        </p:sp>
      </p:grpSp>
      <p:grpSp>
        <p:nvGrpSpPr>
          <p:cNvPr id="290840" name="Group 24"/>
          <p:cNvGrpSpPr>
            <a:grpSpLocks/>
          </p:cNvGrpSpPr>
          <p:nvPr/>
        </p:nvGrpSpPr>
        <p:grpSpPr bwMode="auto">
          <a:xfrm>
            <a:off x="6550025" y="3068638"/>
            <a:ext cx="2143125" cy="1947862"/>
            <a:chOff x="4195" y="1933"/>
            <a:chExt cx="1350" cy="1227"/>
          </a:xfrm>
        </p:grpSpPr>
        <p:sp>
          <p:nvSpPr>
            <p:cNvPr id="69643" name="Line 25"/>
            <p:cNvSpPr>
              <a:spLocks noChangeShapeType="1"/>
            </p:cNvSpPr>
            <p:nvPr/>
          </p:nvSpPr>
          <p:spPr bwMode="auto">
            <a:xfrm>
              <a:off x="4332" y="1979"/>
              <a:ext cx="0" cy="907"/>
            </a:xfrm>
            <a:prstGeom prst="line">
              <a:avLst/>
            </a:prstGeom>
            <a:noFill/>
            <a:ln w="1905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4" name="Line 26"/>
            <p:cNvSpPr>
              <a:spLocks noChangeShapeType="1"/>
            </p:cNvSpPr>
            <p:nvPr/>
          </p:nvSpPr>
          <p:spPr bwMode="auto">
            <a:xfrm flipH="1">
              <a:off x="4332" y="2886"/>
              <a:ext cx="1133" cy="0"/>
            </a:xfrm>
            <a:prstGeom prst="line">
              <a:avLst/>
            </a:prstGeom>
            <a:noFill/>
            <a:ln w="19050">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5" name="Line 27"/>
            <p:cNvSpPr>
              <a:spLocks noChangeShapeType="1"/>
            </p:cNvSpPr>
            <p:nvPr/>
          </p:nvSpPr>
          <p:spPr bwMode="auto">
            <a:xfrm flipV="1">
              <a:off x="4332" y="2341"/>
              <a:ext cx="544" cy="545"/>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6" name="Freeform 28"/>
            <p:cNvSpPr>
              <a:spLocks/>
            </p:cNvSpPr>
            <p:nvPr/>
          </p:nvSpPr>
          <p:spPr bwMode="auto">
            <a:xfrm>
              <a:off x="4876" y="2341"/>
              <a:ext cx="500" cy="466"/>
            </a:xfrm>
            <a:custGeom>
              <a:avLst/>
              <a:gdLst>
                <a:gd name="T0" fmla="*/ 0 w 500"/>
                <a:gd name="T1" fmla="*/ 0 h 466"/>
                <a:gd name="T2" fmla="*/ 162 w 500"/>
                <a:gd name="T3" fmla="*/ 237 h 466"/>
                <a:gd name="T4" fmla="*/ 335 w 500"/>
                <a:gd name="T5" fmla="*/ 393 h 466"/>
                <a:gd name="T6" fmla="*/ 500 w 500"/>
                <a:gd name="T7" fmla="*/ 466 h 4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0" h="466">
                  <a:moveTo>
                    <a:pt x="0" y="0"/>
                  </a:moveTo>
                  <a:cubicBezTo>
                    <a:pt x="27" y="39"/>
                    <a:pt x="106" y="171"/>
                    <a:pt x="162" y="237"/>
                  </a:cubicBezTo>
                  <a:cubicBezTo>
                    <a:pt x="218" y="303"/>
                    <a:pt x="279" y="355"/>
                    <a:pt x="335" y="393"/>
                  </a:cubicBezTo>
                  <a:cubicBezTo>
                    <a:pt x="391" y="431"/>
                    <a:pt x="466" y="451"/>
                    <a:pt x="500" y="466"/>
                  </a:cubicBezTo>
                </a:path>
              </a:pathLst>
            </a:custGeom>
            <a:noFill/>
            <a:ln w="28575"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7" name="Line 29"/>
            <p:cNvSpPr>
              <a:spLocks noChangeShapeType="1"/>
            </p:cNvSpPr>
            <p:nvPr/>
          </p:nvSpPr>
          <p:spPr bwMode="auto">
            <a:xfrm>
              <a:off x="4876" y="2341"/>
              <a:ext cx="0" cy="54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8" name="Rectangle 30"/>
            <p:cNvSpPr>
              <a:spLocks noChangeArrowheads="1"/>
            </p:cNvSpPr>
            <p:nvPr/>
          </p:nvSpPr>
          <p:spPr bwMode="auto">
            <a:xfrm>
              <a:off x="5329" y="2795"/>
              <a:ext cx="2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i="1">
                  <a:latin typeface="Times New Roman" panose="02020603050405020304" pitchFamily="18" charset="0"/>
                  <a:sym typeface="Symbol" panose="05050102010706020507" pitchFamily="18" charset="2"/>
                </a:rPr>
                <a:t>r</a:t>
              </a:r>
            </a:p>
          </p:txBody>
        </p:sp>
        <p:graphicFrame>
          <p:nvGraphicFramePr>
            <p:cNvPr id="69649" name="Object 31"/>
            <p:cNvGraphicFramePr>
              <a:graphicFrameLocks noChangeAspect="1"/>
            </p:cNvGraphicFramePr>
            <p:nvPr/>
          </p:nvGraphicFramePr>
          <p:xfrm>
            <a:off x="4377" y="1933"/>
            <a:ext cx="252" cy="272"/>
          </p:xfrm>
          <a:graphic>
            <a:graphicData uri="http://schemas.openxmlformats.org/presentationml/2006/ole">
              <mc:AlternateContent xmlns:mc="http://schemas.openxmlformats.org/markup-compatibility/2006">
                <mc:Choice xmlns:v="urn:schemas-microsoft-com:vml" Requires="v">
                  <p:oleObj spid="_x0000_s69845" name="公式" r:id="rId11" imgW="129329" imgH="138828" progId="Equation.3">
                    <p:embed/>
                  </p:oleObj>
                </mc:Choice>
                <mc:Fallback>
                  <p:oleObj name="公式" r:id="rId11" imgW="129329" imgH="138828"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7" y="1933"/>
                          <a:ext cx="25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50" name="Text Box 32"/>
            <p:cNvSpPr txBox="1">
              <a:spLocks noChangeArrowheads="1"/>
            </p:cNvSpPr>
            <p:nvPr/>
          </p:nvSpPr>
          <p:spPr bwMode="auto">
            <a:xfrm>
              <a:off x="4195" y="2795"/>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i="1">
                  <a:latin typeface="Times New Roman" panose="02020603050405020304" pitchFamily="18" charset="0"/>
                </a:rPr>
                <a:t>o</a:t>
              </a:r>
            </a:p>
          </p:txBody>
        </p:sp>
        <p:sp>
          <p:nvSpPr>
            <p:cNvPr id="69651" name="Rectangle 33"/>
            <p:cNvSpPr>
              <a:spLocks noChangeArrowheads="1"/>
            </p:cNvSpPr>
            <p:nvPr/>
          </p:nvSpPr>
          <p:spPr bwMode="auto">
            <a:xfrm>
              <a:off x="4785" y="2840"/>
              <a:ext cx="233" cy="2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R</a:t>
              </a:r>
              <a:endParaRPr kumimoji="1" lang="en-US" altLang="zh-CN" sz="2000" i="1">
                <a:latin typeface="Times New Roman" panose="02020603050405020304" pitchFamily="18"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 calcmode="lin" valueType="num">
                                      <p:cBhvr additive="base">
                                        <p:cTn id="7" dur="500" fill="hold"/>
                                        <p:tgtEl>
                                          <p:spTgt spid="290818"/>
                                        </p:tgtEl>
                                        <p:attrNameLst>
                                          <p:attrName>ppt_x</p:attrName>
                                        </p:attrNameLst>
                                      </p:cBhvr>
                                      <p:tavLst>
                                        <p:tav tm="0">
                                          <p:val>
                                            <p:strVal val="0-#ppt_w/2"/>
                                          </p:val>
                                        </p:tav>
                                        <p:tav tm="100000">
                                          <p:val>
                                            <p:strVal val="#ppt_x"/>
                                          </p:val>
                                        </p:tav>
                                      </p:tavLst>
                                    </p:anim>
                                    <p:anim calcmode="lin" valueType="num">
                                      <p:cBhvr additive="base">
                                        <p:cTn id="8" dur="500" fill="hold"/>
                                        <p:tgtEl>
                                          <p:spTgt spid="2908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90830"/>
                                        </p:tgtEl>
                                        <p:attrNameLst>
                                          <p:attrName>style.visibility</p:attrName>
                                        </p:attrNameLst>
                                      </p:cBhvr>
                                      <p:to>
                                        <p:strVal val="visible"/>
                                      </p:to>
                                    </p:set>
                                    <p:animEffect transition="in" filter="blinds(horizontal)">
                                      <p:cBhvr>
                                        <p:cTn id="13" dur="500"/>
                                        <p:tgtEl>
                                          <p:spTgt spid="2908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290836"/>
                                        </p:tgtEl>
                                        <p:attrNameLst>
                                          <p:attrName>style.visibility</p:attrName>
                                        </p:attrNameLst>
                                      </p:cBhvr>
                                      <p:to>
                                        <p:strVal val="visible"/>
                                      </p:to>
                                    </p:set>
                                    <p:animEffect transition="in" filter="box(out)">
                                      <p:cBhvr>
                                        <p:cTn id="18" dur="500"/>
                                        <p:tgtEl>
                                          <p:spTgt spid="2908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290821"/>
                                        </p:tgtEl>
                                        <p:attrNameLst>
                                          <p:attrName>style.visibility</p:attrName>
                                        </p:attrNameLst>
                                      </p:cBhvr>
                                      <p:to>
                                        <p:strVal val="visible"/>
                                      </p:to>
                                    </p:set>
                                    <p:animEffect transition="in" filter="box(out)">
                                      <p:cBhvr>
                                        <p:cTn id="23" dur="500"/>
                                        <p:tgtEl>
                                          <p:spTgt spid="2908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290819"/>
                                        </p:tgtEl>
                                        <p:attrNameLst>
                                          <p:attrName>style.visibility</p:attrName>
                                        </p:attrNameLst>
                                      </p:cBhvr>
                                      <p:to>
                                        <p:strVal val="visible"/>
                                      </p:to>
                                    </p:set>
                                    <p:animEffect transition="in" filter="strips(upRight)">
                                      <p:cBhvr>
                                        <p:cTn id="28" dur="500"/>
                                        <p:tgtEl>
                                          <p:spTgt spid="2908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290820"/>
                                        </p:tgtEl>
                                        <p:attrNameLst>
                                          <p:attrName>style.visibility</p:attrName>
                                        </p:attrNameLst>
                                      </p:cBhvr>
                                      <p:to>
                                        <p:strVal val="visible"/>
                                      </p:to>
                                    </p:set>
                                    <p:animEffect transition="in" filter="strips(upRight)">
                                      <p:cBhvr>
                                        <p:cTn id="33" dur="500"/>
                                        <p:tgtEl>
                                          <p:spTgt spid="29082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290825"/>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90822"/>
                                        </p:tgtEl>
                                        <p:attrNameLst>
                                          <p:attrName>style.visibility</p:attrName>
                                        </p:attrNameLst>
                                      </p:cBhvr>
                                      <p:to>
                                        <p:strVal val="visible"/>
                                      </p:to>
                                    </p:set>
                                    <p:animEffect transition="in" filter="wipe(left)">
                                      <p:cBhvr>
                                        <p:cTn id="42" dur="500"/>
                                        <p:tgtEl>
                                          <p:spTgt spid="2908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90840"/>
                                        </p:tgtEl>
                                        <p:attrNameLst>
                                          <p:attrName>style.visibility</p:attrName>
                                        </p:attrNameLst>
                                      </p:cBhvr>
                                      <p:to>
                                        <p:strVal val="visible"/>
                                      </p:to>
                                    </p:set>
                                    <p:animEffect transition="in" filter="fade">
                                      <p:cBhvr>
                                        <p:cTn id="47" dur="1000"/>
                                        <p:tgtEl>
                                          <p:spTgt spid="290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2411413" y="0"/>
            <a:ext cx="4114800" cy="5640388"/>
            <a:chOff x="3100" y="356"/>
            <a:chExt cx="2592" cy="3553"/>
          </a:xfrm>
        </p:grpSpPr>
        <p:grpSp>
          <p:nvGrpSpPr>
            <p:cNvPr id="70659" name="Group 3"/>
            <p:cNvGrpSpPr>
              <a:grpSpLocks/>
            </p:cNvGrpSpPr>
            <p:nvPr/>
          </p:nvGrpSpPr>
          <p:grpSpPr bwMode="auto">
            <a:xfrm>
              <a:off x="3100" y="1105"/>
              <a:ext cx="2592" cy="2804"/>
              <a:chOff x="3100" y="1105"/>
              <a:chExt cx="2592" cy="2804"/>
            </a:xfrm>
          </p:grpSpPr>
          <p:grpSp>
            <p:nvGrpSpPr>
              <p:cNvPr id="70666" name="Group 4"/>
              <p:cNvGrpSpPr>
                <a:grpSpLocks/>
              </p:cNvGrpSpPr>
              <p:nvPr/>
            </p:nvGrpSpPr>
            <p:grpSpPr bwMode="auto">
              <a:xfrm>
                <a:off x="3876" y="2092"/>
                <a:ext cx="992" cy="1040"/>
                <a:chOff x="3800" y="2456"/>
                <a:chExt cx="992" cy="1040"/>
              </a:xfrm>
            </p:grpSpPr>
            <p:sp>
              <p:nvSpPr>
                <p:cNvPr id="70702" name="Oval 5"/>
                <p:cNvSpPr>
                  <a:spLocks noChangeArrowheads="1"/>
                </p:cNvSpPr>
                <p:nvPr/>
              </p:nvSpPr>
              <p:spPr bwMode="auto">
                <a:xfrm>
                  <a:off x="3800" y="2456"/>
                  <a:ext cx="992" cy="1040"/>
                </a:xfrm>
                <a:prstGeom prst="ellipse">
                  <a:avLst/>
                </a:prstGeom>
                <a:noFill/>
                <a:ln w="254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0703" name="Line 6"/>
                <p:cNvSpPr>
                  <a:spLocks noChangeShapeType="1"/>
                </p:cNvSpPr>
                <p:nvPr/>
              </p:nvSpPr>
              <p:spPr bwMode="auto">
                <a:xfrm flipV="1">
                  <a:off x="4272" y="2736"/>
                  <a:ext cx="480" cy="288"/>
                </a:xfrm>
                <a:prstGeom prst="line">
                  <a:avLst/>
                </a:prstGeom>
                <a:noFill/>
                <a:ln w="25400">
                  <a:solidFill>
                    <a:srgbClr val="66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0667" name="Group 7"/>
              <p:cNvGrpSpPr>
                <a:grpSpLocks/>
              </p:cNvGrpSpPr>
              <p:nvPr/>
            </p:nvGrpSpPr>
            <p:grpSpPr bwMode="auto">
              <a:xfrm>
                <a:off x="3100" y="1105"/>
                <a:ext cx="2592" cy="2804"/>
                <a:chOff x="3100" y="1105"/>
                <a:chExt cx="2592" cy="2804"/>
              </a:xfrm>
            </p:grpSpPr>
            <p:grpSp>
              <p:nvGrpSpPr>
                <p:cNvPr id="70668" name="Group 8"/>
                <p:cNvGrpSpPr>
                  <a:grpSpLocks/>
                </p:cNvGrpSpPr>
                <p:nvPr/>
              </p:nvGrpSpPr>
              <p:grpSpPr bwMode="auto">
                <a:xfrm>
                  <a:off x="3282" y="1507"/>
                  <a:ext cx="2185" cy="2276"/>
                  <a:chOff x="3206" y="1871"/>
                  <a:chExt cx="2185" cy="2276"/>
                </a:xfrm>
              </p:grpSpPr>
              <p:sp>
                <p:nvSpPr>
                  <p:cNvPr id="70681" name="Rectangle 9"/>
                  <p:cNvSpPr>
                    <a:spLocks noChangeArrowheads="1"/>
                  </p:cNvSpPr>
                  <p:nvPr/>
                </p:nvSpPr>
                <p:spPr bwMode="auto">
                  <a:xfrm>
                    <a:off x="3541" y="2572"/>
                    <a:ext cx="3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000" i="1">
                        <a:solidFill>
                          <a:schemeClr val="tx2"/>
                        </a:solidFill>
                        <a:latin typeface="Bookman Old Style" panose="02050604050505020204" pitchFamily="18" charset="0"/>
                      </a:rPr>
                      <a:t>R</a:t>
                    </a:r>
                    <a:endParaRPr kumimoji="1" lang="en-US" altLang="zh-CN" sz="4000" i="1">
                      <a:solidFill>
                        <a:schemeClr val="hlink"/>
                      </a:solidFill>
                      <a:latin typeface="Bookman Old Style" panose="02050604050505020204" pitchFamily="18" charset="0"/>
                    </a:endParaRPr>
                  </a:p>
                </p:txBody>
              </p:sp>
              <p:sp>
                <p:nvSpPr>
                  <p:cNvPr id="70682" name="Oval 10"/>
                  <p:cNvSpPr>
                    <a:spLocks noChangeArrowheads="1"/>
                  </p:cNvSpPr>
                  <p:nvPr/>
                </p:nvSpPr>
                <p:spPr bwMode="auto">
                  <a:xfrm>
                    <a:off x="3472" y="2176"/>
                    <a:ext cx="1600" cy="1600"/>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0683" name="Rectangle 11"/>
                  <p:cNvSpPr>
                    <a:spLocks noChangeArrowheads="1"/>
                  </p:cNvSpPr>
                  <p:nvPr/>
                </p:nvSpPr>
                <p:spPr bwMode="auto">
                  <a:xfrm>
                    <a:off x="3350" y="331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4" name="Rectangle 12"/>
                  <p:cNvSpPr>
                    <a:spLocks noChangeArrowheads="1"/>
                  </p:cNvSpPr>
                  <p:nvPr/>
                </p:nvSpPr>
                <p:spPr bwMode="auto">
                  <a:xfrm>
                    <a:off x="3206" y="302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5" name="Rectangle 13"/>
                  <p:cNvSpPr>
                    <a:spLocks noChangeArrowheads="1"/>
                  </p:cNvSpPr>
                  <p:nvPr/>
                </p:nvSpPr>
                <p:spPr bwMode="auto">
                  <a:xfrm>
                    <a:off x="3206" y="27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6" name="Rectangle 14"/>
                  <p:cNvSpPr>
                    <a:spLocks noChangeArrowheads="1"/>
                  </p:cNvSpPr>
                  <p:nvPr/>
                </p:nvSpPr>
                <p:spPr bwMode="auto">
                  <a:xfrm>
                    <a:off x="3302" y="23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7" name="Rectangle 15"/>
                  <p:cNvSpPr>
                    <a:spLocks noChangeArrowheads="1"/>
                  </p:cNvSpPr>
                  <p:nvPr/>
                </p:nvSpPr>
                <p:spPr bwMode="auto">
                  <a:xfrm>
                    <a:off x="3590"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8" name="Rectangle 16"/>
                  <p:cNvSpPr>
                    <a:spLocks noChangeArrowheads="1"/>
                  </p:cNvSpPr>
                  <p:nvPr/>
                </p:nvSpPr>
                <p:spPr bwMode="auto">
                  <a:xfrm>
                    <a:off x="3926" y="187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89" name="Rectangle 17"/>
                  <p:cNvSpPr>
                    <a:spLocks noChangeArrowheads="1"/>
                  </p:cNvSpPr>
                  <p:nvPr/>
                </p:nvSpPr>
                <p:spPr bwMode="auto">
                  <a:xfrm>
                    <a:off x="4934" y="23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0" name="Rectangle 18"/>
                  <p:cNvSpPr>
                    <a:spLocks noChangeArrowheads="1"/>
                  </p:cNvSpPr>
                  <p:nvPr/>
                </p:nvSpPr>
                <p:spPr bwMode="auto">
                  <a:xfrm>
                    <a:off x="4694"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1" name="Rectangle 19"/>
                  <p:cNvSpPr>
                    <a:spLocks noChangeArrowheads="1"/>
                  </p:cNvSpPr>
                  <p:nvPr/>
                </p:nvSpPr>
                <p:spPr bwMode="auto">
                  <a:xfrm>
                    <a:off x="4310" y="187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2" name="Rectangle 20"/>
                  <p:cNvSpPr>
                    <a:spLocks noChangeArrowheads="1"/>
                  </p:cNvSpPr>
                  <p:nvPr/>
                </p:nvSpPr>
                <p:spPr bwMode="auto">
                  <a:xfrm>
                    <a:off x="4310" y="374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3" name="Rectangle 21"/>
                  <p:cNvSpPr>
                    <a:spLocks noChangeArrowheads="1"/>
                  </p:cNvSpPr>
                  <p:nvPr/>
                </p:nvSpPr>
                <p:spPr bwMode="auto">
                  <a:xfrm>
                    <a:off x="4694" y="35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4" name="Rectangle 22"/>
                  <p:cNvSpPr>
                    <a:spLocks noChangeArrowheads="1"/>
                  </p:cNvSpPr>
                  <p:nvPr/>
                </p:nvSpPr>
                <p:spPr bwMode="auto">
                  <a:xfrm>
                    <a:off x="4934" y="331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5" name="Rectangle 23"/>
                  <p:cNvSpPr>
                    <a:spLocks noChangeArrowheads="1"/>
                  </p:cNvSpPr>
                  <p:nvPr/>
                </p:nvSpPr>
                <p:spPr bwMode="auto">
                  <a:xfrm>
                    <a:off x="5030" y="302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6" name="Rectangle 24"/>
                  <p:cNvSpPr>
                    <a:spLocks noChangeArrowheads="1"/>
                  </p:cNvSpPr>
                  <p:nvPr/>
                </p:nvSpPr>
                <p:spPr bwMode="auto">
                  <a:xfrm>
                    <a:off x="5078" y="26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7" name="Rectangle 25"/>
                  <p:cNvSpPr>
                    <a:spLocks noChangeArrowheads="1"/>
                  </p:cNvSpPr>
                  <p:nvPr/>
                </p:nvSpPr>
                <p:spPr bwMode="auto">
                  <a:xfrm>
                    <a:off x="3638" y="3599"/>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8" name="Rectangle 26"/>
                  <p:cNvSpPr>
                    <a:spLocks noChangeArrowheads="1"/>
                  </p:cNvSpPr>
                  <p:nvPr/>
                </p:nvSpPr>
                <p:spPr bwMode="auto">
                  <a:xfrm>
                    <a:off x="3974" y="374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0699" name="Rectangle 27"/>
                  <p:cNvSpPr>
                    <a:spLocks noChangeArrowheads="1"/>
                  </p:cNvSpPr>
                  <p:nvPr/>
                </p:nvSpPr>
                <p:spPr bwMode="auto">
                  <a:xfrm>
                    <a:off x="4184" y="2447"/>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bg1"/>
                        </a:solidFill>
                        <a:latin typeface="Bookman Old Style" panose="02050604050505020204" pitchFamily="18" charset="0"/>
                      </a:rPr>
                      <a:t>r</a:t>
                    </a:r>
                  </a:p>
                </p:txBody>
              </p:sp>
              <p:sp>
                <p:nvSpPr>
                  <p:cNvPr id="70700" name="Line 28"/>
                  <p:cNvSpPr>
                    <a:spLocks noChangeShapeType="1"/>
                  </p:cNvSpPr>
                  <p:nvPr/>
                </p:nvSpPr>
                <p:spPr bwMode="auto">
                  <a:xfrm flipH="1" flipV="1">
                    <a:off x="3456" y="2880"/>
                    <a:ext cx="816" cy="144"/>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1" name="Rectangle 29"/>
                  <p:cNvSpPr>
                    <a:spLocks noChangeArrowheads="1"/>
                  </p:cNvSpPr>
                  <p:nvPr/>
                </p:nvSpPr>
                <p:spPr bwMode="auto">
                  <a:xfrm>
                    <a:off x="5078" y="2159"/>
                    <a:ext cx="31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tx2"/>
                        </a:solidFill>
                        <a:latin typeface="Bookman Old Style" panose="02050604050505020204" pitchFamily="18" charset="0"/>
                      </a:rPr>
                      <a:t>q</a:t>
                    </a:r>
                  </a:p>
                </p:txBody>
              </p:sp>
            </p:grpSp>
            <p:grpSp>
              <p:nvGrpSpPr>
                <p:cNvPr id="70669" name="Group 30"/>
                <p:cNvGrpSpPr>
                  <a:grpSpLocks/>
                </p:cNvGrpSpPr>
                <p:nvPr/>
              </p:nvGrpSpPr>
              <p:grpSpPr bwMode="auto">
                <a:xfrm>
                  <a:off x="3100" y="1105"/>
                  <a:ext cx="2592" cy="2804"/>
                  <a:chOff x="3024" y="1469"/>
                  <a:chExt cx="2592" cy="2804"/>
                </a:xfrm>
              </p:grpSpPr>
              <p:sp>
                <p:nvSpPr>
                  <p:cNvPr id="70670" name="Line 31"/>
                  <p:cNvSpPr>
                    <a:spLocks noChangeShapeType="1"/>
                  </p:cNvSpPr>
                  <p:nvPr/>
                </p:nvSpPr>
                <p:spPr bwMode="auto">
                  <a:xfrm>
                    <a:off x="3024" y="3024"/>
                    <a:ext cx="2592"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1" name="Line 32"/>
                  <p:cNvSpPr>
                    <a:spLocks noChangeShapeType="1"/>
                  </p:cNvSpPr>
                  <p:nvPr/>
                </p:nvSpPr>
                <p:spPr bwMode="auto">
                  <a:xfrm flipV="1">
                    <a:off x="3357" y="2157"/>
                    <a:ext cx="1926" cy="1734"/>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2" name="Line 33"/>
                  <p:cNvSpPr>
                    <a:spLocks noChangeShapeType="1"/>
                  </p:cNvSpPr>
                  <p:nvPr/>
                </p:nvSpPr>
                <p:spPr bwMode="auto">
                  <a:xfrm flipV="1">
                    <a:off x="3054" y="2581"/>
                    <a:ext cx="2436" cy="886"/>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Line 34"/>
                  <p:cNvSpPr>
                    <a:spLocks noChangeShapeType="1"/>
                  </p:cNvSpPr>
                  <p:nvPr/>
                </p:nvSpPr>
                <p:spPr bwMode="auto">
                  <a:xfrm flipV="1">
                    <a:off x="3793" y="1792"/>
                    <a:ext cx="1054" cy="2368"/>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4" name="Line 35"/>
                  <p:cNvSpPr>
                    <a:spLocks noChangeShapeType="1"/>
                  </p:cNvSpPr>
                  <p:nvPr/>
                </p:nvSpPr>
                <p:spPr bwMode="auto">
                  <a:xfrm>
                    <a:off x="4272" y="1681"/>
                    <a:ext cx="0" cy="2592"/>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5" name="Line 36"/>
                  <p:cNvSpPr>
                    <a:spLocks noChangeShapeType="1"/>
                  </p:cNvSpPr>
                  <p:nvPr/>
                </p:nvSpPr>
                <p:spPr bwMode="auto">
                  <a:xfrm flipH="1" flipV="1">
                    <a:off x="3309" y="2109"/>
                    <a:ext cx="1926" cy="1734"/>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6" name="Line 37"/>
                  <p:cNvSpPr>
                    <a:spLocks noChangeShapeType="1"/>
                  </p:cNvSpPr>
                  <p:nvPr/>
                </p:nvSpPr>
                <p:spPr bwMode="auto">
                  <a:xfrm flipH="1" flipV="1">
                    <a:off x="3054" y="2581"/>
                    <a:ext cx="2436" cy="886"/>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7" name="Line 38"/>
                  <p:cNvSpPr>
                    <a:spLocks noChangeShapeType="1"/>
                  </p:cNvSpPr>
                  <p:nvPr/>
                </p:nvSpPr>
                <p:spPr bwMode="auto">
                  <a:xfrm flipH="1" flipV="1">
                    <a:off x="3745" y="1792"/>
                    <a:ext cx="1054" cy="2368"/>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8" name="Rectangle 39"/>
                  <p:cNvSpPr>
                    <a:spLocks noChangeArrowheads="1"/>
                  </p:cNvSpPr>
                  <p:nvPr/>
                </p:nvSpPr>
                <p:spPr bwMode="auto">
                  <a:xfrm>
                    <a:off x="4837" y="147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0679" name="Line 40"/>
                  <p:cNvSpPr>
                    <a:spLocks noChangeShapeType="1"/>
                  </p:cNvSpPr>
                  <p:nvPr/>
                </p:nvSpPr>
                <p:spPr bwMode="auto">
                  <a:xfrm>
                    <a:off x="4897" y="1469"/>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0" name="Rectangle 41"/>
                  <p:cNvSpPr>
                    <a:spLocks noChangeArrowheads="1"/>
                  </p:cNvSpPr>
                  <p:nvPr/>
                </p:nvSpPr>
                <p:spPr bwMode="auto">
                  <a:xfrm>
                    <a:off x="4329" y="2495"/>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rgbClr val="66FF33"/>
                        </a:solidFill>
                        <a:latin typeface="Bookman Old Style" panose="02050604050505020204" pitchFamily="18" charset="0"/>
                      </a:rPr>
                      <a:t>r</a:t>
                    </a:r>
                  </a:p>
                </p:txBody>
              </p:sp>
            </p:grpSp>
          </p:grpSp>
        </p:grpSp>
        <p:grpSp>
          <p:nvGrpSpPr>
            <p:cNvPr id="70660" name="Group 42"/>
            <p:cNvGrpSpPr>
              <a:grpSpLocks/>
            </p:cNvGrpSpPr>
            <p:nvPr/>
          </p:nvGrpSpPr>
          <p:grpSpPr bwMode="auto">
            <a:xfrm>
              <a:off x="4112" y="356"/>
              <a:ext cx="1048" cy="1728"/>
              <a:chOff x="4036" y="720"/>
              <a:chExt cx="1048" cy="1728"/>
            </a:xfrm>
          </p:grpSpPr>
          <p:grpSp>
            <p:nvGrpSpPr>
              <p:cNvPr id="70661" name="Group 43"/>
              <p:cNvGrpSpPr>
                <a:grpSpLocks/>
              </p:cNvGrpSpPr>
              <p:nvPr/>
            </p:nvGrpSpPr>
            <p:grpSpPr bwMode="auto">
              <a:xfrm>
                <a:off x="4036" y="720"/>
                <a:ext cx="1048" cy="1728"/>
                <a:chOff x="4036" y="720"/>
                <a:chExt cx="1048" cy="1728"/>
              </a:xfrm>
            </p:grpSpPr>
            <p:sp>
              <p:nvSpPr>
                <p:cNvPr id="70663" name="Rectangle 44"/>
                <p:cNvSpPr>
                  <a:spLocks noChangeArrowheads="1"/>
                </p:cNvSpPr>
                <p:nvPr/>
              </p:nvSpPr>
              <p:spPr bwMode="auto">
                <a:xfrm>
                  <a:off x="4070" y="720"/>
                  <a:ext cx="8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chemeClr val="tx2"/>
                      </a:solidFill>
                      <a:latin typeface="Bookman Old Style" panose="02050604050505020204" pitchFamily="18" charset="0"/>
                    </a:rPr>
                    <a:t>高斯面</a:t>
                  </a:r>
                </a:p>
              </p:txBody>
            </p:sp>
            <p:sp>
              <p:nvSpPr>
                <p:cNvPr id="70664" name="Rectangle 45"/>
                <p:cNvSpPr>
                  <a:spLocks noChangeArrowheads="1"/>
                </p:cNvSpPr>
                <p:nvPr/>
              </p:nvSpPr>
              <p:spPr bwMode="auto">
                <a:xfrm>
                  <a:off x="4036" y="724"/>
                  <a:ext cx="1048"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0665" name="Line 46"/>
                <p:cNvSpPr>
                  <a:spLocks noChangeShapeType="1"/>
                </p:cNvSpPr>
                <p:nvPr/>
              </p:nvSpPr>
              <p:spPr bwMode="auto">
                <a:xfrm flipH="1">
                  <a:off x="4464" y="1104"/>
                  <a:ext cx="240" cy="13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FFFF"/>
                      </a:solidFill>
                      <a:round/>
                      <a:headEnd type="none" w="sm" len="sm"/>
                      <a:tailEnd type="stealth"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662" name="Line 47"/>
              <p:cNvSpPr>
                <a:spLocks noChangeShapeType="1"/>
              </p:cNvSpPr>
              <p:nvPr/>
            </p:nvSpPr>
            <p:spPr bwMode="auto">
              <a:xfrm flipH="1">
                <a:off x="4320" y="1104"/>
                <a:ext cx="192" cy="1344"/>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323850" y="260350"/>
            <a:ext cx="8820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800" b="1">
                <a:latin typeface="Times New Roman" panose="02020603050405020304" pitchFamily="18" charset="0"/>
              </a:rPr>
              <a:t>求解的关键是选取</a:t>
            </a:r>
            <a:r>
              <a:rPr kumimoji="1" lang="zh-CN" altLang="en-US" sz="2800" b="1">
                <a:solidFill>
                  <a:srgbClr val="CC00CC"/>
                </a:solidFill>
                <a:latin typeface="Times New Roman" panose="02020603050405020304" pitchFamily="18" charset="0"/>
              </a:rPr>
              <a:t>适当的高斯面</a:t>
            </a:r>
            <a:r>
              <a:rPr kumimoji="1" lang="zh-CN" altLang="en-US" sz="2800" b="1">
                <a:latin typeface="Times New Roman" panose="02020603050405020304" pitchFamily="18" charset="0"/>
              </a:rPr>
              <a:t>。常见的具有对称性分布的源电荷有：</a:t>
            </a:r>
          </a:p>
        </p:txBody>
      </p:sp>
      <p:sp>
        <p:nvSpPr>
          <p:cNvPr id="232451" name="Text Box 3"/>
          <p:cNvSpPr txBox="1">
            <a:spLocks noChangeArrowheads="1"/>
          </p:cNvSpPr>
          <p:nvPr/>
        </p:nvSpPr>
        <p:spPr bwMode="auto">
          <a:xfrm>
            <a:off x="611188" y="4721225"/>
            <a:ext cx="2362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球对称分布：</a:t>
            </a:r>
          </a:p>
          <a:p>
            <a:pPr eaLnBrk="1" hangingPunct="1">
              <a:buClrTx/>
              <a:buSzTx/>
              <a:buFontTx/>
              <a:buNone/>
            </a:pPr>
            <a:r>
              <a:rPr kumimoji="1" lang="zh-CN" altLang="en-US" sz="2400" b="1">
                <a:latin typeface="Times New Roman" panose="02020603050405020304" pitchFamily="18" charset="0"/>
              </a:rPr>
              <a:t>球面</a:t>
            </a:r>
          </a:p>
          <a:p>
            <a:pPr eaLnBrk="1" hangingPunct="1">
              <a:buClrTx/>
              <a:buSzTx/>
              <a:buFontTx/>
              <a:buNone/>
            </a:pPr>
            <a:r>
              <a:rPr kumimoji="1" lang="zh-CN" altLang="en-US" sz="2400" b="1">
                <a:latin typeface="Times New Roman" panose="02020603050405020304" pitchFamily="18" charset="0"/>
              </a:rPr>
              <a:t>球体</a:t>
            </a:r>
          </a:p>
          <a:p>
            <a:pPr eaLnBrk="1" hangingPunct="1">
              <a:buClrTx/>
              <a:buSzTx/>
              <a:buFontTx/>
              <a:buNone/>
            </a:pPr>
            <a:r>
              <a:rPr kumimoji="1" lang="zh-CN" altLang="en-US" sz="2400" b="1">
                <a:latin typeface="Times New Roman" panose="02020603050405020304" pitchFamily="18" charset="0"/>
              </a:rPr>
              <a:t>多层同心球壳</a:t>
            </a:r>
          </a:p>
          <a:p>
            <a:pPr eaLnBrk="1" hangingPunct="1">
              <a:buClrTx/>
              <a:buSzTx/>
              <a:buFontTx/>
              <a:buNone/>
            </a:pPr>
            <a:r>
              <a:rPr kumimoji="1" lang="zh-CN" altLang="en-US" sz="2400" b="1">
                <a:latin typeface="Times New Roman" panose="02020603050405020304" pitchFamily="18" charset="0"/>
              </a:rPr>
              <a:t>点电荷等</a:t>
            </a:r>
          </a:p>
        </p:txBody>
      </p:sp>
      <p:pic>
        <p:nvPicPr>
          <p:cNvPr id="232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92375"/>
            <a:ext cx="2057400" cy="1985963"/>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420938"/>
            <a:ext cx="1614488" cy="21336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420938"/>
            <a:ext cx="2006600" cy="22098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2455" name="Text Box 7"/>
          <p:cNvSpPr txBox="1">
            <a:spLocks noChangeArrowheads="1"/>
          </p:cNvSpPr>
          <p:nvPr/>
        </p:nvSpPr>
        <p:spPr bwMode="auto">
          <a:xfrm>
            <a:off x="6335713" y="4797425"/>
            <a:ext cx="280828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面对称分布：</a:t>
            </a:r>
          </a:p>
          <a:p>
            <a:pPr eaLnBrk="1" hangingPunct="1">
              <a:buClrTx/>
              <a:buSzTx/>
              <a:buFontTx/>
              <a:buNone/>
            </a:pPr>
            <a:r>
              <a:rPr kumimoji="1" lang="zh-CN" altLang="en-US" sz="2400" b="1">
                <a:solidFill>
                  <a:schemeClr val="tx2"/>
                </a:solidFill>
                <a:latin typeface="Times New Roman" panose="02020603050405020304" pitchFamily="18" charset="0"/>
              </a:rPr>
              <a:t>（无限大）</a:t>
            </a:r>
          </a:p>
          <a:p>
            <a:pPr eaLnBrk="1" hangingPunct="1">
              <a:buClrTx/>
              <a:buSzTx/>
              <a:buFontTx/>
              <a:buNone/>
            </a:pPr>
            <a:r>
              <a:rPr kumimoji="1" lang="zh-CN" altLang="en-US" sz="2400" b="1">
                <a:latin typeface="Times New Roman" panose="02020603050405020304" pitchFamily="18" charset="0"/>
              </a:rPr>
              <a:t>带电平面</a:t>
            </a:r>
          </a:p>
          <a:p>
            <a:pPr eaLnBrk="1" hangingPunct="1">
              <a:buClrTx/>
              <a:buSzTx/>
              <a:buFontTx/>
              <a:buNone/>
            </a:pPr>
            <a:r>
              <a:rPr kumimoji="1" lang="zh-CN" altLang="en-US" sz="2400" b="1">
                <a:latin typeface="Times New Roman" panose="02020603050405020304" pitchFamily="18" charset="0"/>
              </a:rPr>
              <a:t>平板等。</a:t>
            </a:r>
          </a:p>
        </p:txBody>
      </p:sp>
      <p:sp>
        <p:nvSpPr>
          <p:cNvPr id="232456" name="Text Box 8"/>
          <p:cNvSpPr txBox="1">
            <a:spLocks noChangeArrowheads="1"/>
          </p:cNvSpPr>
          <p:nvPr/>
        </p:nvSpPr>
        <p:spPr bwMode="auto">
          <a:xfrm>
            <a:off x="3563938" y="4648200"/>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solidFill>
                  <a:schemeClr val="tx2"/>
                </a:solidFill>
                <a:latin typeface="Times New Roman" panose="02020603050405020304" pitchFamily="18" charset="0"/>
              </a:rPr>
              <a:t>轴对称分布：</a:t>
            </a:r>
          </a:p>
          <a:p>
            <a:pPr eaLnBrk="1" hangingPunct="1">
              <a:buClrTx/>
              <a:buSzTx/>
              <a:buFontTx/>
              <a:buNone/>
            </a:pPr>
            <a:r>
              <a:rPr kumimoji="1" lang="zh-CN" altLang="en-US" sz="2400" b="1">
                <a:latin typeface="Times New Roman" panose="02020603050405020304" pitchFamily="18" charset="0"/>
              </a:rPr>
              <a:t>（无限长）</a:t>
            </a:r>
          </a:p>
          <a:p>
            <a:pPr eaLnBrk="1" hangingPunct="1">
              <a:buClrTx/>
              <a:buSzTx/>
              <a:buFontTx/>
              <a:buNone/>
            </a:pPr>
            <a:r>
              <a:rPr kumimoji="1" lang="zh-CN" altLang="en-US" sz="2400" b="1">
                <a:latin typeface="Times New Roman" panose="02020603050405020304" pitchFamily="18" charset="0"/>
              </a:rPr>
              <a:t>带电的直线</a:t>
            </a:r>
          </a:p>
          <a:p>
            <a:pPr eaLnBrk="1" hangingPunct="1">
              <a:buClrTx/>
              <a:buSzTx/>
              <a:buFontTx/>
              <a:buNone/>
            </a:pPr>
            <a:r>
              <a:rPr kumimoji="1" lang="zh-CN" altLang="en-US" sz="2400" b="1">
                <a:latin typeface="Times New Roman" panose="02020603050405020304" pitchFamily="18" charset="0"/>
              </a:rPr>
              <a:t>圆柱面</a:t>
            </a:r>
          </a:p>
          <a:p>
            <a:pPr eaLnBrk="1" hangingPunct="1">
              <a:buClrTx/>
              <a:buSzTx/>
              <a:buFontTx/>
              <a:buNone/>
            </a:pPr>
            <a:r>
              <a:rPr kumimoji="1" lang="zh-CN" altLang="en-US" sz="2400" b="1">
                <a:latin typeface="Times New Roman" panose="02020603050405020304" pitchFamily="18" charset="0"/>
              </a:rPr>
              <a:t>圆柱体等</a:t>
            </a:r>
          </a:p>
        </p:txBody>
      </p:sp>
      <p:sp>
        <p:nvSpPr>
          <p:cNvPr id="232460" name="Text Box 12"/>
          <p:cNvSpPr txBox="1">
            <a:spLocks noChangeArrowheads="1"/>
          </p:cNvSpPr>
          <p:nvPr/>
        </p:nvSpPr>
        <p:spPr bwMode="auto">
          <a:xfrm>
            <a:off x="3635375" y="1268413"/>
            <a:ext cx="2160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hlink"/>
                </a:solidFill>
              </a:rPr>
              <a:t>均匀带电</a:t>
            </a:r>
          </a:p>
        </p:txBody>
      </p:sp>
      <p:sp>
        <p:nvSpPr>
          <p:cNvPr id="232461" name="Line 13"/>
          <p:cNvSpPr>
            <a:spLocks noChangeShapeType="1"/>
          </p:cNvSpPr>
          <p:nvPr/>
        </p:nvSpPr>
        <p:spPr bwMode="auto">
          <a:xfrm flipV="1">
            <a:off x="2411413" y="1773238"/>
            <a:ext cx="1439862"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62" name="Line 14"/>
          <p:cNvSpPr>
            <a:spLocks noChangeShapeType="1"/>
          </p:cNvSpPr>
          <p:nvPr/>
        </p:nvSpPr>
        <p:spPr bwMode="auto">
          <a:xfrm>
            <a:off x="4427538" y="1844675"/>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63" name="Line 15"/>
          <p:cNvSpPr>
            <a:spLocks noChangeShapeType="1"/>
          </p:cNvSpPr>
          <p:nvPr/>
        </p:nvSpPr>
        <p:spPr bwMode="auto">
          <a:xfrm>
            <a:off x="5148263" y="1844675"/>
            <a:ext cx="2016125"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232450">
                                            <p:txEl>
                                              <p:pRg st="0" end="0"/>
                                            </p:txEl>
                                          </p:spTgt>
                                        </p:tgtEl>
                                        <p:attrNameLst>
                                          <p:attrName>style.visibility</p:attrName>
                                        </p:attrNameLst>
                                      </p:cBhvr>
                                      <p:to>
                                        <p:strVal val="visible"/>
                                      </p:to>
                                    </p:set>
                                    <p:animEffect transition="in" filter="wipe(left)">
                                      <p:cBhvr>
                                        <p:cTn id="7" dur="75"/>
                                        <p:tgtEl>
                                          <p:spTgt spid="2324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246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246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32452"/>
                                        </p:tgtEl>
                                        <p:attrNameLst>
                                          <p:attrName>style.visibility</p:attrName>
                                        </p:attrNameLst>
                                      </p:cBhvr>
                                      <p:to>
                                        <p:strVal val="visible"/>
                                      </p:to>
                                    </p:set>
                                    <p:animEffect transition="in" filter="wipe(left)">
                                      <p:cBhvr>
                                        <p:cTn id="20" dur="500"/>
                                        <p:tgtEl>
                                          <p:spTgt spid="232452"/>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232451"/>
                                        </p:tgtEl>
                                        <p:attrNameLst>
                                          <p:attrName>style.visibility</p:attrName>
                                        </p:attrNameLst>
                                      </p:cBhvr>
                                      <p:to>
                                        <p:strVal val="visible"/>
                                      </p:to>
                                    </p:set>
                                    <p:animEffect transition="in" filter="wipe(left)">
                                      <p:cBhvr>
                                        <p:cTn id="24" dur="75"/>
                                        <p:tgtEl>
                                          <p:spTgt spid="2324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246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32453"/>
                                        </p:tgtEl>
                                        <p:attrNameLst>
                                          <p:attrName>style.visibility</p:attrName>
                                        </p:attrNameLst>
                                      </p:cBhvr>
                                      <p:to>
                                        <p:strVal val="visible"/>
                                      </p:to>
                                    </p:set>
                                    <p:animEffect transition="in" filter="wipe(left)">
                                      <p:cBhvr>
                                        <p:cTn id="33" dur="500"/>
                                        <p:tgtEl>
                                          <p:spTgt spid="232453"/>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iterate type="lt">
                                    <p:tmPct val="100000"/>
                                  </p:iterate>
                                  <p:childTnLst>
                                    <p:set>
                                      <p:cBhvr>
                                        <p:cTn id="36" dur="1" fill="hold">
                                          <p:stCondLst>
                                            <p:cond delay="0"/>
                                          </p:stCondLst>
                                        </p:cTn>
                                        <p:tgtEl>
                                          <p:spTgt spid="232456"/>
                                        </p:tgtEl>
                                        <p:attrNameLst>
                                          <p:attrName>style.visibility</p:attrName>
                                        </p:attrNameLst>
                                      </p:cBhvr>
                                      <p:to>
                                        <p:strVal val="visible"/>
                                      </p:to>
                                    </p:set>
                                    <p:animEffect transition="in" filter="wipe(left)">
                                      <p:cBhvr>
                                        <p:cTn id="37" dur="75"/>
                                        <p:tgtEl>
                                          <p:spTgt spid="2324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246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32454"/>
                                        </p:tgtEl>
                                        <p:attrNameLst>
                                          <p:attrName>style.visibility</p:attrName>
                                        </p:attrNameLst>
                                      </p:cBhvr>
                                      <p:to>
                                        <p:strVal val="visible"/>
                                      </p:to>
                                    </p:set>
                                    <p:animEffect transition="in" filter="wipe(left)">
                                      <p:cBhvr>
                                        <p:cTn id="46" dur="500"/>
                                        <p:tgtEl>
                                          <p:spTgt spid="232454"/>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iterate type="lt">
                                    <p:tmPct val="100000"/>
                                  </p:iterate>
                                  <p:childTnLst>
                                    <p:set>
                                      <p:cBhvr>
                                        <p:cTn id="49" dur="1" fill="hold">
                                          <p:stCondLst>
                                            <p:cond delay="0"/>
                                          </p:stCondLst>
                                        </p:cTn>
                                        <p:tgtEl>
                                          <p:spTgt spid="232455"/>
                                        </p:tgtEl>
                                        <p:attrNameLst>
                                          <p:attrName>style.visibility</p:attrName>
                                        </p:attrNameLst>
                                      </p:cBhvr>
                                      <p:to>
                                        <p:strVal val="visible"/>
                                      </p:to>
                                    </p:set>
                                    <p:animEffect transition="in" filter="wipe(left)">
                                      <p:cBhvr>
                                        <p:cTn id="50" dur="75"/>
                                        <p:tgtEl>
                                          <p:spTgt spid="23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build="p" autoUpdateAnimBg="0"/>
      <p:bldP spid="232451" grpId="0" autoUpdateAnimBg="0"/>
      <p:bldP spid="232455" grpId="0" autoUpdateAnimBg="0"/>
      <p:bldP spid="232456" grpId="0" autoUpdateAnimBg="0"/>
      <p:bldP spid="232460" grpId="0"/>
      <p:bldP spid="232461" grpId="0" animBg="1"/>
      <p:bldP spid="232462" grpId="0" animBg="1"/>
      <p:bldP spid="23246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2426B-E0E8-4762-8482-DC2FECD6B1B1}"/>
              </a:ext>
            </a:extLst>
          </p:cNvPr>
          <p:cNvSpPr>
            <a:spLocks noGrp="1"/>
          </p:cNvSpPr>
          <p:nvPr>
            <p:ph type="title"/>
          </p:nvPr>
        </p:nvSpPr>
        <p:spPr/>
        <p:txBody>
          <a:bodyPr/>
          <a:lstStyle/>
          <a:p>
            <a:endParaRPr lang="zh-CN" altLang="en-US"/>
          </a:p>
        </p:txBody>
      </p:sp>
      <p:pic>
        <p:nvPicPr>
          <p:cNvPr id="39" name="图片 38">
            <a:extLst>
              <a:ext uri="{FF2B5EF4-FFF2-40B4-BE49-F238E27FC236}">
                <a16:creationId xmlns:a16="http://schemas.microsoft.com/office/drawing/2014/main" id="{FAF8DF2F-1803-4070-B5CA-3D7A5E275058}"/>
              </a:ext>
            </a:extLst>
          </p:cNvPr>
          <p:cNvPicPr>
            <a:picLocks noChangeAspect="1"/>
          </p:cNvPicPr>
          <p:nvPr/>
        </p:nvPicPr>
        <p:blipFill>
          <a:blip r:embed="rId2"/>
          <a:stretch>
            <a:fillRect/>
          </a:stretch>
        </p:blipFill>
        <p:spPr>
          <a:xfrm>
            <a:off x="326164" y="308114"/>
            <a:ext cx="8485321" cy="5893102"/>
          </a:xfrm>
          <a:prstGeom prst="rect">
            <a:avLst/>
          </a:prstGeom>
        </p:spPr>
      </p:pic>
    </p:spTree>
    <p:extLst>
      <p:ext uri="{BB962C8B-B14F-4D97-AF65-F5344CB8AC3E}">
        <p14:creationId xmlns:p14="http://schemas.microsoft.com/office/powerpoint/2010/main" val="21003011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179388" y="115888"/>
            <a:ext cx="1871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800" b="1">
                <a:solidFill>
                  <a:schemeClr val="tx2"/>
                </a:solidFill>
                <a:latin typeface="Times New Roman" panose="02020603050405020304" pitchFamily="18" charset="0"/>
                <a:ea typeface="黑体" panose="02010609060101010101" pitchFamily="49" charset="-122"/>
              </a:rPr>
              <a:t>步骤：</a:t>
            </a:r>
          </a:p>
        </p:txBody>
      </p:sp>
      <p:sp>
        <p:nvSpPr>
          <p:cNvPr id="233475" name="Text Box 3"/>
          <p:cNvSpPr txBox="1">
            <a:spLocks noChangeArrowheads="1"/>
          </p:cNvSpPr>
          <p:nvPr/>
        </p:nvSpPr>
        <p:spPr bwMode="auto">
          <a:xfrm>
            <a:off x="500063" y="801688"/>
            <a:ext cx="78644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800" b="1">
                <a:latin typeface="Times New Roman" panose="02020603050405020304" pitchFamily="18" charset="0"/>
              </a:rPr>
              <a:t>1.</a:t>
            </a:r>
            <a:r>
              <a:rPr kumimoji="1" lang="zh-CN" altLang="en-US" sz="2800" b="1">
                <a:solidFill>
                  <a:schemeClr val="tx2"/>
                </a:solidFill>
                <a:latin typeface="Times New Roman" panose="02020603050405020304" pitchFamily="18" charset="0"/>
              </a:rPr>
              <a:t>进行对称性分析</a:t>
            </a:r>
            <a:r>
              <a:rPr kumimoji="1" lang="zh-CN" altLang="en-US" sz="2800" b="1">
                <a:latin typeface="Times New Roman" panose="02020603050405020304" pitchFamily="18" charset="0"/>
              </a:rPr>
              <a:t>，即由电荷分布的对称性，分析场强分布的对称性，判断能否用高斯定理来求电场强度的分布（常见的对称性有球对称性、轴对称性、面对称性等）；</a:t>
            </a:r>
          </a:p>
        </p:txBody>
      </p:sp>
      <p:sp>
        <p:nvSpPr>
          <p:cNvPr id="233476" name="Text Box 4"/>
          <p:cNvSpPr txBox="1">
            <a:spLocks noChangeArrowheads="1"/>
          </p:cNvSpPr>
          <p:nvPr/>
        </p:nvSpPr>
        <p:spPr bwMode="auto">
          <a:xfrm>
            <a:off x="468313" y="2636838"/>
            <a:ext cx="8064500"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根据场强分布的特点，作</a:t>
            </a:r>
            <a:r>
              <a:rPr kumimoji="1" lang="zh-CN" altLang="en-US" sz="2800" b="1">
                <a:solidFill>
                  <a:schemeClr val="hlink"/>
                </a:solidFill>
                <a:latin typeface="Times New Roman" panose="02020603050405020304" pitchFamily="18" charset="0"/>
              </a:rPr>
              <a:t>适当的高斯面</a:t>
            </a:r>
            <a:r>
              <a:rPr kumimoji="1" lang="zh-CN" altLang="en-US" sz="2800" b="1">
                <a:latin typeface="Times New Roman" panose="02020603050405020304" pitchFamily="18" charset="0"/>
              </a:rPr>
              <a:t>，要求：</a:t>
            </a:r>
          </a:p>
          <a:p>
            <a:pPr lvl="1" eaLnBrk="1" hangingPunct="1">
              <a:buFontTx/>
              <a:buNone/>
            </a:pPr>
            <a:r>
              <a:rPr kumimoji="1" lang="zh-CN" altLang="en-US" b="1">
                <a:latin typeface="Times New Roman" panose="02020603050405020304" pitchFamily="18" charset="0"/>
              </a:rPr>
              <a:t>①待求场强的场点应在此高斯面上，</a:t>
            </a:r>
          </a:p>
          <a:p>
            <a:pPr lvl="1" eaLnBrk="1" hangingPunct="1">
              <a:buFontTx/>
              <a:buNone/>
            </a:pPr>
            <a:r>
              <a:rPr kumimoji="1" lang="zh-CN" altLang="en-US" b="1">
                <a:latin typeface="Times New Roman" panose="02020603050405020304" pitchFamily="18" charset="0"/>
              </a:rPr>
              <a:t>②穿过该高斯面的电通量容易计算。</a:t>
            </a:r>
          </a:p>
          <a:p>
            <a:pPr eaLnBrk="1" hangingPunct="1">
              <a:buClrTx/>
              <a:buSzTx/>
              <a:buFontTx/>
              <a:buNone/>
            </a:pPr>
            <a:r>
              <a:rPr kumimoji="1" lang="zh-CN" altLang="en-US" sz="2800" b="1">
                <a:latin typeface="Times New Roman" panose="02020603050405020304" pitchFamily="18" charset="0"/>
              </a:rPr>
              <a:t>一般地，高斯面各面元的法线矢量</a:t>
            </a:r>
            <a:r>
              <a:rPr kumimoji="1" lang="en-US" altLang="zh-CN" sz="2800" b="1" i="1">
                <a:latin typeface="Times New Roman" panose="02020603050405020304" pitchFamily="18" charset="0"/>
              </a:rPr>
              <a:t>n</a:t>
            </a:r>
            <a:r>
              <a:rPr kumimoji="1" lang="zh-CN" altLang="en-US" sz="2800" b="1">
                <a:latin typeface="Times New Roman" panose="02020603050405020304" pitchFamily="18" charset="0"/>
              </a:rPr>
              <a:t>与</a:t>
            </a:r>
            <a:r>
              <a:rPr kumimoji="1" lang="en-US" altLang="zh-CN" sz="2800" b="1" i="1">
                <a:latin typeface="Times New Roman" panose="02020603050405020304" pitchFamily="18" charset="0"/>
              </a:rPr>
              <a:t>E</a:t>
            </a:r>
            <a:r>
              <a:rPr kumimoji="1" lang="zh-CN" altLang="en-US" sz="2800" b="1">
                <a:latin typeface="Times New Roman" panose="02020603050405020304" pitchFamily="18" charset="0"/>
              </a:rPr>
              <a:t>平行或垂直，</a:t>
            </a:r>
            <a:r>
              <a:rPr kumimoji="1" lang="en-US" altLang="zh-CN" sz="2800" b="1" i="1">
                <a:latin typeface="Times New Roman" panose="02020603050405020304" pitchFamily="18" charset="0"/>
              </a:rPr>
              <a:t>n</a:t>
            </a:r>
            <a:r>
              <a:rPr kumimoji="1" lang="zh-CN" altLang="en-US" sz="2800" b="1">
                <a:latin typeface="Times New Roman" panose="02020603050405020304" pitchFamily="18" charset="0"/>
              </a:rPr>
              <a:t>与</a:t>
            </a:r>
            <a:r>
              <a:rPr kumimoji="1" lang="en-US" altLang="zh-CN" sz="2800" b="1" i="1">
                <a:latin typeface="Times New Roman" panose="02020603050405020304" pitchFamily="18" charset="0"/>
              </a:rPr>
              <a:t>E</a:t>
            </a:r>
            <a:r>
              <a:rPr kumimoji="1" lang="zh-CN" altLang="en-US" sz="2800" b="1">
                <a:latin typeface="Times New Roman" panose="02020603050405020304" pitchFamily="18" charset="0"/>
              </a:rPr>
              <a:t>平行时，</a:t>
            </a:r>
            <a:r>
              <a:rPr kumimoji="1" lang="en-US" altLang="zh-CN" sz="2800" b="1" i="1">
                <a:latin typeface="Times New Roman" panose="02020603050405020304" pitchFamily="18" charset="0"/>
              </a:rPr>
              <a:t>E</a:t>
            </a:r>
            <a:r>
              <a:rPr kumimoji="1" lang="zh-CN" altLang="en-US" sz="2800" b="1">
                <a:latin typeface="Times New Roman" panose="02020603050405020304" pitchFamily="18" charset="0"/>
              </a:rPr>
              <a:t>的大小要求处处相等，</a:t>
            </a:r>
            <a:r>
              <a:rPr kumimoji="1" lang="zh-CN" altLang="en-US" sz="2800" b="1">
                <a:solidFill>
                  <a:schemeClr val="tx2"/>
                </a:solidFill>
                <a:latin typeface="Times New Roman" panose="02020603050405020304" pitchFamily="18" charset="0"/>
              </a:rPr>
              <a:t>使得</a:t>
            </a:r>
            <a:r>
              <a:rPr kumimoji="1" lang="en-US" altLang="zh-CN" sz="2800" b="1" i="1">
                <a:solidFill>
                  <a:schemeClr val="tx2"/>
                </a:solidFill>
                <a:latin typeface="Times New Roman" panose="02020603050405020304" pitchFamily="18" charset="0"/>
              </a:rPr>
              <a:t>E</a:t>
            </a:r>
            <a:r>
              <a:rPr kumimoji="1" lang="zh-CN" altLang="en-US" sz="2800" b="1">
                <a:solidFill>
                  <a:schemeClr val="tx2"/>
                </a:solidFill>
                <a:latin typeface="Times New Roman" panose="02020603050405020304" pitchFamily="18" charset="0"/>
              </a:rPr>
              <a:t>能提到积分号外面</a:t>
            </a:r>
            <a:r>
              <a:rPr kumimoji="1" lang="zh-CN" altLang="en-US" sz="2800" b="1">
                <a:latin typeface="Times New Roman" panose="02020603050405020304" pitchFamily="18" charset="0"/>
              </a:rPr>
              <a:t>；</a:t>
            </a:r>
          </a:p>
        </p:txBody>
      </p:sp>
      <p:sp>
        <p:nvSpPr>
          <p:cNvPr id="233477" name="Text Box 5"/>
          <p:cNvSpPr txBox="1">
            <a:spLocks noChangeArrowheads="1"/>
          </p:cNvSpPr>
          <p:nvPr/>
        </p:nvSpPr>
        <p:spPr bwMode="auto">
          <a:xfrm>
            <a:off x="323850" y="5589588"/>
            <a:ext cx="80930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800" b="1">
                <a:latin typeface="Times New Roman" panose="02020603050405020304" pitchFamily="18" charset="0"/>
              </a:rPr>
              <a:t>3.</a:t>
            </a:r>
            <a:r>
              <a:rPr kumimoji="1" lang="zh-CN" altLang="en-US" sz="2800" b="1">
                <a:solidFill>
                  <a:schemeClr val="tx2"/>
                </a:solidFill>
                <a:latin typeface="Times New Roman" panose="02020603050405020304" pitchFamily="18" charset="0"/>
              </a:rPr>
              <a:t>计算电通量和高斯面内所包围的电荷的代数和</a:t>
            </a:r>
            <a:r>
              <a:rPr kumimoji="1" lang="zh-CN" altLang="en-US" sz="2800" b="1">
                <a:latin typeface="Times New Roman" panose="02020603050405020304" pitchFamily="18" charset="0"/>
              </a:rPr>
              <a:t>，最后由高斯定理求出场强。</a:t>
            </a:r>
            <a:r>
              <a:rPr kumimoji="1" lang="zh-CN" altLang="en-US" sz="2400" b="1">
                <a:latin typeface="Times New Roman" panose="02020603050405020304" pitchFamily="18" charset="0"/>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animEffect transition="in" filter="wipe(left)">
                                      <p:cBhvr>
                                        <p:cTn id="7" dur="500"/>
                                        <p:tgtEl>
                                          <p:spTgt spid="23347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233475">
                                            <p:txEl>
                                              <p:pRg st="0" end="0"/>
                                            </p:txEl>
                                          </p:spTgt>
                                        </p:tgtEl>
                                        <p:attrNameLst>
                                          <p:attrName>style.visibility</p:attrName>
                                        </p:attrNameLst>
                                      </p:cBhvr>
                                      <p:to>
                                        <p:strVal val="visible"/>
                                      </p:to>
                                    </p:set>
                                    <p:animEffect transition="in" filter="wipe(left)">
                                      <p:cBhvr>
                                        <p:cTn id="11" dur="75"/>
                                        <p:tgtEl>
                                          <p:spTgt spid="23347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233476">
                                            <p:txEl>
                                              <p:pRg st="0" end="0"/>
                                            </p:txEl>
                                          </p:spTgt>
                                        </p:tgtEl>
                                        <p:attrNameLst>
                                          <p:attrName>style.visibility</p:attrName>
                                        </p:attrNameLst>
                                      </p:cBhvr>
                                      <p:to>
                                        <p:strVal val="visible"/>
                                      </p:to>
                                    </p:set>
                                    <p:animEffect transition="in" filter="wipe(left)">
                                      <p:cBhvr>
                                        <p:cTn id="16" dur="75"/>
                                        <p:tgtEl>
                                          <p:spTgt spid="233476">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233476">
                                            <p:txEl>
                                              <p:pRg st="1" end="1"/>
                                            </p:txEl>
                                          </p:spTgt>
                                        </p:tgtEl>
                                        <p:attrNameLst>
                                          <p:attrName>style.visibility</p:attrName>
                                        </p:attrNameLst>
                                      </p:cBhvr>
                                      <p:to>
                                        <p:strVal val="visible"/>
                                      </p:to>
                                    </p:set>
                                    <p:animEffect transition="in" filter="wipe(left)">
                                      <p:cBhvr>
                                        <p:cTn id="21" dur="75"/>
                                        <p:tgtEl>
                                          <p:spTgt spid="233476">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lt">
                                    <p:tmPct val="100000"/>
                                  </p:iterate>
                                  <p:childTnLst>
                                    <p:set>
                                      <p:cBhvr>
                                        <p:cTn id="25" dur="1" fill="hold">
                                          <p:stCondLst>
                                            <p:cond delay="0"/>
                                          </p:stCondLst>
                                        </p:cTn>
                                        <p:tgtEl>
                                          <p:spTgt spid="233476">
                                            <p:txEl>
                                              <p:pRg st="2" end="2"/>
                                            </p:txEl>
                                          </p:spTgt>
                                        </p:tgtEl>
                                        <p:attrNameLst>
                                          <p:attrName>style.visibility</p:attrName>
                                        </p:attrNameLst>
                                      </p:cBhvr>
                                      <p:to>
                                        <p:strVal val="visible"/>
                                      </p:to>
                                    </p:set>
                                    <p:animEffect transition="in" filter="wipe(left)">
                                      <p:cBhvr>
                                        <p:cTn id="26" dur="75"/>
                                        <p:tgtEl>
                                          <p:spTgt spid="233476">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233476">
                                            <p:txEl>
                                              <p:pRg st="3" end="3"/>
                                            </p:txEl>
                                          </p:spTgt>
                                        </p:tgtEl>
                                        <p:attrNameLst>
                                          <p:attrName>style.visibility</p:attrName>
                                        </p:attrNameLst>
                                      </p:cBhvr>
                                      <p:to>
                                        <p:strVal val="visible"/>
                                      </p:to>
                                    </p:set>
                                    <p:animEffect transition="in" filter="wipe(left)">
                                      <p:cBhvr>
                                        <p:cTn id="31" dur="75"/>
                                        <p:tgtEl>
                                          <p:spTgt spid="233476">
                                            <p:txEl>
                                              <p:pRg st="3" end="3"/>
                                            </p:txEl>
                                          </p:spTgt>
                                        </p:tgtEl>
                                      </p:cBhvr>
                                    </p:animEffect>
                                  </p:childTnLst>
                                </p:cTn>
                              </p:par>
                            </p:childTnLst>
                          </p:cTn>
                        </p:par>
                        <p:par>
                          <p:cTn id="32" fill="hold" nodeType="afterGroup">
                            <p:stCondLst>
                              <p:cond delay="4050"/>
                            </p:stCondLst>
                            <p:childTnLst>
                              <p:par>
                                <p:cTn id="33" presetID="22" presetClass="entr" presetSubtype="8" fill="hold" grpId="0" nodeType="afterEffect">
                                  <p:stCondLst>
                                    <p:cond delay="0"/>
                                  </p:stCondLst>
                                  <p:iterate type="lt">
                                    <p:tmPct val="100000"/>
                                  </p:iterate>
                                  <p:childTnLst>
                                    <p:set>
                                      <p:cBhvr>
                                        <p:cTn id="34" dur="1" fill="hold">
                                          <p:stCondLst>
                                            <p:cond delay="0"/>
                                          </p:stCondLst>
                                        </p:cTn>
                                        <p:tgtEl>
                                          <p:spTgt spid="233477">
                                            <p:txEl>
                                              <p:pRg st="0" end="0"/>
                                            </p:txEl>
                                          </p:spTgt>
                                        </p:tgtEl>
                                        <p:attrNameLst>
                                          <p:attrName>style.visibility</p:attrName>
                                        </p:attrNameLst>
                                      </p:cBhvr>
                                      <p:to>
                                        <p:strVal val="visible"/>
                                      </p:to>
                                    </p:set>
                                    <p:animEffect transition="in" filter="wipe(left)">
                                      <p:cBhvr>
                                        <p:cTn id="35" dur="75"/>
                                        <p:tgtEl>
                                          <p:spTgt spid="2334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autoUpdateAnimBg="0"/>
      <p:bldP spid="233475" grpId="0" build="p" autoUpdateAnimBg="0"/>
      <p:bldP spid="233476" grpId="0" build="p" bldLvl="2" autoUpdateAnimBg="0"/>
      <p:bldP spid="23347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314" name="Group 2"/>
          <p:cNvGrpSpPr>
            <a:grpSpLocks/>
          </p:cNvGrpSpPr>
          <p:nvPr/>
        </p:nvGrpSpPr>
        <p:grpSpPr bwMode="auto">
          <a:xfrm>
            <a:off x="730250" y="717550"/>
            <a:ext cx="2332038" cy="685800"/>
            <a:chOff x="374" y="796"/>
            <a:chExt cx="1469" cy="432"/>
          </a:xfrm>
        </p:grpSpPr>
        <p:sp>
          <p:nvSpPr>
            <p:cNvPr id="75881" name="Rectangle 3"/>
            <p:cNvSpPr>
              <a:spLocks noChangeArrowheads="1"/>
            </p:cNvSpPr>
            <p:nvPr/>
          </p:nvSpPr>
          <p:spPr bwMode="auto">
            <a:xfrm>
              <a:off x="1286" y="824"/>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&lt;</a:t>
              </a:r>
            </a:p>
          </p:txBody>
        </p:sp>
        <p:sp>
          <p:nvSpPr>
            <p:cNvPr id="75882" name="Rectangle 4"/>
            <p:cNvSpPr>
              <a:spLocks noChangeArrowheads="1"/>
            </p:cNvSpPr>
            <p:nvPr/>
          </p:nvSpPr>
          <p:spPr bwMode="auto">
            <a:xfrm>
              <a:off x="374" y="815"/>
              <a:ext cx="87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rPr>
                <a:t>（</a:t>
              </a:r>
              <a:r>
                <a:rPr kumimoji="1" lang="en-US" altLang="zh-CN" sz="3600">
                  <a:latin typeface="Bookman Old Style" panose="02050604050505020204" pitchFamily="18" charset="0"/>
                </a:rPr>
                <a:t>1</a:t>
              </a:r>
              <a:r>
                <a:rPr kumimoji="1" lang="zh-CN" altLang="en-US" sz="3600">
                  <a:latin typeface="Bookman Old Style" panose="02050604050505020204" pitchFamily="18" charset="0"/>
                </a:rPr>
                <a:t>）</a:t>
              </a:r>
            </a:p>
          </p:txBody>
        </p:sp>
        <p:sp>
          <p:nvSpPr>
            <p:cNvPr id="75883" name="Rectangle 5"/>
            <p:cNvSpPr>
              <a:spLocks noChangeArrowheads="1"/>
            </p:cNvSpPr>
            <p:nvPr/>
          </p:nvSpPr>
          <p:spPr bwMode="auto">
            <a:xfrm>
              <a:off x="1065" y="796"/>
              <a:ext cx="3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5884" name="Rectangle 6"/>
            <p:cNvSpPr>
              <a:spLocks noChangeArrowheads="1"/>
            </p:cNvSpPr>
            <p:nvPr/>
          </p:nvSpPr>
          <p:spPr bwMode="auto">
            <a:xfrm>
              <a:off x="1525" y="824"/>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grpSp>
      <p:grpSp>
        <p:nvGrpSpPr>
          <p:cNvPr id="269319" name="Group 7"/>
          <p:cNvGrpSpPr>
            <a:grpSpLocks/>
          </p:cNvGrpSpPr>
          <p:nvPr/>
        </p:nvGrpSpPr>
        <p:grpSpPr bwMode="auto">
          <a:xfrm>
            <a:off x="2162175" y="3232150"/>
            <a:ext cx="2163763" cy="762000"/>
            <a:chOff x="1286" y="2400"/>
            <a:chExt cx="1363" cy="480"/>
          </a:xfrm>
        </p:grpSpPr>
        <p:sp>
          <p:nvSpPr>
            <p:cNvPr id="75875" name="Rectangle 8"/>
            <p:cNvSpPr>
              <a:spLocks noChangeArrowheads="1"/>
            </p:cNvSpPr>
            <p:nvPr/>
          </p:nvSpPr>
          <p:spPr bwMode="auto">
            <a:xfrm>
              <a:off x="1286" y="245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5876" name="Rectangle 9"/>
            <p:cNvSpPr>
              <a:spLocks noChangeArrowheads="1"/>
            </p:cNvSpPr>
            <p:nvPr/>
          </p:nvSpPr>
          <p:spPr bwMode="auto">
            <a:xfrm>
              <a:off x="1573" y="243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5877" name="Rectangle 10"/>
            <p:cNvSpPr>
              <a:spLocks noChangeArrowheads="1"/>
            </p:cNvSpPr>
            <p:nvPr/>
          </p:nvSpPr>
          <p:spPr bwMode="auto">
            <a:xfrm>
              <a:off x="1958" y="2400"/>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rgbClr val="FFFFFF"/>
                  </a:solidFill>
                  <a:latin typeface="Times New Roman" panose="02020603050405020304" pitchFamily="18" charset="0"/>
                </a:rPr>
                <a:t>π</a:t>
              </a:r>
            </a:p>
          </p:txBody>
        </p:sp>
        <p:sp>
          <p:nvSpPr>
            <p:cNvPr id="75878" name="Rectangle 11"/>
            <p:cNvSpPr>
              <a:spLocks noChangeArrowheads="1"/>
            </p:cNvSpPr>
            <p:nvPr/>
          </p:nvSpPr>
          <p:spPr bwMode="auto">
            <a:xfrm>
              <a:off x="2438" y="2481"/>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FF"/>
                  </a:solidFill>
                  <a:latin typeface="Bookman Old Style" panose="02050604050505020204" pitchFamily="18" charset="0"/>
                </a:rPr>
                <a:t>2</a:t>
              </a:r>
            </a:p>
          </p:txBody>
        </p:sp>
        <p:sp>
          <p:nvSpPr>
            <p:cNvPr id="75879" name="Rectangle 12"/>
            <p:cNvSpPr>
              <a:spLocks noChangeArrowheads="1"/>
            </p:cNvSpPr>
            <p:nvPr/>
          </p:nvSpPr>
          <p:spPr bwMode="auto">
            <a:xfrm>
              <a:off x="2246" y="2447"/>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5880" name="Rectangle 13"/>
            <p:cNvSpPr>
              <a:spLocks noChangeArrowheads="1"/>
            </p:cNvSpPr>
            <p:nvPr/>
          </p:nvSpPr>
          <p:spPr bwMode="auto">
            <a:xfrm>
              <a:off x="1872" y="2447"/>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Times New Roman" panose="02020603050405020304" pitchFamily="18" charset="0"/>
                </a:rPr>
                <a:t>4</a:t>
              </a:r>
            </a:p>
          </p:txBody>
        </p:sp>
      </p:grpSp>
      <p:grpSp>
        <p:nvGrpSpPr>
          <p:cNvPr id="269326" name="Group 14"/>
          <p:cNvGrpSpPr>
            <a:grpSpLocks/>
          </p:cNvGrpSpPr>
          <p:nvPr/>
        </p:nvGrpSpPr>
        <p:grpSpPr bwMode="auto">
          <a:xfrm>
            <a:off x="2162175" y="4799013"/>
            <a:ext cx="1001713" cy="642937"/>
            <a:chOff x="1286" y="3387"/>
            <a:chExt cx="631" cy="405"/>
          </a:xfrm>
        </p:grpSpPr>
        <p:sp>
          <p:nvSpPr>
            <p:cNvPr id="75873" name="Rectangle 15"/>
            <p:cNvSpPr>
              <a:spLocks noChangeArrowheads="1"/>
            </p:cNvSpPr>
            <p:nvPr/>
          </p:nvSpPr>
          <p:spPr bwMode="auto">
            <a:xfrm>
              <a:off x="1622" y="3387"/>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0</a:t>
              </a:r>
            </a:p>
          </p:txBody>
        </p:sp>
        <p:sp>
          <p:nvSpPr>
            <p:cNvPr id="75874" name="Rectangle 16"/>
            <p:cNvSpPr>
              <a:spLocks noChangeArrowheads="1"/>
            </p:cNvSpPr>
            <p:nvPr/>
          </p:nvSpPr>
          <p:spPr bwMode="auto">
            <a:xfrm>
              <a:off x="1286" y="3388"/>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grpSp>
      <p:grpSp>
        <p:nvGrpSpPr>
          <p:cNvPr id="269329" name="Group 17"/>
          <p:cNvGrpSpPr>
            <a:grpSpLocks/>
          </p:cNvGrpSpPr>
          <p:nvPr/>
        </p:nvGrpSpPr>
        <p:grpSpPr bwMode="auto">
          <a:xfrm>
            <a:off x="5210175" y="2392363"/>
            <a:ext cx="3468688" cy="3613150"/>
            <a:chOff x="3206" y="1871"/>
            <a:chExt cx="2185" cy="2276"/>
          </a:xfrm>
        </p:grpSpPr>
        <p:sp>
          <p:nvSpPr>
            <p:cNvPr id="75852" name="Rectangle 18"/>
            <p:cNvSpPr>
              <a:spLocks noChangeArrowheads="1"/>
            </p:cNvSpPr>
            <p:nvPr/>
          </p:nvSpPr>
          <p:spPr bwMode="auto">
            <a:xfrm>
              <a:off x="3541" y="2572"/>
              <a:ext cx="3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000" i="1" dirty="0">
                  <a:solidFill>
                    <a:schemeClr val="tx2"/>
                  </a:solidFill>
                  <a:latin typeface="Bookman Old Style" panose="02050604050505020204" pitchFamily="18" charset="0"/>
                </a:rPr>
                <a:t>R</a:t>
              </a:r>
              <a:endParaRPr kumimoji="1" lang="en-US" altLang="zh-CN" sz="4000" i="1" dirty="0">
                <a:solidFill>
                  <a:schemeClr val="hlink"/>
                </a:solidFill>
                <a:latin typeface="Bookman Old Style" panose="02050604050505020204" pitchFamily="18" charset="0"/>
              </a:endParaRPr>
            </a:p>
          </p:txBody>
        </p:sp>
        <p:sp>
          <p:nvSpPr>
            <p:cNvPr id="75853" name="Oval 19"/>
            <p:cNvSpPr>
              <a:spLocks noChangeArrowheads="1"/>
            </p:cNvSpPr>
            <p:nvPr/>
          </p:nvSpPr>
          <p:spPr bwMode="auto">
            <a:xfrm>
              <a:off x="3472" y="2176"/>
              <a:ext cx="1600" cy="1600"/>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854" name="Rectangle 20"/>
            <p:cNvSpPr>
              <a:spLocks noChangeArrowheads="1"/>
            </p:cNvSpPr>
            <p:nvPr/>
          </p:nvSpPr>
          <p:spPr bwMode="auto">
            <a:xfrm>
              <a:off x="3350" y="331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55" name="Rectangle 21"/>
            <p:cNvSpPr>
              <a:spLocks noChangeArrowheads="1"/>
            </p:cNvSpPr>
            <p:nvPr/>
          </p:nvSpPr>
          <p:spPr bwMode="auto">
            <a:xfrm>
              <a:off x="3206" y="302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56" name="Rectangle 22"/>
            <p:cNvSpPr>
              <a:spLocks noChangeArrowheads="1"/>
            </p:cNvSpPr>
            <p:nvPr/>
          </p:nvSpPr>
          <p:spPr bwMode="auto">
            <a:xfrm>
              <a:off x="3206" y="27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57" name="Rectangle 23"/>
            <p:cNvSpPr>
              <a:spLocks noChangeArrowheads="1"/>
            </p:cNvSpPr>
            <p:nvPr/>
          </p:nvSpPr>
          <p:spPr bwMode="auto">
            <a:xfrm>
              <a:off x="3302" y="23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58" name="Rectangle 24"/>
            <p:cNvSpPr>
              <a:spLocks noChangeArrowheads="1"/>
            </p:cNvSpPr>
            <p:nvPr/>
          </p:nvSpPr>
          <p:spPr bwMode="auto">
            <a:xfrm>
              <a:off x="3590"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59" name="Rectangle 25"/>
            <p:cNvSpPr>
              <a:spLocks noChangeArrowheads="1"/>
            </p:cNvSpPr>
            <p:nvPr/>
          </p:nvSpPr>
          <p:spPr bwMode="auto">
            <a:xfrm>
              <a:off x="3926" y="187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0" name="Rectangle 26"/>
            <p:cNvSpPr>
              <a:spLocks noChangeArrowheads="1"/>
            </p:cNvSpPr>
            <p:nvPr/>
          </p:nvSpPr>
          <p:spPr bwMode="auto">
            <a:xfrm>
              <a:off x="4934" y="23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1" name="Rectangle 27"/>
            <p:cNvSpPr>
              <a:spLocks noChangeArrowheads="1"/>
            </p:cNvSpPr>
            <p:nvPr/>
          </p:nvSpPr>
          <p:spPr bwMode="auto">
            <a:xfrm>
              <a:off x="4694"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2" name="Rectangle 28"/>
            <p:cNvSpPr>
              <a:spLocks noChangeArrowheads="1"/>
            </p:cNvSpPr>
            <p:nvPr/>
          </p:nvSpPr>
          <p:spPr bwMode="auto">
            <a:xfrm>
              <a:off x="4310" y="187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3" name="Rectangle 29"/>
            <p:cNvSpPr>
              <a:spLocks noChangeArrowheads="1"/>
            </p:cNvSpPr>
            <p:nvPr/>
          </p:nvSpPr>
          <p:spPr bwMode="auto">
            <a:xfrm>
              <a:off x="4310" y="374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4" name="Rectangle 30"/>
            <p:cNvSpPr>
              <a:spLocks noChangeArrowheads="1"/>
            </p:cNvSpPr>
            <p:nvPr/>
          </p:nvSpPr>
          <p:spPr bwMode="auto">
            <a:xfrm>
              <a:off x="4694" y="355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5" name="Rectangle 31"/>
            <p:cNvSpPr>
              <a:spLocks noChangeArrowheads="1"/>
            </p:cNvSpPr>
            <p:nvPr/>
          </p:nvSpPr>
          <p:spPr bwMode="auto">
            <a:xfrm>
              <a:off x="4934" y="331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6" name="Rectangle 32"/>
            <p:cNvSpPr>
              <a:spLocks noChangeArrowheads="1"/>
            </p:cNvSpPr>
            <p:nvPr/>
          </p:nvSpPr>
          <p:spPr bwMode="auto">
            <a:xfrm>
              <a:off x="5030" y="302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7" name="Rectangle 33"/>
            <p:cNvSpPr>
              <a:spLocks noChangeArrowheads="1"/>
            </p:cNvSpPr>
            <p:nvPr/>
          </p:nvSpPr>
          <p:spPr bwMode="auto">
            <a:xfrm>
              <a:off x="5078" y="26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8" name="Rectangle 34"/>
            <p:cNvSpPr>
              <a:spLocks noChangeArrowheads="1"/>
            </p:cNvSpPr>
            <p:nvPr/>
          </p:nvSpPr>
          <p:spPr bwMode="auto">
            <a:xfrm>
              <a:off x="3638" y="3599"/>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69" name="Rectangle 35"/>
            <p:cNvSpPr>
              <a:spLocks noChangeArrowheads="1"/>
            </p:cNvSpPr>
            <p:nvPr/>
          </p:nvSpPr>
          <p:spPr bwMode="auto">
            <a:xfrm>
              <a:off x="3974" y="374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5870" name="Rectangle 36"/>
            <p:cNvSpPr>
              <a:spLocks noChangeArrowheads="1"/>
            </p:cNvSpPr>
            <p:nvPr/>
          </p:nvSpPr>
          <p:spPr bwMode="auto">
            <a:xfrm>
              <a:off x="4184" y="2447"/>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bg1"/>
                  </a:solidFill>
                  <a:latin typeface="Bookman Old Style" panose="02050604050505020204" pitchFamily="18" charset="0"/>
                </a:rPr>
                <a:t>r</a:t>
              </a:r>
            </a:p>
          </p:txBody>
        </p:sp>
        <p:sp>
          <p:nvSpPr>
            <p:cNvPr id="75871" name="Line 37"/>
            <p:cNvSpPr>
              <a:spLocks noChangeShapeType="1"/>
            </p:cNvSpPr>
            <p:nvPr/>
          </p:nvSpPr>
          <p:spPr bwMode="auto">
            <a:xfrm flipH="1" flipV="1">
              <a:off x="3456" y="2880"/>
              <a:ext cx="816" cy="144"/>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72" name="Rectangle 38"/>
            <p:cNvSpPr>
              <a:spLocks noChangeArrowheads="1"/>
            </p:cNvSpPr>
            <p:nvPr/>
          </p:nvSpPr>
          <p:spPr bwMode="auto">
            <a:xfrm>
              <a:off x="5078" y="2159"/>
              <a:ext cx="31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tx2"/>
                  </a:solidFill>
                  <a:latin typeface="Bookman Old Style" panose="02050604050505020204" pitchFamily="18" charset="0"/>
                </a:rPr>
                <a:t>q</a:t>
              </a:r>
            </a:p>
          </p:txBody>
        </p:sp>
      </p:grpSp>
      <p:grpSp>
        <p:nvGrpSpPr>
          <p:cNvPr id="269351" name="Group 39"/>
          <p:cNvGrpSpPr>
            <a:grpSpLocks/>
          </p:cNvGrpSpPr>
          <p:nvPr/>
        </p:nvGrpSpPr>
        <p:grpSpPr bwMode="auto">
          <a:xfrm>
            <a:off x="6153150" y="3321050"/>
            <a:ext cx="1574800" cy="1651000"/>
            <a:chOff x="3800" y="2456"/>
            <a:chExt cx="992" cy="1040"/>
          </a:xfrm>
        </p:grpSpPr>
        <p:sp>
          <p:nvSpPr>
            <p:cNvPr id="75850" name="Oval 40"/>
            <p:cNvSpPr>
              <a:spLocks noChangeArrowheads="1"/>
            </p:cNvSpPr>
            <p:nvPr/>
          </p:nvSpPr>
          <p:spPr bwMode="auto">
            <a:xfrm>
              <a:off x="3800" y="2456"/>
              <a:ext cx="992" cy="1040"/>
            </a:xfrm>
            <a:prstGeom prst="ellipse">
              <a:avLst/>
            </a:prstGeom>
            <a:noFill/>
            <a:ln w="254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851" name="Line 41"/>
            <p:cNvSpPr>
              <a:spLocks noChangeShapeType="1"/>
            </p:cNvSpPr>
            <p:nvPr/>
          </p:nvSpPr>
          <p:spPr bwMode="auto">
            <a:xfrm flipV="1">
              <a:off x="4272" y="2736"/>
              <a:ext cx="480" cy="288"/>
            </a:xfrm>
            <a:prstGeom prst="line">
              <a:avLst/>
            </a:prstGeom>
            <a:noFill/>
            <a:ln w="25400">
              <a:solidFill>
                <a:srgbClr val="66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849" name="Rectangle 53"/>
          <p:cNvSpPr>
            <a:spLocks noChangeArrowheads="1"/>
          </p:cNvSpPr>
          <p:nvPr/>
        </p:nvSpPr>
        <p:spPr bwMode="auto">
          <a:xfrm>
            <a:off x="6862762" y="3615244"/>
            <a:ext cx="4079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dirty="0">
                <a:solidFill>
                  <a:srgbClr val="66FF33"/>
                </a:solidFill>
                <a:latin typeface="Bookman Old Style" panose="02050604050505020204" pitchFamily="18" charset="0"/>
              </a:rPr>
              <a:t>r</a:t>
            </a:r>
          </a:p>
        </p:txBody>
      </p:sp>
      <p:grpSp>
        <p:nvGrpSpPr>
          <p:cNvPr id="269366" name="Group 54"/>
          <p:cNvGrpSpPr>
            <a:grpSpLocks/>
          </p:cNvGrpSpPr>
          <p:nvPr/>
        </p:nvGrpSpPr>
        <p:grpSpPr bwMode="auto">
          <a:xfrm>
            <a:off x="654050" y="5213350"/>
            <a:ext cx="2465388" cy="763588"/>
            <a:chOff x="86" y="3839"/>
            <a:chExt cx="1553" cy="481"/>
          </a:xfrm>
        </p:grpSpPr>
        <p:sp>
          <p:nvSpPr>
            <p:cNvPr id="75835" name="Rectangle 55"/>
            <p:cNvSpPr>
              <a:spLocks noChangeArrowheads="1"/>
            </p:cNvSpPr>
            <p:nvPr/>
          </p:nvSpPr>
          <p:spPr bwMode="auto">
            <a:xfrm>
              <a:off x="719" y="389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5836" name="Rectangle 56"/>
            <p:cNvSpPr>
              <a:spLocks noChangeArrowheads="1"/>
            </p:cNvSpPr>
            <p:nvPr/>
          </p:nvSpPr>
          <p:spPr bwMode="auto">
            <a:xfrm>
              <a:off x="1056" y="391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5837" name="Rectangle 57"/>
            <p:cNvSpPr>
              <a:spLocks noChangeArrowheads="1"/>
            </p:cNvSpPr>
            <p:nvPr/>
          </p:nvSpPr>
          <p:spPr bwMode="auto">
            <a:xfrm>
              <a:off x="1344" y="3887"/>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0</a:t>
              </a:r>
            </a:p>
          </p:txBody>
        </p:sp>
        <p:sp>
          <p:nvSpPr>
            <p:cNvPr id="75838" name="Rectangle 58"/>
            <p:cNvSpPr>
              <a:spLocks noChangeArrowheads="1"/>
            </p:cNvSpPr>
            <p:nvPr/>
          </p:nvSpPr>
          <p:spPr bwMode="auto">
            <a:xfrm>
              <a:off x="86" y="3839"/>
              <a:ext cx="65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latin typeface="Bookman Old Style" panose="02050604050505020204" pitchFamily="18" charset="0"/>
                </a:rPr>
                <a:t>得</a:t>
              </a:r>
              <a:r>
                <a:rPr kumimoji="1" lang="zh-CN" altLang="en-US" sz="3600" b="1">
                  <a:latin typeface="Bookman Old Style" panose="02050604050505020204" pitchFamily="18" charset="0"/>
                </a:rPr>
                <a:t>：</a:t>
              </a:r>
            </a:p>
          </p:txBody>
        </p:sp>
      </p:grpSp>
      <p:grpSp>
        <p:nvGrpSpPr>
          <p:cNvPr id="269371" name="Group 59"/>
          <p:cNvGrpSpPr>
            <a:grpSpLocks/>
          </p:cNvGrpSpPr>
          <p:nvPr/>
        </p:nvGrpSpPr>
        <p:grpSpPr bwMode="auto">
          <a:xfrm>
            <a:off x="2162175" y="2393950"/>
            <a:ext cx="2228850" cy="928688"/>
            <a:chOff x="1286" y="1872"/>
            <a:chExt cx="1404" cy="585"/>
          </a:xfrm>
        </p:grpSpPr>
        <p:sp>
          <p:nvSpPr>
            <p:cNvPr id="75826" name="Rectangle 60"/>
            <p:cNvSpPr>
              <a:spLocks noChangeArrowheads="1"/>
            </p:cNvSpPr>
            <p:nvPr/>
          </p:nvSpPr>
          <p:spPr bwMode="auto">
            <a:xfrm>
              <a:off x="1286" y="1928"/>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5827" name="Rectangle 61"/>
            <p:cNvSpPr>
              <a:spLocks noChangeArrowheads="1"/>
            </p:cNvSpPr>
            <p:nvPr/>
          </p:nvSpPr>
          <p:spPr bwMode="auto">
            <a:xfrm>
              <a:off x="1573" y="1909"/>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5828" name="Rectangle 62"/>
            <p:cNvSpPr>
              <a:spLocks noChangeArrowheads="1"/>
            </p:cNvSpPr>
            <p:nvPr/>
          </p:nvSpPr>
          <p:spPr bwMode="auto">
            <a:xfrm>
              <a:off x="2246" y="1900"/>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Times New Roman" panose="02020603050405020304" pitchFamily="18" charset="0"/>
                </a:rPr>
                <a:t>d</a:t>
              </a:r>
            </a:p>
          </p:txBody>
        </p:sp>
        <p:sp>
          <p:nvSpPr>
            <p:cNvPr id="75829" name="Rectangle 63"/>
            <p:cNvSpPr>
              <a:spLocks noChangeArrowheads="1"/>
            </p:cNvSpPr>
            <p:nvPr/>
          </p:nvSpPr>
          <p:spPr bwMode="auto">
            <a:xfrm>
              <a:off x="2390" y="1900"/>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S</a:t>
              </a:r>
            </a:p>
          </p:txBody>
        </p:sp>
        <p:grpSp>
          <p:nvGrpSpPr>
            <p:cNvPr id="75830" name="Group 64"/>
            <p:cNvGrpSpPr>
              <a:grpSpLocks/>
            </p:cNvGrpSpPr>
            <p:nvPr/>
          </p:nvGrpSpPr>
          <p:grpSpPr bwMode="auto">
            <a:xfrm>
              <a:off x="1964" y="1872"/>
              <a:ext cx="388" cy="585"/>
              <a:chOff x="394" y="1844"/>
              <a:chExt cx="388" cy="585"/>
            </a:xfrm>
          </p:grpSpPr>
          <p:sp>
            <p:nvSpPr>
              <p:cNvPr id="75831" name="Rectangle 65"/>
              <p:cNvSpPr>
                <a:spLocks noChangeArrowheads="1"/>
              </p:cNvSpPr>
              <p:nvPr/>
            </p:nvSpPr>
            <p:spPr bwMode="auto">
              <a:xfrm>
                <a:off x="528" y="2064"/>
                <a:ext cx="25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latin typeface="Bookman Old Style" panose="02050604050505020204" pitchFamily="18" charset="0"/>
                  </a:rPr>
                  <a:t>s</a:t>
                </a:r>
              </a:p>
            </p:txBody>
          </p:sp>
          <p:sp>
            <p:nvSpPr>
              <p:cNvPr id="75832" name="Rectangle 66"/>
              <p:cNvSpPr>
                <a:spLocks noChangeArrowheads="1"/>
              </p:cNvSpPr>
              <p:nvPr/>
            </p:nvSpPr>
            <p:spPr bwMode="auto">
              <a:xfrm>
                <a:off x="442" y="1844"/>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latin typeface="Symbol" panose="05050102010706020507" pitchFamily="18" charset="2"/>
                  </a:rPr>
                  <a:t>ò</a:t>
                </a:r>
                <a:endParaRPr kumimoji="1" lang="en-US" altLang="zh-CN" sz="2400">
                  <a:latin typeface="Times New Roman" panose="02020603050405020304" pitchFamily="18" charset="0"/>
                </a:endParaRPr>
              </a:p>
            </p:txBody>
          </p:sp>
          <p:sp>
            <p:nvSpPr>
              <p:cNvPr id="75833" name="Oval 67"/>
              <p:cNvSpPr>
                <a:spLocks noChangeArrowheads="1"/>
              </p:cNvSpPr>
              <p:nvPr/>
            </p:nvSpPr>
            <p:spPr bwMode="auto">
              <a:xfrm flipH="1">
                <a:off x="394" y="1998"/>
                <a:ext cx="240" cy="96"/>
              </a:xfrm>
              <a:prstGeom prst="ellipse">
                <a:avLst/>
              </a:prstGeom>
              <a:noFill/>
              <a:ln w="1111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834" name="Rectangle 68"/>
              <p:cNvSpPr>
                <a:spLocks noChangeArrowheads="1"/>
              </p:cNvSpPr>
              <p:nvPr/>
            </p:nvSpPr>
            <p:spPr bwMode="auto">
              <a:xfrm>
                <a:off x="490" y="1844"/>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imes New Roman" panose="02020603050405020304" pitchFamily="18" charset="0"/>
                </a:endParaRPr>
              </a:p>
            </p:txBody>
          </p:sp>
        </p:grpSp>
      </p:grpSp>
      <p:grpSp>
        <p:nvGrpSpPr>
          <p:cNvPr id="269381" name="Group 69"/>
          <p:cNvGrpSpPr>
            <a:grpSpLocks/>
          </p:cNvGrpSpPr>
          <p:nvPr/>
        </p:nvGrpSpPr>
        <p:grpSpPr bwMode="auto">
          <a:xfrm>
            <a:off x="349250" y="1250950"/>
            <a:ext cx="5241925" cy="1157288"/>
            <a:chOff x="144" y="1152"/>
            <a:chExt cx="3302" cy="729"/>
          </a:xfrm>
        </p:grpSpPr>
        <p:sp>
          <p:nvSpPr>
            <p:cNvPr id="75803" name="Rectangle 70"/>
            <p:cNvSpPr>
              <a:spLocks noChangeArrowheads="1"/>
            </p:cNvSpPr>
            <p:nvPr/>
          </p:nvSpPr>
          <p:spPr bwMode="auto">
            <a:xfrm>
              <a:off x="3062" y="1323"/>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0</a:t>
              </a:r>
            </a:p>
          </p:txBody>
        </p:sp>
        <p:sp>
          <p:nvSpPr>
            <p:cNvPr id="75804" name="Rectangle 71"/>
            <p:cNvSpPr>
              <a:spLocks noChangeArrowheads="1"/>
            </p:cNvSpPr>
            <p:nvPr/>
          </p:nvSpPr>
          <p:spPr bwMode="auto">
            <a:xfrm>
              <a:off x="3245" y="1295"/>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600" b="1">
                  <a:solidFill>
                    <a:srgbClr val="FFFFFF"/>
                  </a:solidFill>
                  <a:latin typeface="Bookman Old Style" panose="02050604050505020204" pitchFamily="18" charset="0"/>
                </a:rPr>
                <a:t>0</a:t>
              </a:r>
            </a:p>
          </p:txBody>
        </p:sp>
        <p:sp>
          <p:nvSpPr>
            <p:cNvPr id="75805" name="Rectangle 72"/>
            <p:cNvSpPr>
              <a:spLocks noChangeArrowheads="1"/>
            </p:cNvSpPr>
            <p:nvPr/>
          </p:nvSpPr>
          <p:spPr bwMode="auto">
            <a:xfrm>
              <a:off x="421" y="1333"/>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5806" name="Rectangle 73"/>
            <p:cNvSpPr>
              <a:spLocks noChangeArrowheads="1"/>
            </p:cNvSpPr>
            <p:nvPr/>
          </p:nvSpPr>
          <p:spPr bwMode="auto">
            <a:xfrm>
              <a:off x="710" y="1152"/>
              <a:ext cx="27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6000">
                  <a:latin typeface="Bookman Old Style" panose="02050604050505020204" pitchFamily="18" charset="0"/>
                </a:rPr>
                <a:t>.</a:t>
              </a:r>
            </a:p>
          </p:txBody>
        </p:sp>
        <p:sp>
          <p:nvSpPr>
            <p:cNvPr id="75807" name="Line 74"/>
            <p:cNvSpPr>
              <a:spLocks noChangeShapeType="1"/>
            </p:cNvSpPr>
            <p:nvPr/>
          </p:nvSpPr>
          <p:spPr bwMode="auto">
            <a:xfrm>
              <a:off x="481" y="1325"/>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8" name="Rectangle 75"/>
            <p:cNvSpPr>
              <a:spLocks noChangeArrowheads="1"/>
            </p:cNvSpPr>
            <p:nvPr/>
          </p:nvSpPr>
          <p:spPr bwMode="auto">
            <a:xfrm>
              <a:off x="902" y="13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Times New Roman" panose="02020603050405020304" pitchFamily="18" charset="0"/>
                </a:rPr>
                <a:t>d</a:t>
              </a:r>
            </a:p>
          </p:txBody>
        </p:sp>
        <p:sp>
          <p:nvSpPr>
            <p:cNvPr id="75809" name="Rectangle 76"/>
            <p:cNvSpPr>
              <a:spLocks noChangeArrowheads="1"/>
            </p:cNvSpPr>
            <p:nvPr/>
          </p:nvSpPr>
          <p:spPr bwMode="auto">
            <a:xfrm>
              <a:off x="1046" y="1324"/>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S</a:t>
              </a:r>
            </a:p>
          </p:txBody>
        </p:sp>
        <p:sp>
          <p:nvSpPr>
            <p:cNvPr id="75810" name="Line 77"/>
            <p:cNvSpPr>
              <a:spLocks noChangeShapeType="1"/>
            </p:cNvSpPr>
            <p:nvPr/>
          </p:nvSpPr>
          <p:spPr bwMode="auto">
            <a:xfrm>
              <a:off x="1009" y="1325"/>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1" name="Rectangle 78"/>
            <p:cNvSpPr>
              <a:spLocks noChangeArrowheads="1"/>
            </p:cNvSpPr>
            <p:nvPr/>
          </p:nvSpPr>
          <p:spPr bwMode="auto">
            <a:xfrm>
              <a:off x="1286" y="135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5812" name="Rectangle 79"/>
            <p:cNvSpPr>
              <a:spLocks noChangeArrowheads="1"/>
            </p:cNvSpPr>
            <p:nvPr/>
          </p:nvSpPr>
          <p:spPr bwMode="auto">
            <a:xfrm>
              <a:off x="1909" y="1333"/>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5813" name="Rectangle 80"/>
            <p:cNvSpPr>
              <a:spLocks noChangeArrowheads="1"/>
            </p:cNvSpPr>
            <p:nvPr/>
          </p:nvSpPr>
          <p:spPr bwMode="auto">
            <a:xfrm>
              <a:off x="2198" y="1324"/>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Times New Roman" panose="02020603050405020304" pitchFamily="18" charset="0"/>
                </a:rPr>
                <a:t>d</a:t>
              </a:r>
            </a:p>
          </p:txBody>
        </p:sp>
        <p:sp>
          <p:nvSpPr>
            <p:cNvPr id="75814" name="Rectangle 81"/>
            <p:cNvSpPr>
              <a:spLocks noChangeArrowheads="1"/>
            </p:cNvSpPr>
            <p:nvPr/>
          </p:nvSpPr>
          <p:spPr bwMode="auto">
            <a:xfrm>
              <a:off x="2342" y="1324"/>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S</a:t>
              </a:r>
            </a:p>
          </p:txBody>
        </p:sp>
        <p:sp>
          <p:nvSpPr>
            <p:cNvPr id="75815" name="Rectangle 82"/>
            <p:cNvSpPr>
              <a:spLocks noChangeArrowheads="1"/>
            </p:cNvSpPr>
            <p:nvPr/>
          </p:nvSpPr>
          <p:spPr bwMode="auto">
            <a:xfrm>
              <a:off x="2582" y="1295"/>
              <a:ext cx="5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cos</a:t>
              </a:r>
            </a:p>
          </p:txBody>
        </p:sp>
        <p:grpSp>
          <p:nvGrpSpPr>
            <p:cNvPr id="75816" name="Group 83"/>
            <p:cNvGrpSpPr>
              <a:grpSpLocks/>
            </p:cNvGrpSpPr>
            <p:nvPr/>
          </p:nvGrpSpPr>
          <p:grpSpPr bwMode="auto">
            <a:xfrm>
              <a:off x="1628" y="1296"/>
              <a:ext cx="388" cy="585"/>
              <a:chOff x="394" y="1844"/>
              <a:chExt cx="388" cy="585"/>
            </a:xfrm>
          </p:grpSpPr>
          <p:sp>
            <p:nvSpPr>
              <p:cNvPr id="75822" name="Rectangle 84"/>
              <p:cNvSpPr>
                <a:spLocks noChangeArrowheads="1"/>
              </p:cNvSpPr>
              <p:nvPr/>
            </p:nvSpPr>
            <p:spPr bwMode="auto">
              <a:xfrm>
                <a:off x="528" y="2064"/>
                <a:ext cx="25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latin typeface="Bookman Old Style" panose="02050604050505020204" pitchFamily="18" charset="0"/>
                  </a:rPr>
                  <a:t>s</a:t>
                </a:r>
              </a:p>
            </p:txBody>
          </p:sp>
          <p:sp>
            <p:nvSpPr>
              <p:cNvPr id="75823" name="Rectangle 85"/>
              <p:cNvSpPr>
                <a:spLocks noChangeArrowheads="1"/>
              </p:cNvSpPr>
              <p:nvPr/>
            </p:nvSpPr>
            <p:spPr bwMode="auto">
              <a:xfrm>
                <a:off x="442" y="1844"/>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latin typeface="Symbol" panose="05050102010706020507" pitchFamily="18" charset="2"/>
                  </a:rPr>
                  <a:t>ò</a:t>
                </a:r>
                <a:endParaRPr kumimoji="1" lang="en-US" altLang="zh-CN" sz="2400">
                  <a:latin typeface="Times New Roman" panose="02020603050405020304" pitchFamily="18" charset="0"/>
                </a:endParaRPr>
              </a:p>
            </p:txBody>
          </p:sp>
          <p:sp>
            <p:nvSpPr>
              <p:cNvPr id="75824" name="Oval 86"/>
              <p:cNvSpPr>
                <a:spLocks noChangeArrowheads="1"/>
              </p:cNvSpPr>
              <p:nvPr/>
            </p:nvSpPr>
            <p:spPr bwMode="auto">
              <a:xfrm flipH="1">
                <a:off x="394" y="1998"/>
                <a:ext cx="240" cy="96"/>
              </a:xfrm>
              <a:prstGeom prst="ellipse">
                <a:avLst/>
              </a:prstGeom>
              <a:noFill/>
              <a:ln w="1111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825" name="Rectangle 87"/>
              <p:cNvSpPr>
                <a:spLocks noChangeArrowheads="1"/>
              </p:cNvSpPr>
              <p:nvPr/>
            </p:nvSpPr>
            <p:spPr bwMode="auto">
              <a:xfrm>
                <a:off x="490" y="1844"/>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imes New Roman" panose="02020603050405020304" pitchFamily="18" charset="0"/>
                </a:endParaRPr>
              </a:p>
            </p:txBody>
          </p:sp>
        </p:grpSp>
        <p:grpSp>
          <p:nvGrpSpPr>
            <p:cNvPr id="75817" name="Group 88"/>
            <p:cNvGrpSpPr>
              <a:grpSpLocks/>
            </p:cNvGrpSpPr>
            <p:nvPr/>
          </p:nvGrpSpPr>
          <p:grpSpPr bwMode="auto">
            <a:xfrm>
              <a:off x="144" y="1296"/>
              <a:ext cx="388" cy="585"/>
              <a:chOff x="394" y="1844"/>
              <a:chExt cx="388" cy="585"/>
            </a:xfrm>
          </p:grpSpPr>
          <p:sp>
            <p:nvSpPr>
              <p:cNvPr id="75818" name="Rectangle 89"/>
              <p:cNvSpPr>
                <a:spLocks noChangeArrowheads="1"/>
              </p:cNvSpPr>
              <p:nvPr/>
            </p:nvSpPr>
            <p:spPr bwMode="auto">
              <a:xfrm>
                <a:off x="528" y="2064"/>
                <a:ext cx="25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latin typeface="Bookman Old Style" panose="02050604050505020204" pitchFamily="18" charset="0"/>
                  </a:rPr>
                  <a:t>s</a:t>
                </a:r>
              </a:p>
            </p:txBody>
          </p:sp>
          <p:sp>
            <p:nvSpPr>
              <p:cNvPr id="75819" name="Rectangle 90"/>
              <p:cNvSpPr>
                <a:spLocks noChangeArrowheads="1"/>
              </p:cNvSpPr>
              <p:nvPr/>
            </p:nvSpPr>
            <p:spPr bwMode="auto">
              <a:xfrm>
                <a:off x="442" y="1844"/>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latin typeface="Symbol" panose="05050102010706020507" pitchFamily="18" charset="2"/>
                  </a:rPr>
                  <a:t>ò</a:t>
                </a:r>
                <a:endParaRPr kumimoji="1" lang="en-US" altLang="zh-CN" sz="2400">
                  <a:latin typeface="Times New Roman" panose="02020603050405020304" pitchFamily="18" charset="0"/>
                </a:endParaRPr>
              </a:p>
            </p:txBody>
          </p:sp>
          <p:sp>
            <p:nvSpPr>
              <p:cNvPr id="75820" name="Oval 91"/>
              <p:cNvSpPr>
                <a:spLocks noChangeArrowheads="1"/>
              </p:cNvSpPr>
              <p:nvPr/>
            </p:nvSpPr>
            <p:spPr bwMode="auto">
              <a:xfrm flipH="1">
                <a:off x="394" y="1998"/>
                <a:ext cx="240" cy="96"/>
              </a:xfrm>
              <a:prstGeom prst="ellipse">
                <a:avLst/>
              </a:prstGeom>
              <a:noFill/>
              <a:ln w="1111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821" name="Rectangle 92"/>
              <p:cNvSpPr>
                <a:spLocks noChangeArrowheads="1"/>
              </p:cNvSpPr>
              <p:nvPr/>
            </p:nvSpPr>
            <p:spPr bwMode="auto">
              <a:xfrm>
                <a:off x="490" y="1844"/>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imes New Roman" panose="02020603050405020304" pitchFamily="18" charset="0"/>
                </a:endParaRPr>
              </a:p>
            </p:txBody>
          </p:sp>
        </p:grpSp>
      </p:grpSp>
      <p:grpSp>
        <p:nvGrpSpPr>
          <p:cNvPr id="269405" name="Group 93"/>
          <p:cNvGrpSpPr>
            <a:grpSpLocks/>
          </p:cNvGrpSpPr>
          <p:nvPr/>
        </p:nvGrpSpPr>
        <p:grpSpPr bwMode="auto">
          <a:xfrm>
            <a:off x="2162175" y="3765550"/>
            <a:ext cx="1512888" cy="1265238"/>
            <a:chOff x="1286" y="2736"/>
            <a:chExt cx="953" cy="797"/>
          </a:xfrm>
        </p:grpSpPr>
        <p:sp>
          <p:nvSpPr>
            <p:cNvPr id="75795" name="Rectangle 94"/>
            <p:cNvSpPr>
              <a:spLocks noChangeArrowheads="1"/>
            </p:cNvSpPr>
            <p:nvPr/>
          </p:nvSpPr>
          <p:spPr bwMode="auto">
            <a:xfrm>
              <a:off x="1286" y="293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a:t>
              </a:r>
            </a:p>
          </p:txBody>
        </p:sp>
        <p:sp>
          <p:nvSpPr>
            <p:cNvPr id="75796" name="Rectangle 95"/>
            <p:cNvSpPr>
              <a:spLocks noChangeArrowheads="1"/>
            </p:cNvSpPr>
            <p:nvPr/>
          </p:nvSpPr>
          <p:spPr bwMode="auto">
            <a:xfrm>
              <a:off x="1862" y="273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q</a:t>
              </a:r>
            </a:p>
          </p:txBody>
        </p:sp>
        <p:sp>
          <p:nvSpPr>
            <p:cNvPr id="75797" name="Rectangle 96"/>
            <p:cNvSpPr>
              <a:spLocks noChangeArrowheads="1"/>
            </p:cNvSpPr>
            <p:nvPr/>
          </p:nvSpPr>
          <p:spPr bwMode="auto">
            <a:xfrm>
              <a:off x="1478" y="2918"/>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000" dirty="0">
                  <a:latin typeface="Bookman Old Style" panose="02050604050505020204" pitchFamily="18" charset="0"/>
                </a:rPr>
                <a:t>Σ</a:t>
              </a:r>
            </a:p>
          </p:txBody>
        </p:sp>
        <p:sp>
          <p:nvSpPr>
            <p:cNvPr id="75798" name="Rectangle 97"/>
            <p:cNvSpPr>
              <a:spLocks noChangeArrowheads="1"/>
            </p:cNvSpPr>
            <p:nvPr/>
          </p:nvSpPr>
          <p:spPr bwMode="auto">
            <a:xfrm>
              <a:off x="2054" y="2958"/>
              <a:ext cx="1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1">
                  <a:latin typeface="Bookman Old Style" panose="02050604050505020204" pitchFamily="18" charset="0"/>
                </a:rPr>
                <a:t>i</a:t>
              </a:r>
            </a:p>
          </p:txBody>
        </p:sp>
        <p:sp>
          <p:nvSpPr>
            <p:cNvPr id="75799" name="Line 98"/>
            <p:cNvSpPr>
              <a:spLocks noChangeShapeType="1"/>
            </p:cNvSpPr>
            <p:nvPr/>
          </p:nvSpPr>
          <p:spPr bwMode="auto">
            <a:xfrm>
              <a:off x="1872" y="3216"/>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5800" name="Group 99"/>
            <p:cNvGrpSpPr>
              <a:grpSpLocks/>
            </p:cNvGrpSpPr>
            <p:nvPr/>
          </p:nvGrpSpPr>
          <p:grpSpPr bwMode="auto">
            <a:xfrm>
              <a:off x="1824" y="3072"/>
              <a:ext cx="384" cy="461"/>
              <a:chOff x="3552" y="1507"/>
              <a:chExt cx="384" cy="461"/>
            </a:xfrm>
          </p:grpSpPr>
          <p:sp>
            <p:nvSpPr>
              <p:cNvPr id="75801" name="Rectangle 100"/>
              <p:cNvSpPr>
                <a:spLocks noChangeArrowheads="1"/>
              </p:cNvSpPr>
              <p:nvPr/>
            </p:nvSpPr>
            <p:spPr bwMode="auto">
              <a:xfrm>
                <a:off x="3552" y="1507"/>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latin typeface="宋体" panose="02010600030101010101" pitchFamily="2" charset="-122"/>
                  </a:rPr>
                  <a:t>ε</a:t>
                </a:r>
                <a:endParaRPr kumimoji="1" lang="en-US" altLang="zh-CN" sz="3600">
                  <a:latin typeface="Times New Roman" panose="02020603050405020304" pitchFamily="18" charset="0"/>
                </a:endParaRPr>
              </a:p>
            </p:txBody>
          </p:sp>
          <p:sp>
            <p:nvSpPr>
              <p:cNvPr id="75802" name="Rectangle 101"/>
              <p:cNvSpPr>
                <a:spLocks noChangeArrowheads="1"/>
              </p:cNvSpPr>
              <p:nvPr/>
            </p:nvSpPr>
            <p:spPr bwMode="auto">
              <a:xfrm>
                <a:off x="3840" y="1776"/>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Bookman Old Style" panose="02050604050505020204" pitchFamily="18" charset="0"/>
                  </a:rPr>
                  <a:t>0</a:t>
                </a:r>
                <a:endParaRPr kumimoji="1" lang="en-US" altLang="zh-CN" sz="1800">
                  <a:latin typeface="Times New Roman" panose="02020603050405020304" pitchFamily="18" charset="0"/>
                </a:endParaRPr>
              </a:p>
            </p:txBody>
          </p:sp>
        </p:grpSp>
      </p:grpSp>
      <p:grpSp>
        <p:nvGrpSpPr>
          <p:cNvPr id="269414" name="Group 102"/>
          <p:cNvGrpSpPr>
            <a:grpSpLocks/>
          </p:cNvGrpSpPr>
          <p:nvPr/>
        </p:nvGrpSpPr>
        <p:grpSpPr bwMode="auto">
          <a:xfrm>
            <a:off x="6527800" y="565150"/>
            <a:ext cx="1663700" cy="2743200"/>
            <a:chOff x="4036" y="720"/>
            <a:chExt cx="1048" cy="1728"/>
          </a:xfrm>
        </p:grpSpPr>
        <p:grpSp>
          <p:nvGrpSpPr>
            <p:cNvPr id="75790" name="Group 103"/>
            <p:cNvGrpSpPr>
              <a:grpSpLocks/>
            </p:cNvGrpSpPr>
            <p:nvPr/>
          </p:nvGrpSpPr>
          <p:grpSpPr bwMode="auto">
            <a:xfrm>
              <a:off x="4036" y="720"/>
              <a:ext cx="1048" cy="1728"/>
              <a:chOff x="4036" y="720"/>
              <a:chExt cx="1048" cy="1728"/>
            </a:xfrm>
          </p:grpSpPr>
          <p:sp>
            <p:nvSpPr>
              <p:cNvPr id="75792" name="Rectangle 104"/>
              <p:cNvSpPr>
                <a:spLocks noChangeArrowheads="1"/>
              </p:cNvSpPr>
              <p:nvPr/>
            </p:nvSpPr>
            <p:spPr bwMode="auto">
              <a:xfrm>
                <a:off x="4070" y="720"/>
                <a:ext cx="8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chemeClr val="tx2"/>
                    </a:solidFill>
                    <a:latin typeface="Bookman Old Style" panose="02050604050505020204" pitchFamily="18" charset="0"/>
                  </a:rPr>
                  <a:t>高斯面</a:t>
                </a:r>
              </a:p>
            </p:txBody>
          </p:sp>
          <p:sp>
            <p:nvSpPr>
              <p:cNvPr id="75793" name="Rectangle 105"/>
              <p:cNvSpPr>
                <a:spLocks noChangeArrowheads="1"/>
              </p:cNvSpPr>
              <p:nvPr/>
            </p:nvSpPr>
            <p:spPr bwMode="auto">
              <a:xfrm>
                <a:off x="4036" y="724"/>
                <a:ext cx="1048"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5794" name="Line 106"/>
              <p:cNvSpPr>
                <a:spLocks noChangeShapeType="1"/>
              </p:cNvSpPr>
              <p:nvPr/>
            </p:nvSpPr>
            <p:spPr bwMode="auto">
              <a:xfrm flipH="1">
                <a:off x="4464" y="1104"/>
                <a:ext cx="240" cy="134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FFFF"/>
                    </a:solidFill>
                    <a:round/>
                    <a:headEnd type="none" w="sm" len="sm"/>
                    <a:tailEnd type="stealth"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791" name="Line 107"/>
            <p:cNvSpPr>
              <a:spLocks noChangeShapeType="1"/>
            </p:cNvSpPr>
            <p:nvPr/>
          </p:nvSpPr>
          <p:spPr bwMode="auto">
            <a:xfrm flipH="1">
              <a:off x="4320" y="1104"/>
              <a:ext cx="192" cy="1344"/>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9420" name="Rectangle 108"/>
          <p:cNvSpPr>
            <a:spLocks noChangeArrowheads="1"/>
          </p:cNvSpPr>
          <p:nvPr/>
        </p:nvSpPr>
        <p:spPr bwMode="auto">
          <a:xfrm>
            <a:off x="120650" y="260350"/>
            <a:ext cx="5400517"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dirty="0">
                <a:solidFill>
                  <a:schemeClr val="tx2"/>
                </a:solidFill>
                <a:latin typeface="Bookman Old Style" panose="02050604050505020204" pitchFamily="18" charset="0"/>
              </a:rPr>
              <a:t>例</a:t>
            </a:r>
            <a:r>
              <a:rPr kumimoji="1" lang="en-US" altLang="zh-CN" b="1" dirty="0">
                <a:solidFill>
                  <a:schemeClr val="tx2"/>
                </a:solidFill>
                <a:latin typeface="Bookman Old Style" panose="02050604050505020204" pitchFamily="18" charset="0"/>
              </a:rPr>
              <a:t>8</a:t>
            </a:r>
            <a:r>
              <a:rPr kumimoji="1" lang="zh-CN" altLang="en-US" b="1" dirty="0">
                <a:solidFill>
                  <a:schemeClr val="tx2"/>
                </a:solidFill>
                <a:latin typeface="Bookman Old Style" panose="02050604050505020204" pitchFamily="18" charset="0"/>
              </a:rPr>
              <a:t>、均匀带电球面电场强度</a:t>
            </a:r>
          </a:p>
        </p:txBody>
      </p:sp>
      <p:grpSp>
        <p:nvGrpSpPr>
          <p:cNvPr id="269321" name="组合 269320"/>
          <p:cNvGrpSpPr/>
          <p:nvPr/>
        </p:nvGrpSpPr>
        <p:grpSpPr>
          <a:xfrm>
            <a:off x="4881563" y="1986469"/>
            <a:ext cx="3975099" cy="4106827"/>
            <a:chOff x="4881563" y="1986469"/>
            <a:chExt cx="3975099" cy="4106827"/>
          </a:xfrm>
        </p:grpSpPr>
        <p:sp>
          <p:nvSpPr>
            <p:cNvPr id="75848" name="Line 52"/>
            <p:cNvSpPr>
              <a:spLocks noChangeShapeType="1"/>
            </p:cNvSpPr>
            <p:nvPr/>
          </p:nvSpPr>
          <p:spPr bwMode="auto">
            <a:xfrm>
              <a:off x="7764462" y="1986469"/>
              <a:ext cx="455613"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9320" name="组合 269319"/>
            <p:cNvGrpSpPr/>
            <p:nvPr/>
          </p:nvGrpSpPr>
          <p:grpSpPr>
            <a:xfrm>
              <a:off x="4881563" y="1999169"/>
              <a:ext cx="3975099" cy="4094127"/>
              <a:chOff x="4881563" y="1999169"/>
              <a:chExt cx="3975099" cy="4094127"/>
            </a:xfrm>
          </p:grpSpPr>
          <p:sp>
            <p:nvSpPr>
              <p:cNvPr id="75847" name="Rectangle 51"/>
              <p:cNvSpPr>
                <a:spLocks noChangeArrowheads="1"/>
              </p:cNvSpPr>
              <p:nvPr/>
            </p:nvSpPr>
            <p:spPr bwMode="auto">
              <a:xfrm>
                <a:off x="7669212" y="1999169"/>
                <a:ext cx="52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dirty="0">
                    <a:latin typeface="Bookman Old Style" panose="02050604050505020204" pitchFamily="18" charset="0"/>
                  </a:rPr>
                  <a:t>E</a:t>
                </a:r>
              </a:p>
            </p:txBody>
          </p:sp>
          <p:cxnSp>
            <p:nvCxnSpPr>
              <p:cNvPr id="5" name="直接箭头连接符 4"/>
              <p:cNvCxnSpPr/>
              <p:nvPr/>
            </p:nvCxnSpPr>
            <p:spPr>
              <a:xfrm flipH="1" flipV="1">
                <a:off x="6278563" y="2209800"/>
                <a:ext cx="200819" cy="6813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flipV="1">
                <a:off x="5431632" y="2576512"/>
                <a:ext cx="617537" cy="517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5026025" y="3200400"/>
                <a:ext cx="732632" cy="374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4881563" y="4008438"/>
                <a:ext cx="706834" cy="23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963121" y="4527550"/>
                <a:ext cx="666155" cy="150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448598" y="4938713"/>
                <a:ext cx="445790" cy="407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5940425" y="5282696"/>
                <a:ext cx="311300" cy="521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5869" idx="0"/>
                <a:endCxn id="75869" idx="2"/>
              </p:cNvCxnSpPr>
              <p:nvPr/>
            </p:nvCxnSpPr>
            <p:spPr>
              <a:xfrm>
                <a:off x="6658769" y="5364163"/>
                <a:ext cx="0" cy="641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5863" idx="0"/>
              </p:cNvCxnSpPr>
              <p:nvPr/>
            </p:nvCxnSpPr>
            <p:spPr>
              <a:xfrm>
                <a:off x="7192169" y="5364163"/>
                <a:ext cx="167481" cy="729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691438" y="5142707"/>
                <a:ext cx="481012" cy="634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083947" y="4698604"/>
                <a:ext cx="630635" cy="360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75853" idx="6"/>
              </p:cNvCxnSpPr>
              <p:nvPr/>
            </p:nvCxnSpPr>
            <p:spPr>
              <a:xfrm>
                <a:off x="8172450" y="4146551"/>
                <a:ext cx="684212" cy="74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105775" y="3500438"/>
                <a:ext cx="714697" cy="187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75853" idx="7"/>
                <a:endCxn id="75872" idx="0"/>
              </p:cNvCxnSpPr>
              <p:nvPr/>
            </p:nvCxnSpPr>
            <p:spPr>
              <a:xfrm flipV="1">
                <a:off x="7800476" y="2849563"/>
                <a:ext cx="629943" cy="398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313" name="直接箭头连接符 269312"/>
              <p:cNvCxnSpPr>
                <a:endCxn id="75847" idx="1"/>
              </p:cNvCxnSpPr>
              <p:nvPr/>
            </p:nvCxnSpPr>
            <p:spPr>
              <a:xfrm flipV="1">
                <a:off x="7430766" y="2319844"/>
                <a:ext cx="238446" cy="666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316" name="直接箭头连接符 269315"/>
              <p:cNvCxnSpPr/>
              <p:nvPr/>
            </p:nvCxnSpPr>
            <p:spPr>
              <a:xfrm flipV="1">
                <a:off x="6981914" y="2108201"/>
                <a:ext cx="49124" cy="75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9420">
                                            <p:txEl>
                                              <p:pRg st="0" end="0"/>
                                            </p:txEl>
                                          </p:spTgt>
                                        </p:tgtEl>
                                        <p:attrNameLst>
                                          <p:attrName>style.visibility</p:attrName>
                                        </p:attrNameLst>
                                      </p:cBhvr>
                                      <p:to>
                                        <p:strVal val="visible"/>
                                      </p:to>
                                    </p:set>
                                    <p:animEffect transition="in" filter="wipe(left)">
                                      <p:cBhvr>
                                        <p:cTn id="7" dur="500"/>
                                        <p:tgtEl>
                                          <p:spTgt spid="2694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9329"/>
                                        </p:tgtEl>
                                        <p:attrNameLst>
                                          <p:attrName>style.visibility</p:attrName>
                                        </p:attrNameLst>
                                      </p:cBhvr>
                                      <p:to>
                                        <p:strVal val="visible"/>
                                      </p:to>
                                    </p:set>
                                    <p:animEffect transition="in" filter="wipe(left)">
                                      <p:cBhvr>
                                        <p:cTn id="12" dur="500"/>
                                        <p:tgtEl>
                                          <p:spTgt spid="2693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93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9314"/>
                                        </p:tgtEl>
                                        <p:attrNameLst>
                                          <p:attrName>style.visibility</p:attrName>
                                        </p:attrNameLst>
                                      </p:cBhvr>
                                      <p:to>
                                        <p:strVal val="visible"/>
                                      </p:to>
                                    </p:set>
                                    <p:animEffect transition="in" filter="wipe(left)">
                                      <p:cBhvr>
                                        <p:cTn id="21" dur="500"/>
                                        <p:tgtEl>
                                          <p:spTgt spid="2693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584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9351"/>
                                        </p:tgtEl>
                                        <p:attrNameLst>
                                          <p:attrName>style.visibility</p:attrName>
                                        </p:attrNameLst>
                                      </p:cBhvr>
                                      <p:to>
                                        <p:strVal val="visible"/>
                                      </p:to>
                                    </p:set>
                                    <p:animEffect transition="in" filter="wipe(left)">
                                      <p:cBhvr>
                                        <p:cTn id="30" dur="500"/>
                                        <p:tgtEl>
                                          <p:spTgt spid="269351"/>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269414"/>
                                        </p:tgtEl>
                                        <p:attrNameLst>
                                          <p:attrName>style.visibility</p:attrName>
                                        </p:attrNameLst>
                                      </p:cBhvr>
                                      <p:to>
                                        <p:strVal val="visible"/>
                                      </p:to>
                                    </p:set>
                                    <p:animEffect transition="in" filter="box(out)">
                                      <p:cBhvr>
                                        <p:cTn id="35" dur="500"/>
                                        <p:tgtEl>
                                          <p:spTgt spid="269414"/>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69381"/>
                                        </p:tgtEl>
                                        <p:attrNameLst>
                                          <p:attrName>style.visibility</p:attrName>
                                        </p:attrNameLst>
                                      </p:cBhvr>
                                      <p:to>
                                        <p:strVal val="visible"/>
                                      </p:to>
                                    </p:set>
                                    <p:animEffect transition="in" filter="wipe(left)">
                                      <p:cBhvr>
                                        <p:cTn id="40" dur="500"/>
                                        <p:tgtEl>
                                          <p:spTgt spid="26938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69371"/>
                                        </p:tgtEl>
                                        <p:attrNameLst>
                                          <p:attrName>style.visibility</p:attrName>
                                        </p:attrNameLst>
                                      </p:cBhvr>
                                      <p:to>
                                        <p:strVal val="visible"/>
                                      </p:to>
                                    </p:set>
                                    <p:animEffect transition="in" filter="wipe(left)">
                                      <p:cBhvr>
                                        <p:cTn id="45" dur="500"/>
                                        <p:tgtEl>
                                          <p:spTgt spid="26937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69319"/>
                                        </p:tgtEl>
                                        <p:attrNameLst>
                                          <p:attrName>style.visibility</p:attrName>
                                        </p:attrNameLst>
                                      </p:cBhvr>
                                      <p:to>
                                        <p:strVal val="visible"/>
                                      </p:to>
                                    </p:set>
                                    <p:animEffect transition="in" filter="wipe(left)">
                                      <p:cBhvr>
                                        <p:cTn id="50" dur="500"/>
                                        <p:tgtEl>
                                          <p:spTgt spid="2693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69405"/>
                                        </p:tgtEl>
                                        <p:attrNameLst>
                                          <p:attrName>style.visibility</p:attrName>
                                        </p:attrNameLst>
                                      </p:cBhvr>
                                      <p:to>
                                        <p:strVal val="visible"/>
                                      </p:to>
                                    </p:set>
                                    <p:animEffect transition="in" filter="wipe(left)">
                                      <p:cBhvr>
                                        <p:cTn id="55" dur="500"/>
                                        <p:tgtEl>
                                          <p:spTgt spid="26940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69326"/>
                                        </p:tgtEl>
                                        <p:attrNameLst>
                                          <p:attrName>style.visibility</p:attrName>
                                        </p:attrNameLst>
                                      </p:cBhvr>
                                      <p:to>
                                        <p:strVal val="visible"/>
                                      </p:to>
                                    </p:set>
                                    <p:animEffect transition="in" filter="wipe(left)">
                                      <p:cBhvr>
                                        <p:cTn id="60" dur="500"/>
                                        <p:tgtEl>
                                          <p:spTgt spid="2693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69366"/>
                                        </p:tgtEl>
                                        <p:attrNameLst>
                                          <p:attrName>style.visibility</p:attrName>
                                        </p:attrNameLst>
                                      </p:cBhvr>
                                      <p:to>
                                        <p:strVal val="visible"/>
                                      </p:to>
                                    </p:set>
                                    <p:animEffect transition="in" filter="wipe(left)">
                                      <p:cBhvr>
                                        <p:cTn id="65" dur="500"/>
                                        <p:tgtEl>
                                          <p:spTgt spid="269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49" grpId="0"/>
      <p:bldP spid="269420" grpId="0" build="p" autoUpdateAnimBg="0"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338" name="Group 2"/>
          <p:cNvGrpSpPr>
            <a:grpSpLocks/>
          </p:cNvGrpSpPr>
          <p:nvPr/>
        </p:nvGrpSpPr>
        <p:grpSpPr bwMode="auto">
          <a:xfrm>
            <a:off x="593725" y="12700"/>
            <a:ext cx="2332038" cy="717550"/>
            <a:chOff x="374" y="8"/>
            <a:chExt cx="1469" cy="452"/>
          </a:xfrm>
        </p:grpSpPr>
        <p:sp>
          <p:nvSpPr>
            <p:cNvPr id="76916" name="Rectangle 3"/>
            <p:cNvSpPr>
              <a:spLocks noChangeArrowheads="1"/>
            </p:cNvSpPr>
            <p:nvPr/>
          </p:nvSpPr>
          <p:spPr bwMode="auto">
            <a:xfrm>
              <a:off x="374" y="47"/>
              <a:ext cx="87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rPr>
                <a:t>（</a:t>
              </a:r>
              <a:r>
                <a:rPr kumimoji="1" lang="en-US" altLang="zh-CN" sz="3600">
                  <a:latin typeface="Bookman Old Style" panose="02050604050505020204" pitchFamily="18" charset="0"/>
                </a:rPr>
                <a:t>2</a:t>
              </a:r>
              <a:r>
                <a:rPr kumimoji="1" lang="zh-CN" altLang="en-US" sz="3600">
                  <a:latin typeface="Bookman Old Style" panose="02050604050505020204" pitchFamily="18" charset="0"/>
                </a:rPr>
                <a:t>）</a:t>
              </a:r>
            </a:p>
          </p:txBody>
        </p:sp>
        <p:sp>
          <p:nvSpPr>
            <p:cNvPr id="76917" name="Rectangle 4"/>
            <p:cNvSpPr>
              <a:spLocks noChangeArrowheads="1"/>
            </p:cNvSpPr>
            <p:nvPr/>
          </p:nvSpPr>
          <p:spPr bwMode="auto">
            <a:xfrm>
              <a:off x="1065" y="8"/>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918" name="Rectangle 5"/>
            <p:cNvSpPr>
              <a:spLocks noChangeArrowheads="1"/>
            </p:cNvSpPr>
            <p:nvPr/>
          </p:nvSpPr>
          <p:spPr bwMode="auto">
            <a:xfrm>
              <a:off x="1525" y="56"/>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919" name="Rectangle 6"/>
            <p:cNvSpPr>
              <a:spLocks noChangeArrowheads="1"/>
            </p:cNvSpPr>
            <p:nvPr/>
          </p:nvSpPr>
          <p:spPr bwMode="auto">
            <a:xfrm>
              <a:off x="1286" y="5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&gt;</a:t>
              </a:r>
            </a:p>
          </p:txBody>
        </p:sp>
      </p:grpSp>
      <p:grpSp>
        <p:nvGrpSpPr>
          <p:cNvPr id="270343" name="Group 7"/>
          <p:cNvGrpSpPr>
            <a:grpSpLocks/>
          </p:cNvGrpSpPr>
          <p:nvPr/>
        </p:nvGrpSpPr>
        <p:grpSpPr bwMode="auto">
          <a:xfrm>
            <a:off x="5013325" y="531813"/>
            <a:ext cx="3354388" cy="3613150"/>
            <a:chOff x="3158" y="335"/>
            <a:chExt cx="2113" cy="2276"/>
          </a:xfrm>
        </p:grpSpPr>
        <p:sp>
          <p:nvSpPr>
            <p:cNvPr id="76897" name="Rectangle 8"/>
            <p:cNvSpPr>
              <a:spLocks noChangeArrowheads="1"/>
            </p:cNvSpPr>
            <p:nvPr/>
          </p:nvSpPr>
          <p:spPr bwMode="auto">
            <a:xfrm>
              <a:off x="3493" y="1036"/>
              <a:ext cx="29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chemeClr val="hlink"/>
                  </a:solidFill>
                  <a:latin typeface="Bookman Old Style" panose="02050604050505020204" pitchFamily="18" charset="0"/>
                </a:rPr>
                <a:t>R</a:t>
              </a:r>
            </a:p>
          </p:txBody>
        </p:sp>
        <p:sp>
          <p:nvSpPr>
            <p:cNvPr id="76898" name="Oval 9"/>
            <p:cNvSpPr>
              <a:spLocks noChangeArrowheads="1"/>
            </p:cNvSpPr>
            <p:nvPr/>
          </p:nvSpPr>
          <p:spPr bwMode="auto">
            <a:xfrm>
              <a:off x="3424" y="640"/>
              <a:ext cx="1600" cy="1600"/>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899" name="Rectangle 10"/>
            <p:cNvSpPr>
              <a:spLocks noChangeArrowheads="1"/>
            </p:cNvSpPr>
            <p:nvPr/>
          </p:nvSpPr>
          <p:spPr bwMode="auto">
            <a:xfrm>
              <a:off x="3302" y="177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0" name="Rectangle 11"/>
            <p:cNvSpPr>
              <a:spLocks noChangeArrowheads="1"/>
            </p:cNvSpPr>
            <p:nvPr/>
          </p:nvSpPr>
          <p:spPr bwMode="auto">
            <a:xfrm>
              <a:off x="3158" y="14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1" name="Rectangle 12"/>
            <p:cNvSpPr>
              <a:spLocks noChangeArrowheads="1"/>
            </p:cNvSpPr>
            <p:nvPr/>
          </p:nvSpPr>
          <p:spPr bwMode="auto">
            <a:xfrm>
              <a:off x="3158" y="1199"/>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2" name="Rectangle 13"/>
            <p:cNvSpPr>
              <a:spLocks noChangeArrowheads="1"/>
            </p:cNvSpPr>
            <p:nvPr/>
          </p:nvSpPr>
          <p:spPr bwMode="auto">
            <a:xfrm>
              <a:off x="3254" y="8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3" name="Rectangle 14"/>
            <p:cNvSpPr>
              <a:spLocks noChangeArrowheads="1"/>
            </p:cNvSpPr>
            <p:nvPr/>
          </p:nvSpPr>
          <p:spPr bwMode="auto">
            <a:xfrm>
              <a:off x="3542" y="5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4" name="Rectangle 15"/>
            <p:cNvSpPr>
              <a:spLocks noChangeArrowheads="1"/>
            </p:cNvSpPr>
            <p:nvPr/>
          </p:nvSpPr>
          <p:spPr bwMode="auto">
            <a:xfrm>
              <a:off x="3878" y="3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5" name="Rectangle 16"/>
            <p:cNvSpPr>
              <a:spLocks noChangeArrowheads="1"/>
            </p:cNvSpPr>
            <p:nvPr/>
          </p:nvSpPr>
          <p:spPr bwMode="auto">
            <a:xfrm>
              <a:off x="4886" y="8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6" name="Rectangle 17"/>
            <p:cNvSpPr>
              <a:spLocks noChangeArrowheads="1"/>
            </p:cNvSpPr>
            <p:nvPr/>
          </p:nvSpPr>
          <p:spPr bwMode="auto">
            <a:xfrm>
              <a:off x="4646" y="52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7" name="Rectangle 18"/>
            <p:cNvSpPr>
              <a:spLocks noChangeArrowheads="1"/>
            </p:cNvSpPr>
            <p:nvPr/>
          </p:nvSpPr>
          <p:spPr bwMode="auto">
            <a:xfrm>
              <a:off x="4262" y="33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8" name="Rectangle 19"/>
            <p:cNvSpPr>
              <a:spLocks noChangeArrowheads="1"/>
            </p:cNvSpPr>
            <p:nvPr/>
          </p:nvSpPr>
          <p:spPr bwMode="auto">
            <a:xfrm>
              <a:off x="4262" y="220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09" name="Rectangle 20"/>
            <p:cNvSpPr>
              <a:spLocks noChangeArrowheads="1"/>
            </p:cNvSpPr>
            <p:nvPr/>
          </p:nvSpPr>
          <p:spPr bwMode="auto">
            <a:xfrm>
              <a:off x="4646" y="201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10" name="Rectangle 21"/>
            <p:cNvSpPr>
              <a:spLocks noChangeArrowheads="1"/>
            </p:cNvSpPr>
            <p:nvPr/>
          </p:nvSpPr>
          <p:spPr bwMode="auto">
            <a:xfrm>
              <a:off x="4886" y="1775"/>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11" name="Rectangle 22"/>
            <p:cNvSpPr>
              <a:spLocks noChangeArrowheads="1"/>
            </p:cNvSpPr>
            <p:nvPr/>
          </p:nvSpPr>
          <p:spPr bwMode="auto">
            <a:xfrm>
              <a:off x="4982" y="14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12" name="Rectangle 23"/>
            <p:cNvSpPr>
              <a:spLocks noChangeArrowheads="1"/>
            </p:cNvSpPr>
            <p:nvPr/>
          </p:nvSpPr>
          <p:spPr bwMode="auto">
            <a:xfrm>
              <a:off x="3590" y="206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13" name="Rectangle 24"/>
            <p:cNvSpPr>
              <a:spLocks noChangeArrowheads="1"/>
            </p:cNvSpPr>
            <p:nvPr/>
          </p:nvSpPr>
          <p:spPr bwMode="auto">
            <a:xfrm>
              <a:off x="3926" y="220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chemeClr val="tx2"/>
                  </a:solidFill>
                  <a:latin typeface="Bookman Old Style" panose="02050604050505020204" pitchFamily="18" charset="0"/>
                </a:rPr>
                <a:t>+</a:t>
              </a:r>
            </a:p>
          </p:txBody>
        </p:sp>
        <p:sp>
          <p:nvSpPr>
            <p:cNvPr id="76914" name="Line 25"/>
            <p:cNvSpPr>
              <a:spLocks noChangeShapeType="1"/>
            </p:cNvSpPr>
            <p:nvPr/>
          </p:nvSpPr>
          <p:spPr bwMode="auto">
            <a:xfrm flipH="1" flipV="1">
              <a:off x="3408" y="1344"/>
              <a:ext cx="816" cy="144"/>
            </a:xfrm>
            <a:prstGeom prst="line">
              <a:avLst/>
            </a:prstGeom>
            <a:noFill/>
            <a:ln w="25400">
              <a:solidFill>
                <a:schemeClr va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915" name="Rectangle 26"/>
            <p:cNvSpPr>
              <a:spLocks noChangeArrowheads="1"/>
            </p:cNvSpPr>
            <p:nvPr/>
          </p:nvSpPr>
          <p:spPr bwMode="auto">
            <a:xfrm>
              <a:off x="4502" y="1679"/>
              <a:ext cx="31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chemeClr val="tx2"/>
                  </a:solidFill>
                  <a:latin typeface="Bookman Old Style" panose="02050604050505020204" pitchFamily="18" charset="0"/>
                </a:rPr>
                <a:t>q</a:t>
              </a:r>
            </a:p>
          </p:txBody>
        </p:sp>
      </p:grpSp>
      <p:grpSp>
        <p:nvGrpSpPr>
          <p:cNvPr id="270363" name="Group 27"/>
          <p:cNvGrpSpPr>
            <a:grpSpLocks/>
          </p:cNvGrpSpPr>
          <p:nvPr/>
        </p:nvGrpSpPr>
        <p:grpSpPr bwMode="auto">
          <a:xfrm>
            <a:off x="5041900" y="622300"/>
            <a:ext cx="3806825" cy="4438650"/>
            <a:chOff x="3176" y="392"/>
            <a:chExt cx="2398" cy="2796"/>
          </a:xfrm>
        </p:grpSpPr>
        <p:sp>
          <p:nvSpPr>
            <p:cNvPr id="76891" name="Oval 28"/>
            <p:cNvSpPr>
              <a:spLocks noChangeArrowheads="1"/>
            </p:cNvSpPr>
            <p:nvPr/>
          </p:nvSpPr>
          <p:spPr bwMode="auto">
            <a:xfrm>
              <a:off x="3176" y="392"/>
              <a:ext cx="2096" cy="2096"/>
            </a:xfrm>
            <a:prstGeom prst="ellipse">
              <a:avLst/>
            </a:prstGeom>
            <a:noFill/>
            <a:ln w="254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892" name="Line 29"/>
            <p:cNvSpPr>
              <a:spLocks noChangeShapeType="1"/>
            </p:cNvSpPr>
            <p:nvPr/>
          </p:nvSpPr>
          <p:spPr bwMode="auto">
            <a:xfrm flipV="1">
              <a:off x="4224" y="1344"/>
              <a:ext cx="1008" cy="144"/>
            </a:xfrm>
            <a:prstGeom prst="line">
              <a:avLst/>
            </a:prstGeom>
            <a:noFill/>
            <a:ln w="25400">
              <a:solidFill>
                <a:srgbClr val="66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3" name="Rectangle 30"/>
            <p:cNvSpPr>
              <a:spLocks noChangeArrowheads="1"/>
            </p:cNvSpPr>
            <p:nvPr/>
          </p:nvSpPr>
          <p:spPr bwMode="auto">
            <a:xfrm>
              <a:off x="5317" y="1055"/>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rgbClr val="66FF33"/>
                  </a:solidFill>
                  <a:latin typeface="Bookman Old Style" panose="02050604050505020204" pitchFamily="18" charset="0"/>
                </a:rPr>
                <a:t>r</a:t>
              </a:r>
            </a:p>
          </p:txBody>
        </p:sp>
        <p:sp>
          <p:nvSpPr>
            <p:cNvPr id="76894" name="Rectangle 31"/>
            <p:cNvSpPr>
              <a:spLocks noChangeArrowheads="1"/>
            </p:cNvSpPr>
            <p:nvPr/>
          </p:nvSpPr>
          <p:spPr bwMode="auto">
            <a:xfrm>
              <a:off x="4358" y="2784"/>
              <a:ext cx="9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66FF33"/>
                  </a:solidFill>
                  <a:latin typeface="Bookman Old Style" panose="02050604050505020204" pitchFamily="18" charset="0"/>
                </a:rPr>
                <a:t>高斯面</a:t>
              </a:r>
            </a:p>
          </p:txBody>
        </p:sp>
        <p:sp>
          <p:nvSpPr>
            <p:cNvPr id="76895" name="Rectangle 32"/>
            <p:cNvSpPr>
              <a:spLocks noChangeArrowheads="1"/>
            </p:cNvSpPr>
            <p:nvPr/>
          </p:nvSpPr>
          <p:spPr bwMode="auto">
            <a:xfrm>
              <a:off x="4324" y="2788"/>
              <a:ext cx="1048" cy="37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896" name="Line 33"/>
            <p:cNvSpPr>
              <a:spLocks noChangeShapeType="1"/>
            </p:cNvSpPr>
            <p:nvPr/>
          </p:nvSpPr>
          <p:spPr bwMode="auto">
            <a:xfrm>
              <a:off x="4512" y="2496"/>
              <a:ext cx="96" cy="288"/>
            </a:xfrm>
            <a:prstGeom prst="line">
              <a:avLst/>
            </a:prstGeom>
            <a:noFill/>
            <a:ln w="25400">
              <a:solidFill>
                <a:schemeClr val="accent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70" name="Group 34"/>
          <p:cNvGrpSpPr>
            <a:grpSpLocks/>
          </p:cNvGrpSpPr>
          <p:nvPr/>
        </p:nvGrpSpPr>
        <p:grpSpPr bwMode="auto">
          <a:xfrm>
            <a:off x="4724400" y="228600"/>
            <a:ext cx="4114800" cy="4038600"/>
            <a:chOff x="2976" y="144"/>
            <a:chExt cx="2592" cy="2544"/>
          </a:xfrm>
        </p:grpSpPr>
        <p:sp>
          <p:nvSpPr>
            <p:cNvPr id="76872" name="Rectangle 35"/>
            <p:cNvSpPr>
              <a:spLocks noChangeArrowheads="1"/>
            </p:cNvSpPr>
            <p:nvPr/>
          </p:nvSpPr>
          <p:spPr bwMode="auto">
            <a:xfrm>
              <a:off x="5221" y="373"/>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6873" name="Line 36"/>
            <p:cNvSpPr>
              <a:spLocks noChangeShapeType="1"/>
            </p:cNvSpPr>
            <p:nvPr/>
          </p:nvSpPr>
          <p:spPr bwMode="auto">
            <a:xfrm>
              <a:off x="5281" y="365"/>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874" name="Group 37"/>
            <p:cNvGrpSpPr>
              <a:grpSpLocks/>
            </p:cNvGrpSpPr>
            <p:nvPr/>
          </p:nvGrpSpPr>
          <p:grpSpPr bwMode="auto">
            <a:xfrm>
              <a:off x="2976" y="144"/>
              <a:ext cx="2544" cy="2544"/>
              <a:chOff x="2976" y="144"/>
              <a:chExt cx="2544" cy="2544"/>
            </a:xfrm>
          </p:grpSpPr>
          <p:sp>
            <p:nvSpPr>
              <p:cNvPr id="76875" name="Line 38"/>
              <p:cNvSpPr>
                <a:spLocks noChangeShapeType="1"/>
              </p:cNvSpPr>
              <p:nvPr/>
            </p:nvSpPr>
            <p:spPr bwMode="auto">
              <a:xfrm flipV="1">
                <a:off x="4992" y="1008"/>
                <a:ext cx="528" cy="19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6" name="Line 39"/>
              <p:cNvSpPr>
                <a:spLocks noChangeShapeType="1"/>
              </p:cNvSpPr>
              <p:nvPr/>
            </p:nvSpPr>
            <p:spPr bwMode="auto">
              <a:xfrm flipV="1">
                <a:off x="4896" y="576"/>
                <a:ext cx="384" cy="336"/>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7" name="Line 40"/>
              <p:cNvSpPr>
                <a:spLocks noChangeShapeType="1"/>
              </p:cNvSpPr>
              <p:nvPr/>
            </p:nvSpPr>
            <p:spPr bwMode="auto">
              <a:xfrm flipV="1">
                <a:off x="4608" y="240"/>
                <a:ext cx="192" cy="48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8" name="Line 41"/>
              <p:cNvSpPr>
                <a:spLocks noChangeShapeType="1"/>
              </p:cNvSpPr>
              <p:nvPr/>
            </p:nvSpPr>
            <p:spPr bwMode="auto">
              <a:xfrm flipV="1">
                <a:off x="4224" y="144"/>
                <a:ext cx="0" cy="48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79" name="Line 42"/>
              <p:cNvSpPr>
                <a:spLocks noChangeShapeType="1"/>
              </p:cNvSpPr>
              <p:nvPr/>
            </p:nvSpPr>
            <p:spPr bwMode="auto">
              <a:xfrm flipH="1" flipV="1">
                <a:off x="3696" y="240"/>
                <a:ext cx="192" cy="4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0" name="Line 43"/>
              <p:cNvSpPr>
                <a:spLocks noChangeShapeType="1"/>
              </p:cNvSpPr>
              <p:nvPr/>
            </p:nvSpPr>
            <p:spPr bwMode="auto">
              <a:xfrm flipH="1" flipV="1">
                <a:off x="3264" y="576"/>
                <a:ext cx="336" cy="336"/>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1" name="Line 44"/>
              <p:cNvSpPr>
                <a:spLocks noChangeShapeType="1"/>
              </p:cNvSpPr>
              <p:nvPr/>
            </p:nvSpPr>
            <p:spPr bwMode="auto">
              <a:xfrm flipH="1" flipV="1">
                <a:off x="3024" y="1056"/>
                <a:ext cx="384"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2" name="Line 45"/>
              <p:cNvSpPr>
                <a:spLocks noChangeShapeType="1"/>
              </p:cNvSpPr>
              <p:nvPr/>
            </p:nvSpPr>
            <p:spPr bwMode="auto">
              <a:xfrm flipH="1">
                <a:off x="2976" y="1488"/>
                <a:ext cx="38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3" name="Line 46"/>
              <p:cNvSpPr>
                <a:spLocks noChangeShapeType="1"/>
              </p:cNvSpPr>
              <p:nvPr/>
            </p:nvSpPr>
            <p:spPr bwMode="auto">
              <a:xfrm flipH="1">
                <a:off x="3024" y="1776"/>
                <a:ext cx="432"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4" name="Line 47"/>
              <p:cNvSpPr>
                <a:spLocks noChangeShapeType="1"/>
              </p:cNvSpPr>
              <p:nvPr/>
            </p:nvSpPr>
            <p:spPr bwMode="auto">
              <a:xfrm flipH="1">
                <a:off x="3312" y="2016"/>
                <a:ext cx="336" cy="28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5" name="Line 48"/>
              <p:cNvSpPr>
                <a:spLocks noChangeShapeType="1"/>
              </p:cNvSpPr>
              <p:nvPr/>
            </p:nvSpPr>
            <p:spPr bwMode="auto">
              <a:xfrm flipH="1">
                <a:off x="3744" y="2208"/>
                <a:ext cx="192"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6" name="Line 49"/>
              <p:cNvSpPr>
                <a:spLocks noChangeShapeType="1"/>
              </p:cNvSpPr>
              <p:nvPr/>
            </p:nvSpPr>
            <p:spPr bwMode="auto">
              <a:xfrm>
                <a:off x="4224" y="2256"/>
                <a:ext cx="0" cy="43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7" name="Line 50"/>
              <p:cNvSpPr>
                <a:spLocks noChangeShapeType="1"/>
              </p:cNvSpPr>
              <p:nvPr/>
            </p:nvSpPr>
            <p:spPr bwMode="auto">
              <a:xfrm>
                <a:off x="4560" y="2208"/>
                <a:ext cx="192" cy="38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8" name="Line 51"/>
              <p:cNvSpPr>
                <a:spLocks noChangeShapeType="1"/>
              </p:cNvSpPr>
              <p:nvPr/>
            </p:nvSpPr>
            <p:spPr bwMode="auto">
              <a:xfrm>
                <a:off x="4848" y="2016"/>
                <a:ext cx="288" cy="24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89" name="Line 52"/>
              <p:cNvSpPr>
                <a:spLocks noChangeShapeType="1"/>
              </p:cNvSpPr>
              <p:nvPr/>
            </p:nvSpPr>
            <p:spPr bwMode="auto">
              <a:xfrm>
                <a:off x="4992" y="1776"/>
                <a:ext cx="432" cy="144"/>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90" name="Line 53"/>
              <p:cNvSpPr>
                <a:spLocks noChangeShapeType="1"/>
              </p:cNvSpPr>
              <p:nvPr/>
            </p:nvSpPr>
            <p:spPr bwMode="auto">
              <a:xfrm>
                <a:off x="5040" y="1488"/>
                <a:ext cx="48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70390" name="Group 54"/>
          <p:cNvGrpSpPr>
            <a:grpSpLocks/>
          </p:cNvGrpSpPr>
          <p:nvPr/>
        </p:nvGrpSpPr>
        <p:grpSpPr bwMode="auto">
          <a:xfrm>
            <a:off x="0" y="2755900"/>
            <a:ext cx="4038600" cy="1282700"/>
            <a:chOff x="0" y="1736"/>
            <a:chExt cx="2544" cy="808"/>
          </a:xfrm>
        </p:grpSpPr>
        <p:sp>
          <p:nvSpPr>
            <p:cNvPr id="76860" name="Rectangle 55"/>
            <p:cNvSpPr>
              <a:spLocks noChangeArrowheads="1"/>
            </p:cNvSpPr>
            <p:nvPr/>
          </p:nvSpPr>
          <p:spPr bwMode="auto">
            <a:xfrm>
              <a:off x="1574" y="2111"/>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Times New Roman" panose="02020603050405020304" pitchFamily="18" charset="0"/>
                </a:rPr>
                <a:t>4</a:t>
              </a:r>
            </a:p>
          </p:txBody>
        </p:sp>
        <p:sp>
          <p:nvSpPr>
            <p:cNvPr id="76861" name="Rectangle 56"/>
            <p:cNvSpPr>
              <a:spLocks noChangeArrowheads="1"/>
            </p:cNvSpPr>
            <p:nvPr/>
          </p:nvSpPr>
          <p:spPr bwMode="auto">
            <a:xfrm>
              <a:off x="949" y="195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6862" name="Rectangle 57"/>
            <p:cNvSpPr>
              <a:spLocks noChangeArrowheads="1"/>
            </p:cNvSpPr>
            <p:nvPr/>
          </p:nvSpPr>
          <p:spPr bwMode="auto">
            <a:xfrm>
              <a:off x="1286" y="1976"/>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6863" name="Rectangle 58"/>
            <p:cNvSpPr>
              <a:spLocks noChangeArrowheads="1"/>
            </p:cNvSpPr>
            <p:nvPr/>
          </p:nvSpPr>
          <p:spPr bwMode="auto">
            <a:xfrm>
              <a:off x="1853" y="2064"/>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rgbClr val="FFFFFF"/>
                  </a:solidFill>
                  <a:latin typeface="Times New Roman" panose="02020603050405020304" pitchFamily="18" charset="0"/>
                </a:rPr>
                <a:t>π</a:t>
              </a:r>
            </a:p>
          </p:txBody>
        </p:sp>
        <p:sp>
          <p:nvSpPr>
            <p:cNvPr id="76864" name="Rectangle 59"/>
            <p:cNvSpPr>
              <a:spLocks noChangeArrowheads="1"/>
            </p:cNvSpPr>
            <p:nvPr/>
          </p:nvSpPr>
          <p:spPr bwMode="auto">
            <a:xfrm>
              <a:off x="2333" y="2145"/>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FF"/>
                  </a:solidFill>
                  <a:latin typeface="Bookman Old Style" panose="02050604050505020204" pitchFamily="18" charset="0"/>
                </a:rPr>
                <a:t>2</a:t>
              </a:r>
            </a:p>
          </p:txBody>
        </p:sp>
        <p:sp>
          <p:nvSpPr>
            <p:cNvPr id="76865" name="Rectangle 60"/>
            <p:cNvSpPr>
              <a:spLocks noChangeArrowheads="1"/>
            </p:cNvSpPr>
            <p:nvPr/>
          </p:nvSpPr>
          <p:spPr bwMode="auto">
            <a:xfrm>
              <a:off x="2141" y="2111"/>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866" name="Line 61"/>
            <p:cNvSpPr>
              <a:spLocks noChangeShapeType="1"/>
            </p:cNvSpPr>
            <p:nvPr/>
          </p:nvSpPr>
          <p:spPr bwMode="auto">
            <a:xfrm>
              <a:off x="1584" y="2160"/>
              <a:ext cx="72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67" name="Rectangle 62"/>
            <p:cNvSpPr>
              <a:spLocks noChangeArrowheads="1"/>
            </p:cNvSpPr>
            <p:nvPr/>
          </p:nvSpPr>
          <p:spPr bwMode="auto">
            <a:xfrm>
              <a:off x="1787" y="173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q</a:t>
              </a:r>
            </a:p>
          </p:txBody>
        </p:sp>
        <p:sp>
          <p:nvSpPr>
            <p:cNvPr id="76868" name="Rectangle 63"/>
            <p:cNvSpPr>
              <a:spLocks noChangeArrowheads="1"/>
            </p:cNvSpPr>
            <p:nvPr/>
          </p:nvSpPr>
          <p:spPr bwMode="auto">
            <a:xfrm>
              <a:off x="0" y="1920"/>
              <a:ext cx="6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latin typeface="Bookman Old Style" panose="02050604050505020204" pitchFamily="18" charset="0"/>
                </a:rPr>
                <a:t>得：</a:t>
              </a:r>
            </a:p>
          </p:txBody>
        </p:sp>
        <p:grpSp>
          <p:nvGrpSpPr>
            <p:cNvPr id="76869" name="Group 64"/>
            <p:cNvGrpSpPr>
              <a:grpSpLocks/>
            </p:cNvGrpSpPr>
            <p:nvPr/>
          </p:nvGrpSpPr>
          <p:grpSpPr bwMode="auto">
            <a:xfrm>
              <a:off x="1632" y="2064"/>
              <a:ext cx="384" cy="461"/>
              <a:chOff x="3552" y="1507"/>
              <a:chExt cx="384" cy="461"/>
            </a:xfrm>
          </p:grpSpPr>
          <p:sp>
            <p:nvSpPr>
              <p:cNvPr id="76870" name="Rectangle 65"/>
              <p:cNvSpPr>
                <a:spLocks noChangeArrowheads="1"/>
              </p:cNvSpPr>
              <p:nvPr/>
            </p:nvSpPr>
            <p:spPr bwMode="auto">
              <a:xfrm>
                <a:off x="3552" y="1507"/>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latin typeface="宋体" panose="02010600030101010101" pitchFamily="2" charset="-122"/>
                  </a:rPr>
                  <a:t>ε</a:t>
                </a:r>
                <a:endParaRPr kumimoji="1" lang="en-US" altLang="zh-CN" sz="3600">
                  <a:latin typeface="Times New Roman" panose="02020603050405020304" pitchFamily="18" charset="0"/>
                </a:endParaRPr>
              </a:p>
            </p:txBody>
          </p:sp>
          <p:sp>
            <p:nvSpPr>
              <p:cNvPr id="76871" name="Rectangle 66"/>
              <p:cNvSpPr>
                <a:spLocks noChangeArrowheads="1"/>
              </p:cNvSpPr>
              <p:nvPr/>
            </p:nvSpPr>
            <p:spPr bwMode="auto">
              <a:xfrm>
                <a:off x="3840" y="1776"/>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Bookman Old Style" panose="02050604050505020204" pitchFamily="18" charset="0"/>
                  </a:rPr>
                  <a:t>0</a:t>
                </a:r>
                <a:endParaRPr kumimoji="1" lang="en-US" altLang="zh-CN" sz="1800">
                  <a:latin typeface="Times New Roman" panose="02020603050405020304" pitchFamily="18" charset="0"/>
                </a:endParaRPr>
              </a:p>
            </p:txBody>
          </p:sp>
        </p:grpSp>
      </p:grpSp>
      <p:grpSp>
        <p:nvGrpSpPr>
          <p:cNvPr id="270403" name="Group 67"/>
          <p:cNvGrpSpPr>
            <a:grpSpLocks/>
          </p:cNvGrpSpPr>
          <p:nvPr/>
        </p:nvGrpSpPr>
        <p:grpSpPr bwMode="auto">
          <a:xfrm>
            <a:off x="762000" y="4249738"/>
            <a:ext cx="7250113" cy="2759075"/>
            <a:chOff x="480" y="2677"/>
            <a:chExt cx="4567" cy="1738"/>
          </a:xfrm>
        </p:grpSpPr>
        <p:sp>
          <p:nvSpPr>
            <p:cNvPr id="76833" name="Rectangle 68"/>
            <p:cNvSpPr>
              <a:spLocks noChangeArrowheads="1"/>
            </p:cNvSpPr>
            <p:nvPr/>
          </p:nvSpPr>
          <p:spPr bwMode="auto">
            <a:xfrm>
              <a:off x="1046" y="3551"/>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834" name="Line 69"/>
            <p:cNvSpPr>
              <a:spLocks noChangeShapeType="1"/>
            </p:cNvSpPr>
            <p:nvPr/>
          </p:nvSpPr>
          <p:spPr bwMode="auto">
            <a:xfrm>
              <a:off x="1776" y="2784"/>
              <a:ext cx="0" cy="120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5" name="Line 70"/>
            <p:cNvSpPr>
              <a:spLocks noChangeShapeType="1"/>
            </p:cNvSpPr>
            <p:nvPr/>
          </p:nvSpPr>
          <p:spPr bwMode="auto">
            <a:xfrm>
              <a:off x="1776" y="3984"/>
              <a:ext cx="292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6" name="Line 71"/>
            <p:cNvSpPr>
              <a:spLocks noChangeShapeType="1"/>
            </p:cNvSpPr>
            <p:nvPr/>
          </p:nvSpPr>
          <p:spPr bwMode="auto">
            <a:xfrm>
              <a:off x="1776" y="3120"/>
              <a:ext cx="1056"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7" name="Arc 72"/>
            <p:cNvSpPr>
              <a:spLocks/>
            </p:cNvSpPr>
            <p:nvPr/>
          </p:nvSpPr>
          <p:spPr bwMode="auto">
            <a:xfrm>
              <a:off x="2827" y="2688"/>
              <a:ext cx="1302" cy="1200"/>
            </a:xfrm>
            <a:custGeom>
              <a:avLst/>
              <a:gdLst>
                <a:gd name="T0" fmla="*/ 0 w 20200"/>
                <a:gd name="T1" fmla="*/ 0 h 21600"/>
                <a:gd name="T2" fmla="*/ 0 w 20200"/>
                <a:gd name="T3" fmla="*/ 0 h 21600"/>
                <a:gd name="T4" fmla="*/ 0 w 20200"/>
                <a:gd name="T5" fmla="*/ 0 h 21600"/>
                <a:gd name="T6" fmla="*/ 0 60000 65536"/>
                <a:gd name="T7" fmla="*/ 0 60000 65536"/>
                <a:gd name="T8" fmla="*/ 0 60000 65536"/>
              </a:gdLst>
              <a:ahLst/>
              <a:cxnLst>
                <a:cxn ang="T6">
                  <a:pos x="T0" y="T1"/>
                </a:cxn>
                <a:cxn ang="T7">
                  <a:pos x="T2" y="T3"/>
                </a:cxn>
                <a:cxn ang="T8">
                  <a:pos x="T4" y="T5"/>
                </a:cxn>
              </a:cxnLst>
              <a:rect l="0" t="0" r="r" b="b"/>
              <a:pathLst>
                <a:path w="20200" h="21600" fill="none" extrusionOk="0">
                  <a:moveTo>
                    <a:pt x="20200" y="21600"/>
                  </a:moveTo>
                  <a:cubicBezTo>
                    <a:pt x="11221" y="21600"/>
                    <a:pt x="3179" y="16045"/>
                    <a:pt x="-1" y="7649"/>
                  </a:cubicBezTo>
                </a:path>
                <a:path w="20200" h="21600" stroke="0" extrusionOk="0">
                  <a:moveTo>
                    <a:pt x="20200" y="21600"/>
                  </a:moveTo>
                  <a:cubicBezTo>
                    <a:pt x="11221" y="21600"/>
                    <a:pt x="3179" y="16045"/>
                    <a:pt x="-1" y="7649"/>
                  </a:cubicBezTo>
                  <a:lnTo>
                    <a:pt x="20200" y="0"/>
                  </a:lnTo>
                  <a:lnTo>
                    <a:pt x="20200" y="21600"/>
                  </a:lnTo>
                  <a:close/>
                </a:path>
              </a:pathLst>
            </a:custGeom>
            <a:noFill/>
            <a:ln w="38100"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73"/>
            <p:cNvSpPr>
              <a:spLocks noChangeShapeType="1"/>
            </p:cNvSpPr>
            <p:nvPr/>
          </p:nvSpPr>
          <p:spPr bwMode="auto">
            <a:xfrm>
              <a:off x="2832" y="3072"/>
              <a:ext cx="0" cy="912"/>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9" name="Line 74"/>
            <p:cNvSpPr>
              <a:spLocks noChangeShapeType="1"/>
            </p:cNvSpPr>
            <p:nvPr/>
          </p:nvSpPr>
          <p:spPr bwMode="auto">
            <a:xfrm>
              <a:off x="1776" y="3984"/>
              <a:ext cx="1056" cy="0"/>
            </a:xfrm>
            <a:prstGeom prst="line">
              <a:avLst/>
            </a:prstGeom>
            <a:noFill/>
            <a:ln w="5715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0" name="Rectangle 75"/>
            <p:cNvSpPr>
              <a:spLocks noChangeArrowheads="1"/>
            </p:cNvSpPr>
            <p:nvPr/>
          </p:nvSpPr>
          <p:spPr bwMode="auto">
            <a:xfrm>
              <a:off x="4790" y="3734"/>
              <a:ext cx="2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i="1">
                  <a:solidFill>
                    <a:srgbClr val="FFFFFF"/>
                  </a:solidFill>
                  <a:latin typeface="Bookman Old Style" panose="02050604050505020204" pitchFamily="18" charset="0"/>
                </a:rPr>
                <a:t>r</a:t>
              </a:r>
            </a:p>
          </p:txBody>
        </p:sp>
        <p:sp>
          <p:nvSpPr>
            <p:cNvPr id="76841" name="Rectangle 76"/>
            <p:cNvSpPr>
              <a:spLocks noChangeArrowheads="1"/>
            </p:cNvSpPr>
            <p:nvPr/>
          </p:nvSpPr>
          <p:spPr bwMode="auto">
            <a:xfrm>
              <a:off x="1381" y="267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6842" name="Rectangle 77"/>
            <p:cNvSpPr>
              <a:spLocks noChangeArrowheads="1"/>
            </p:cNvSpPr>
            <p:nvPr/>
          </p:nvSpPr>
          <p:spPr bwMode="auto">
            <a:xfrm>
              <a:off x="3638" y="324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FF"/>
                  </a:solidFill>
                  <a:latin typeface="Bookman Old Style" panose="02050604050505020204" pitchFamily="18" charset="0"/>
                </a:rPr>
                <a:t>2</a:t>
              </a:r>
            </a:p>
          </p:txBody>
        </p:sp>
        <p:sp>
          <p:nvSpPr>
            <p:cNvPr id="76843" name="Rectangle 78"/>
            <p:cNvSpPr>
              <a:spLocks noChangeArrowheads="1"/>
            </p:cNvSpPr>
            <p:nvPr/>
          </p:nvSpPr>
          <p:spPr bwMode="auto">
            <a:xfrm>
              <a:off x="3446" y="3215"/>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844" name="Line 79"/>
            <p:cNvSpPr>
              <a:spLocks noChangeShapeType="1"/>
            </p:cNvSpPr>
            <p:nvPr/>
          </p:nvSpPr>
          <p:spPr bwMode="auto">
            <a:xfrm>
              <a:off x="3504" y="3264"/>
              <a:ext cx="33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5" name="Rectangle 80"/>
            <p:cNvSpPr>
              <a:spLocks noChangeArrowheads="1"/>
            </p:cNvSpPr>
            <p:nvPr/>
          </p:nvSpPr>
          <p:spPr bwMode="auto">
            <a:xfrm>
              <a:off x="3494" y="2927"/>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1</a:t>
              </a:r>
            </a:p>
          </p:txBody>
        </p:sp>
        <p:sp>
          <p:nvSpPr>
            <p:cNvPr id="76846" name="Line 81"/>
            <p:cNvSpPr>
              <a:spLocks noChangeShapeType="1"/>
            </p:cNvSpPr>
            <p:nvPr/>
          </p:nvSpPr>
          <p:spPr bwMode="auto">
            <a:xfrm>
              <a:off x="1152" y="3120"/>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7" name="Line 82"/>
            <p:cNvSpPr>
              <a:spLocks noChangeShapeType="1"/>
            </p:cNvSpPr>
            <p:nvPr/>
          </p:nvSpPr>
          <p:spPr bwMode="auto">
            <a:xfrm>
              <a:off x="1200" y="3984"/>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8" name="Rectangle 83"/>
            <p:cNvSpPr>
              <a:spLocks noChangeArrowheads="1"/>
            </p:cNvSpPr>
            <p:nvPr/>
          </p:nvSpPr>
          <p:spPr bwMode="auto">
            <a:xfrm>
              <a:off x="1718" y="4011"/>
              <a:ext cx="29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0</a:t>
              </a:r>
            </a:p>
          </p:txBody>
        </p:sp>
        <p:sp>
          <p:nvSpPr>
            <p:cNvPr id="76849" name="Line 84"/>
            <p:cNvSpPr>
              <a:spLocks noChangeShapeType="1"/>
            </p:cNvSpPr>
            <p:nvPr/>
          </p:nvSpPr>
          <p:spPr bwMode="auto">
            <a:xfrm>
              <a:off x="1536" y="3120"/>
              <a:ext cx="0" cy="864"/>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0" name="Rectangle 85"/>
            <p:cNvSpPr>
              <a:spLocks noChangeArrowheads="1"/>
            </p:cNvSpPr>
            <p:nvPr/>
          </p:nvSpPr>
          <p:spPr bwMode="auto">
            <a:xfrm>
              <a:off x="576" y="3504"/>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rgbClr val="FFFFFF"/>
                  </a:solidFill>
                  <a:latin typeface="Times New Roman" panose="02020603050405020304" pitchFamily="18" charset="0"/>
                </a:rPr>
                <a:t>π</a:t>
              </a:r>
            </a:p>
          </p:txBody>
        </p:sp>
        <p:sp>
          <p:nvSpPr>
            <p:cNvPr id="76851" name="Rectangle 86"/>
            <p:cNvSpPr>
              <a:spLocks noChangeArrowheads="1"/>
            </p:cNvSpPr>
            <p:nvPr/>
          </p:nvSpPr>
          <p:spPr bwMode="auto">
            <a:xfrm>
              <a:off x="1286" y="3585"/>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FF"/>
                  </a:solidFill>
                  <a:latin typeface="Bookman Old Style" panose="02050604050505020204" pitchFamily="18" charset="0"/>
                </a:rPr>
                <a:t>2</a:t>
              </a:r>
            </a:p>
          </p:txBody>
        </p:sp>
        <p:sp>
          <p:nvSpPr>
            <p:cNvPr id="76852" name="Rectangle 87"/>
            <p:cNvSpPr>
              <a:spLocks noChangeArrowheads="1"/>
            </p:cNvSpPr>
            <p:nvPr/>
          </p:nvSpPr>
          <p:spPr bwMode="auto">
            <a:xfrm>
              <a:off x="528" y="3551"/>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Times New Roman" panose="02020603050405020304" pitchFamily="18" charset="0"/>
                </a:rPr>
                <a:t>4</a:t>
              </a:r>
            </a:p>
          </p:txBody>
        </p:sp>
        <p:sp>
          <p:nvSpPr>
            <p:cNvPr id="76853" name="Line 88"/>
            <p:cNvSpPr>
              <a:spLocks noChangeShapeType="1"/>
            </p:cNvSpPr>
            <p:nvPr/>
          </p:nvSpPr>
          <p:spPr bwMode="auto">
            <a:xfrm>
              <a:off x="480" y="3600"/>
              <a:ext cx="100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54" name="Rectangle 89"/>
            <p:cNvSpPr>
              <a:spLocks noChangeArrowheads="1"/>
            </p:cNvSpPr>
            <p:nvPr/>
          </p:nvSpPr>
          <p:spPr bwMode="auto">
            <a:xfrm>
              <a:off x="816" y="3176"/>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q</a:t>
              </a:r>
            </a:p>
          </p:txBody>
        </p:sp>
        <p:sp>
          <p:nvSpPr>
            <p:cNvPr id="76855" name="Rectangle 90"/>
            <p:cNvSpPr>
              <a:spLocks noChangeArrowheads="1"/>
            </p:cNvSpPr>
            <p:nvPr/>
          </p:nvSpPr>
          <p:spPr bwMode="auto">
            <a:xfrm>
              <a:off x="2773" y="4011"/>
              <a:ext cx="31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856" name="Rectangle 91"/>
            <p:cNvSpPr>
              <a:spLocks noChangeArrowheads="1"/>
            </p:cNvSpPr>
            <p:nvPr/>
          </p:nvSpPr>
          <p:spPr bwMode="auto">
            <a:xfrm>
              <a:off x="3120" y="3052"/>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a:t>
              </a:r>
            </a:p>
          </p:txBody>
        </p:sp>
        <p:grpSp>
          <p:nvGrpSpPr>
            <p:cNvPr id="76857" name="Group 92"/>
            <p:cNvGrpSpPr>
              <a:grpSpLocks/>
            </p:cNvGrpSpPr>
            <p:nvPr/>
          </p:nvGrpSpPr>
          <p:grpSpPr bwMode="auto">
            <a:xfrm>
              <a:off x="768" y="3504"/>
              <a:ext cx="384" cy="461"/>
              <a:chOff x="3552" y="1507"/>
              <a:chExt cx="384" cy="461"/>
            </a:xfrm>
          </p:grpSpPr>
          <p:sp>
            <p:nvSpPr>
              <p:cNvPr id="76858" name="Rectangle 93"/>
              <p:cNvSpPr>
                <a:spLocks noChangeArrowheads="1"/>
              </p:cNvSpPr>
              <p:nvPr/>
            </p:nvSpPr>
            <p:spPr bwMode="auto">
              <a:xfrm>
                <a:off x="3552" y="1507"/>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latin typeface="宋体" panose="02010600030101010101" pitchFamily="2" charset="-122"/>
                  </a:rPr>
                  <a:t>ε</a:t>
                </a:r>
                <a:endParaRPr kumimoji="1" lang="en-US" altLang="zh-CN" sz="3600">
                  <a:latin typeface="Times New Roman" panose="02020603050405020304" pitchFamily="18" charset="0"/>
                </a:endParaRPr>
              </a:p>
            </p:txBody>
          </p:sp>
          <p:sp>
            <p:nvSpPr>
              <p:cNvPr id="76859" name="Rectangle 94"/>
              <p:cNvSpPr>
                <a:spLocks noChangeArrowheads="1"/>
              </p:cNvSpPr>
              <p:nvPr/>
            </p:nvSpPr>
            <p:spPr bwMode="auto">
              <a:xfrm>
                <a:off x="3840" y="1776"/>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Bookman Old Style" panose="02050604050505020204" pitchFamily="18" charset="0"/>
                  </a:rPr>
                  <a:t>0</a:t>
                </a:r>
                <a:endParaRPr kumimoji="1" lang="en-US" altLang="zh-CN" sz="1800">
                  <a:latin typeface="Times New Roman" panose="02020603050405020304" pitchFamily="18" charset="0"/>
                </a:endParaRPr>
              </a:p>
            </p:txBody>
          </p:sp>
        </p:grpSp>
      </p:grpSp>
      <p:grpSp>
        <p:nvGrpSpPr>
          <p:cNvPr id="270431" name="Group 95"/>
          <p:cNvGrpSpPr>
            <a:grpSpLocks/>
          </p:cNvGrpSpPr>
          <p:nvPr/>
        </p:nvGrpSpPr>
        <p:grpSpPr bwMode="auto">
          <a:xfrm>
            <a:off x="2041525" y="1371600"/>
            <a:ext cx="1082675" cy="1189038"/>
            <a:chOff x="1286" y="864"/>
            <a:chExt cx="682" cy="749"/>
          </a:xfrm>
        </p:grpSpPr>
        <p:sp>
          <p:nvSpPr>
            <p:cNvPr id="76827" name="Rectangle 96"/>
            <p:cNvSpPr>
              <a:spLocks noChangeArrowheads="1"/>
            </p:cNvSpPr>
            <p:nvPr/>
          </p:nvSpPr>
          <p:spPr bwMode="auto">
            <a:xfrm>
              <a:off x="1286" y="113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Bookman Old Style" panose="02050604050505020204" pitchFamily="18" charset="0"/>
                </a:rPr>
                <a:t>=</a:t>
              </a:r>
            </a:p>
          </p:txBody>
        </p:sp>
        <p:sp>
          <p:nvSpPr>
            <p:cNvPr id="76828" name="Rectangle 97"/>
            <p:cNvSpPr>
              <a:spLocks noChangeArrowheads="1"/>
            </p:cNvSpPr>
            <p:nvPr/>
          </p:nvSpPr>
          <p:spPr bwMode="auto">
            <a:xfrm>
              <a:off x="1574" y="864"/>
              <a:ext cx="2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q</a:t>
              </a:r>
            </a:p>
          </p:txBody>
        </p:sp>
        <p:grpSp>
          <p:nvGrpSpPr>
            <p:cNvPr id="76829" name="Group 98"/>
            <p:cNvGrpSpPr>
              <a:grpSpLocks/>
            </p:cNvGrpSpPr>
            <p:nvPr/>
          </p:nvGrpSpPr>
          <p:grpSpPr bwMode="auto">
            <a:xfrm>
              <a:off x="1488" y="1152"/>
              <a:ext cx="384" cy="461"/>
              <a:chOff x="3552" y="1507"/>
              <a:chExt cx="384" cy="461"/>
            </a:xfrm>
          </p:grpSpPr>
          <p:sp>
            <p:nvSpPr>
              <p:cNvPr id="76831" name="Rectangle 99"/>
              <p:cNvSpPr>
                <a:spLocks noChangeArrowheads="1"/>
              </p:cNvSpPr>
              <p:nvPr/>
            </p:nvSpPr>
            <p:spPr bwMode="auto">
              <a:xfrm>
                <a:off x="3552" y="1507"/>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800" i="1">
                    <a:latin typeface="宋体" panose="02010600030101010101" pitchFamily="2" charset="-122"/>
                  </a:rPr>
                  <a:t>ε</a:t>
                </a:r>
                <a:endParaRPr kumimoji="1" lang="en-US" altLang="zh-CN" sz="3600">
                  <a:latin typeface="Times New Roman" panose="02020603050405020304" pitchFamily="18" charset="0"/>
                </a:endParaRPr>
              </a:p>
            </p:txBody>
          </p:sp>
          <p:sp>
            <p:nvSpPr>
              <p:cNvPr id="76832" name="Rectangle 100"/>
              <p:cNvSpPr>
                <a:spLocks noChangeArrowheads="1"/>
              </p:cNvSpPr>
              <p:nvPr/>
            </p:nvSpPr>
            <p:spPr bwMode="auto">
              <a:xfrm>
                <a:off x="3840" y="1776"/>
                <a:ext cx="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1">
                    <a:latin typeface="Bookman Old Style" panose="02050604050505020204" pitchFamily="18" charset="0"/>
                  </a:rPr>
                  <a:t>0</a:t>
                </a:r>
                <a:endParaRPr kumimoji="1" lang="en-US" altLang="zh-CN" sz="1800">
                  <a:latin typeface="Times New Roman" panose="02020603050405020304" pitchFamily="18" charset="0"/>
                </a:endParaRPr>
              </a:p>
            </p:txBody>
          </p:sp>
        </p:grpSp>
        <p:sp>
          <p:nvSpPr>
            <p:cNvPr id="76830" name="Line 101"/>
            <p:cNvSpPr>
              <a:spLocks noChangeShapeType="1"/>
            </p:cNvSpPr>
            <p:nvPr/>
          </p:nvSpPr>
          <p:spPr bwMode="auto">
            <a:xfrm>
              <a:off x="1536" y="1296"/>
              <a:ext cx="43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438" name="Group 102"/>
          <p:cNvGrpSpPr>
            <a:grpSpLocks/>
          </p:cNvGrpSpPr>
          <p:nvPr/>
        </p:nvGrpSpPr>
        <p:grpSpPr bwMode="auto">
          <a:xfrm>
            <a:off x="228600" y="517525"/>
            <a:ext cx="3976688" cy="1249363"/>
            <a:chOff x="144" y="326"/>
            <a:chExt cx="2505" cy="787"/>
          </a:xfrm>
        </p:grpSpPr>
        <p:sp>
          <p:nvSpPr>
            <p:cNvPr id="76810" name="Rectangle 103"/>
            <p:cNvSpPr>
              <a:spLocks noChangeArrowheads="1"/>
            </p:cNvSpPr>
            <p:nvPr/>
          </p:nvSpPr>
          <p:spPr bwMode="auto">
            <a:xfrm>
              <a:off x="421" y="565"/>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6811" name="Rectangle 104"/>
            <p:cNvSpPr>
              <a:spLocks noChangeArrowheads="1"/>
            </p:cNvSpPr>
            <p:nvPr/>
          </p:nvSpPr>
          <p:spPr bwMode="auto">
            <a:xfrm>
              <a:off x="710" y="326"/>
              <a:ext cx="27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6000">
                  <a:latin typeface="Bookman Old Style" panose="02050604050505020204" pitchFamily="18" charset="0"/>
                </a:rPr>
                <a:t>.</a:t>
              </a:r>
            </a:p>
          </p:txBody>
        </p:sp>
        <p:sp>
          <p:nvSpPr>
            <p:cNvPr id="76812" name="Line 105"/>
            <p:cNvSpPr>
              <a:spLocks noChangeShapeType="1"/>
            </p:cNvSpPr>
            <p:nvPr/>
          </p:nvSpPr>
          <p:spPr bwMode="auto">
            <a:xfrm>
              <a:off x="481" y="557"/>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Rectangle 106"/>
            <p:cNvSpPr>
              <a:spLocks noChangeArrowheads="1"/>
            </p:cNvSpPr>
            <p:nvPr/>
          </p:nvSpPr>
          <p:spPr bwMode="auto">
            <a:xfrm>
              <a:off x="902" y="556"/>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latin typeface="Times New Roman" panose="02020603050405020304" pitchFamily="18" charset="0"/>
                </a:rPr>
                <a:t>d</a:t>
              </a:r>
            </a:p>
          </p:txBody>
        </p:sp>
        <p:sp>
          <p:nvSpPr>
            <p:cNvPr id="76814" name="Rectangle 107"/>
            <p:cNvSpPr>
              <a:spLocks noChangeArrowheads="1"/>
            </p:cNvSpPr>
            <p:nvPr/>
          </p:nvSpPr>
          <p:spPr bwMode="auto">
            <a:xfrm>
              <a:off x="1046" y="556"/>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S</a:t>
              </a:r>
            </a:p>
          </p:txBody>
        </p:sp>
        <p:sp>
          <p:nvSpPr>
            <p:cNvPr id="76815" name="Line 108"/>
            <p:cNvSpPr>
              <a:spLocks noChangeShapeType="1"/>
            </p:cNvSpPr>
            <p:nvPr/>
          </p:nvSpPr>
          <p:spPr bwMode="auto">
            <a:xfrm>
              <a:off x="1009" y="557"/>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Rectangle 109"/>
            <p:cNvSpPr>
              <a:spLocks noChangeArrowheads="1"/>
            </p:cNvSpPr>
            <p:nvPr/>
          </p:nvSpPr>
          <p:spPr bwMode="auto">
            <a:xfrm>
              <a:off x="1286" y="584"/>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Bookman Old Style" panose="02050604050505020204" pitchFamily="18" charset="0"/>
                </a:rPr>
                <a:t>=</a:t>
              </a:r>
            </a:p>
          </p:txBody>
        </p:sp>
        <p:sp>
          <p:nvSpPr>
            <p:cNvPr id="76817" name="Rectangle 110"/>
            <p:cNvSpPr>
              <a:spLocks noChangeArrowheads="1"/>
            </p:cNvSpPr>
            <p:nvPr/>
          </p:nvSpPr>
          <p:spPr bwMode="auto">
            <a:xfrm>
              <a:off x="1573" y="565"/>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76818" name="Rectangle 111"/>
            <p:cNvSpPr>
              <a:spLocks noChangeArrowheads="1"/>
            </p:cNvSpPr>
            <p:nvPr/>
          </p:nvSpPr>
          <p:spPr bwMode="auto">
            <a:xfrm>
              <a:off x="1958" y="528"/>
              <a:ext cx="46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400">
                  <a:solidFill>
                    <a:srgbClr val="FFFFFF"/>
                  </a:solidFill>
                  <a:latin typeface="Times New Roman" panose="02020603050405020304" pitchFamily="18" charset="0"/>
                </a:rPr>
                <a:t>π</a:t>
              </a:r>
            </a:p>
          </p:txBody>
        </p:sp>
        <p:sp>
          <p:nvSpPr>
            <p:cNvPr id="76819" name="Rectangle 112"/>
            <p:cNvSpPr>
              <a:spLocks noChangeArrowheads="1"/>
            </p:cNvSpPr>
            <p:nvPr/>
          </p:nvSpPr>
          <p:spPr bwMode="auto">
            <a:xfrm>
              <a:off x="2438" y="609"/>
              <a:ext cx="2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00" b="1">
                  <a:solidFill>
                    <a:srgbClr val="FFFFFF"/>
                  </a:solidFill>
                  <a:latin typeface="Bookman Old Style" panose="02050604050505020204" pitchFamily="18" charset="0"/>
                </a:rPr>
                <a:t>2</a:t>
              </a:r>
            </a:p>
          </p:txBody>
        </p:sp>
        <p:sp>
          <p:nvSpPr>
            <p:cNvPr id="76820" name="Rectangle 113"/>
            <p:cNvSpPr>
              <a:spLocks noChangeArrowheads="1"/>
            </p:cNvSpPr>
            <p:nvPr/>
          </p:nvSpPr>
          <p:spPr bwMode="auto">
            <a:xfrm>
              <a:off x="2246" y="575"/>
              <a:ext cx="2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rgbClr val="FFFFFF"/>
                  </a:solidFill>
                  <a:latin typeface="Bookman Old Style" panose="02050604050505020204" pitchFamily="18" charset="0"/>
                </a:rPr>
                <a:t>r</a:t>
              </a:r>
            </a:p>
          </p:txBody>
        </p:sp>
        <p:sp>
          <p:nvSpPr>
            <p:cNvPr id="76821" name="Rectangle 114"/>
            <p:cNvSpPr>
              <a:spLocks noChangeArrowheads="1"/>
            </p:cNvSpPr>
            <p:nvPr/>
          </p:nvSpPr>
          <p:spPr bwMode="auto">
            <a:xfrm>
              <a:off x="1910" y="575"/>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FFFFFF"/>
                  </a:solidFill>
                  <a:latin typeface="Times New Roman" panose="02020603050405020304" pitchFamily="18" charset="0"/>
                </a:rPr>
                <a:t>4</a:t>
              </a:r>
            </a:p>
          </p:txBody>
        </p:sp>
        <p:grpSp>
          <p:nvGrpSpPr>
            <p:cNvPr id="76822" name="Group 115"/>
            <p:cNvGrpSpPr>
              <a:grpSpLocks/>
            </p:cNvGrpSpPr>
            <p:nvPr/>
          </p:nvGrpSpPr>
          <p:grpSpPr bwMode="auto">
            <a:xfrm>
              <a:off x="144" y="528"/>
              <a:ext cx="388" cy="585"/>
              <a:chOff x="394" y="1844"/>
              <a:chExt cx="388" cy="585"/>
            </a:xfrm>
          </p:grpSpPr>
          <p:sp>
            <p:nvSpPr>
              <p:cNvPr id="76823" name="Rectangle 116"/>
              <p:cNvSpPr>
                <a:spLocks noChangeArrowheads="1"/>
              </p:cNvSpPr>
              <p:nvPr/>
            </p:nvSpPr>
            <p:spPr bwMode="auto">
              <a:xfrm>
                <a:off x="528" y="2064"/>
                <a:ext cx="25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latin typeface="Bookman Old Style" panose="02050604050505020204" pitchFamily="18" charset="0"/>
                  </a:rPr>
                  <a:t>s</a:t>
                </a:r>
              </a:p>
            </p:txBody>
          </p:sp>
          <p:sp>
            <p:nvSpPr>
              <p:cNvPr id="76824" name="Rectangle 117"/>
              <p:cNvSpPr>
                <a:spLocks noChangeArrowheads="1"/>
              </p:cNvSpPr>
              <p:nvPr/>
            </p:nvSpPr>
            <p:spPr bwMode="auto">
              <a:xfrm>
                <a:off x="442" y="1844"/>
                <a:ext cx="11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5000">
                    <a:latin typeface="Symbol" panose="05050102010706020507" pitchFamily="18" charset="2"/>
                  </a:rPr>
                  <a:t>ò</a:t>
                </a:r>
                <a:endParaRPr kumimoji="1" lang="en-US" altLang="zh-CN" sz="2400">
                  <a:latin typeface="Times New Roman" panose="02020603050405020304" pitchFamily="18" charset="0"/>
                </a:endParaRPr>
              </a:p>
            </p:txBody>
          </p:sp>
          <p:sp>
            <p:nvSpPr>
              <p:cNvPr id="76825" name="Oval 118"/>
              <p:cNvSpPr>
                <a:spLocks noChangeArrowheads="1"/>
              </p:cNvSpPr>
              <p:nvPr/>
            </p:nvSpPr>
            <p:spPr bwMode="auto">
              <a:xfrm flipH="1">
                <a:off x="394" y="1998"/>
                <a:ext cx="240" cy="96"/>
              </a:xfrm>
              <a:prstGeom prst="ellipse">
                <a:avLst/>
              </a:prstGeom>
              <a:noFill/>
              <a:ln w="1111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6826" name="Rectangle 119"/>
              <p:cNvSpPr>
                <a:spLocks noChangeArrowheads="1"/>
              </p:cNvSpPr>
              <p:nvPr/>
            </p:nvSpPr>
            <p:spPr bwMode="auto">
              <a:xfrm>
                <a:off x="490" y="1844"/>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imes New Roman" panose="02020603050405020304" pitchFamily="18" charset="0"/>
                </a:endParaRP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wipe(left)">
                                      <p:cBhvr>
                                        <p:cTn id="7" dur="500"/>
                                        <p:tgtEl>
                                          <p:spTgt spid="270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0343"/>
                                        </p:tgtEl>
                                        <p:attrNameLst>
                                          <p:attrName>style.visibility</p:attrName>
                                        </p:attrNameLst>
                                      </p:cBhvr>
                                      <p:to>
                                        <p:strVal val="visible"/>
                                      </p:to>
                                    </p:set>
                                    <p:animEffect transition="in" filter="wipe(left)">
                                      <p:cBhvr>
                                        <p:cTn id="12" dur="500"/>
                                        <p:tgtEl>
                                          <p:spTgt spid="2703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0370"/>
                                        </p:tgtEl>
                                        <p:attrNameLst>
                                          <p:attrName>style.visibility</p:attrName>
                                        </p:attrNameLst>
                                      </p:cBhvr>
                                      <p:to>
                                        <p:strVal val="visible"/>
                                      </p:to>
                                    </p:set>
                                    <p:animEffect transition="in" filter="wipe(left)">
                                      <p:cBhvr>
                                        <p:cTn id="17" dur="500"/>
                                        <p:tgtEl>
                                          <p:spTgt spid="2703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0363"/>
                                        </p:tgtEl>
                                        <p:attrNameLst>
                                          <p:attrName>style.visibility</p:attrName>
                                        </p:attrNameLst>
                                      </p:cBhvr>
                                      <p:to>
                                        <p:strVal val="visible"/>
                                      </p:to>
                                    </p:set>
                                    <p:animEffect transition="in" filter="wipe(left)">
                                      <p:cBhvr>
                                        <p:cTn id="22" dur="500"/>
                                        <p:tgtEl>
                                          <p:spTgt spid="2703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0438"/>
                                        </p:tgtEl>
                                        <p:attrNameLst>
                                          <p:attrName>style.visibility</p:attrName>
                                        </p:attrNameLst>
                                      </p:cBhvr>
                                      <p:to>
                                        <p:strVal val="visible"/>
                                      </p:to>
                                    </p:set>
                                    <p:animEffect transition="in" filter="wipe(left)">
                                      <p:cBhvr>
                                        <p:cTn id="27" dur="500"/>
                                        <p:tgtEl>
                                          <p:spTgt spid="2704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0431"/>
                                        </p:tgtEl>
                                        <p:attrNameLst>
                                          <p:attrName>style.visibility</p:attrName>
                                        </p:attrNameLst>
                                      </p:cBhvr>
                                      <p:to>
                                        <p:strVal val="visible"/>
                                      </p:to>
                                    </p:set>
                                    <p:animEffect transition="in" filter="wipe(left)">
                                      <p:cBhvr>
                                        <p:cTn id="32" dur="500"/>
                                        <p:tgtEl>
                                          <p:spTgt spid="2704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0390"/>
                                        </p:tgtEl>
                                        <p:attrNameLst>
                                          <p:attrName>style.visibility</p:attrName>
                                        </p:attrNameLst>
                                      </p:cBhvr>
                                      <p:to>
                                        <p:strVal val="visible"/>
                                      </p:to>
                                    </p:set>
                                    <p:animEffect transition="in" filter="wipe(left)">
                                      <p:cBhvr>
                                        <p:cTn id="37" dur="500"/>
                                        <p:tgtEl>
                                          <p:spTgt spid="2703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270403"/>
                                        </p:tgtEl>
                                        <p:attrNameLst>
                                          <p:attrName>style.visibility</p:attrName>
                                        </p:attrNameLst>
                                      </p:cBhvr>
                                      <p:to>
                                        <p:strVal val="visible"/>
                                      </p:to>
                                    </p:set>
                                    <p:animEffect transition="in" filter="box(out)">
                                      <p:cBhvr>
                                        <p:cTn id="42" dur="500"/>
                                        <p:tgtEl>
                                          <p:spTgt spid="270403"/>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2"/>
          <p:cNvSpPr>
            <a:spLocks noChangeArrowheads="1"/>
          </p:cNvSpPr>
          <p:nvPr/>
        </p:nvSpPr>
        <p:spPr bwMode="auto">
          <a:xfrm>
            <a:off x="6372225" y="3068638"/>
            <a:ext cx="2771775" cy="3789362"/>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7220" name="Text Box 4"/>
          <p:cNvSpPr txBox="1">
            <a:spLocks noChangeArrowheads="1"/>
          </p:cNvSpPr>
          <p:nvPr/>
        </p:nvSpPr>
        <p:spPr bwMode="auto">
          <a:xfrm>
            <a:off x="457200" y="466725"/>
            <a:ext cx="84582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defRPr/>
            </a:pPr>
            <a:r>
              <a:rPr kumimoji="1" lang="zh-CN" altLang="en-US" sz="2800" b="1" dirty="0">
                <a:solidFill>
                  <a:schemeClr val="hlink"/>
                </a:solidFill>
                <a:effectLst>
                  <a:outerShdw blurRad="38100" dist="38100" dir="2700000" algn="tl">
                    <a:srgbClr val="000000"/>
                  </a:outerShdw>
                </a:effectLst>
                <a:latin typeface="宋体" pitchFamily="2" charset="-122"/>
              </a:rPr>
              <a:t>例</a:t>
            </a:r>
            <a:r>
              <a:rPr kumimoji="1" lang="en-US" altLang="zh-CN" sz="2800" b="1" dirty="0">
                <a:solidFill>
                  <a:schemeClr val="hlink"/>
                </a:solidFill>
                <a:effectLst>
                  <a:outerShdw blurRad="38100" dist="38100" dir="2700000" algn="tl">
                    <a:srgbClr val="000000"/>
                  </a:outerShdw>
                </a:effectLst>
                <a:latin typeface="宋体" pitchFamily="2" charset="-122"/>
              </a:rPr>
              <a:t>9.</a:t>
            </a:r>
            <a:r>
              <a:rPr kumimoji="1" lang="zh-CN" altLang="en-US" sz="2800" b="1" dirty="0">
                <a:solidFill>
                  <a:srgbClr val="FFFFCC"/>
                </a:solidFill>
                <a:latin typeface="宋体" pitchFamily="2" charset="-122"/>
              </a:rPr>
              <a:t>求无限长带电直线的场强分布。（已知线电荷密度为</a:t>
            </a:r>
            <a:r>
              <a:rPr kumimoji="1" lang="zh-CN" altLang="en-US" sz="2800" b="1" i="1" dirty="0">
                <a:solidFill>
                  <a:srgbClr val="FFFFCC"/>
                </a:solidFill>
                <a:latin typeface="宋体" pitchFamily="2" charset="-122"/>
                <a:sym typeface="Symbol" pitchFamily="18" charset="2"/>
              </a:rPr>
              <a:t></a:t>
            </a:r>
            <a:r>
              <a:rPr kumimoji="1" lang="zh-CN" altLang="en-US" sz="2800" b="1" dirty="0">
                <a:solidFill>
                  <a:srgbClr val="FFFFCC"/>
                </a:solidFill>
                <a:latin typeface="宋体" pitchFamily="2" charset="-122"/>
                <a:sym typeface="Symbol" pitchFamily="18" charset="2"/>
              </a:rPr>
              <a:t>）</a:t>
            </a:r>
            <a:endParaRPr kumimoji="1" lang="zh-CN" altLang="en-US" sz="2800" b="1" dirty="0">
              <a:solidFill>
                <a:srgbClr val="FFFFCC"/>
              </a:solidFill>
              <a:latin typeface="宋体" pitchFamily="2" charset="-122"/>
            </a:endParaRPr>
          </a:p>
        </p:txBody>
      </p:sp>
      <p:sp>
        <p:nvSpPr>
          <p:cNvPr id="137224" name="Text Box 8"/>
          <p:cNvSpPr txBox="1">
            <a:spLocks noChangeArrowheads="1"/>
          </p:cNvSpPr>
          <p:nvPr/>
        </p:nvSpPr>
        <p:spPr bwMode="auto">
          <a:xfrm>
            <a:off x="468313" y="1628775"/>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ea typeface="黑体" pitchFamily="2" charset="-122"/>
              </a:rPr>
              <a:t>解：</a:t>
            </a:r>
            <a:endParaRPr kumimoji="1" lang="zh-CN" altLang="en-US" sz="2400" b="1">
              <a:solidFill>
                <a:schemeClr val="hlink"/>
              </a:solidFill>
              <a:latin typeface="Times New Roman" pitchFamily="18" charset="0"/>
              <a:ea typeface="黑体" pitchFamily="2" charset="-122"/>
            </a:endParaRPr>
          </a:p>
        </p:txBody>
      </p:sp>
      <p:grpSp>
        <p:nvGrpSpPr>
          <p:cNvPr id="77829" name="Group 61"/>
          <p:cNvGrpSpPr>
            <a:grpSpLocks/>
          </p:cNvGrpSpPr>
          <p:nvPr/>
        </p:nvGrpSpPr>
        <p:grpSpPr bwMode="auto">
          <a:xfrm>
            <a:off x="4967288" y="1052513"/>
            <a:ext cx="4176712" cy="2087562"/>
            <a:chOff x="2925" y="980"/>
            <a:chExt cx="2631" cy="1361"/>
          </a:xfrm>
        </p:grpSpPr>
        <p:grpSp>
          <p:nvGrpSpPr>
            <p:cNvPr id="77867" name="Group 32"/>
            <p:cNvGrpSpPr>
              <a:grpSpLocks/>
            </p:cNvGrpSpPr>
            <p:nvPr/>
          </p:nvGrpSpPr>
          <p:grpSpPr bwMode="auto">
            <a:xfrm>
              <a:off x="2925" y="980"/>
              <a:ext cx="2631" cy="1361"/>
              <a:chOff x="2925" y="799"/>
              <a:chExt cx="2631" cy="1361"/>
            </a:xfrm>
          </p:grpSpPr>
          <p:sp>
            <p:nvSpPr>
              <p:cNvPr id="77879" name="Rectangle 30"/>
              <p:cNvSpPr>
                <a:spLocks noChangeArrowheads="1"/>
              </p:cNvSpPr>
              <p:nvPr/>
            </p:nvSpPr>
            <p:spPr bwMode="auto">
              <a:xfrm>
                <a:off x="2925" y="799"/>
                <a:ext cx="2631" cy="136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7247" name="Rectangle 31"/>
              <p:cNvSpPr>
                <a:spLocks noChangeArrowheads="1"/>
              </p:cNvSpPr>
              <p:nvPr/>
            </p:nvSpPr>
            <p:spPr bwMode="auto">
              <a:xfrm>
                <a:off x="3198" y="1444"/>
                <a:ext cx="2086" cy="5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pSp>
        <p:grpSp>
          <p:nvGrpSpPr>
            <p:cNvPr id="77868" name="Group 33"/>
            <p:cNvGrpSpPr>
              <a:grpSpLocks/>
            </p:cNvGrpSpPr>
            <p:nvPr/>
          </p:nvGrpSpPr>
          <p:grpSpPr bwMode="auto">
            <a:xfrm>
              <a:off x="3216" y="1333"/>
              <a:ext cx="2064" cy="970"/>
              <a:chOff x="3216" y="1152"/>
              <a:chExt cx="2064" cy="970"/>
            </a:xfrm>
          </p:grpSpPr>
          <p:sp>
            <p:nvSpPr>
              <p:cNvPr id="77869" name="AutoShape 10"/>
              <p:cNvSpPr>
                <a:spLocks noChangeArrowheads="1"/>
              </p:cNvSpPr>
              <p:nvPr/>
            </p:nvSpPr>
            <p:spPr bwMode="auto">
              <a:xfrm rot="-5400000">
                <a:off x="3912" y="936"/>
                <a:ext cx="624" cy="1056"/>
              </a:xfrm>
              <a:prstGeom prst="can">
                <a:avLst>
                  <a:gd name="adj" fmla="val 42308"/>
                </a:avLst>
              </a:prstGeom>
              <a:gradFill rotWithShape="1">
                <a:gsLst>
                  <a:gs pos="0">
                    <a:srgbClr val="FFFFFF"/>
                  </a:gs>
                  <a:gs pos="100000">
                    <a:schemeClr val="folHlink"/>
                  </a:gs>
                </a:gsLst>
                <a:lin ang="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7227" name="Rectangle 11"/>
              <p:cNvSpPr>
                <a:spLocks noChangeArrowheads="1"/>
              </p:cNvSpPr>
              <p:nvPr/>
            </p:nvSpPr>
            <p:spPr bwMode="auto">
              <a:xfrm>
                <a:off x="3216" y="1440"/>
                <a:ext cx="624" cy="5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37228" name="Rectangle 12"/>
              <p:cNvSpPr>
                <a:spLocks noChangeArrowheads="1"/>
              </p:cNvSpPr>
              <p:nvPr/>
            </p:nvSpPr>
            <p:spPr bwMode="auto">
              <a:xfrm>
                <a:off x="4752" y="1440"/>
                <a:ext cx="528" cy="51"/>
              </a:xfrm>
              <a:prstGeom prst="rect">
                <a:avLst/>
              </a:prstGeom>
              <a:gradFill rotWithShape="1">
                <a:gsLst>
                  <a:gs pos="0">
                    <a:schemeClr val="tx1">
                      <a:gamma/>
                      <a:shade val="46275"/>
                      <a:invGamma/>
                    </a:schemeClr>
                  </a:gs>
                  <a:gs pos="50000">
                    <a:schemeClr val="tx1"/>
                  </a:gs>
                  <a:gs pos="100000">
                    <a:schemeClr val="tx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77872" name="Rectangle 13"/>
              <p:cNvSpPr>
                <a:spLocks noChangeArrowheads="1"/>
              </p:cNvSpPr>
              <p:nvPr/>
            </p:nvSpPr>
            <p:spPr bwMode="auto">
              <a:xfrm>
                <a:off x="3840" y="1440"/>
                <a:ext cx="912" cy="48"/>
              </a:xfrm>
              <a:prstGeom prst="rect">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873" name="Line 14"/>
              <p:cNvSpPr>
                <a:spLocks noChangeShapeType="1"/>
              </p:cNvSpPr>
              <p:nvPr/>
            </p:nvSpPr>
            <p:spPr bwMode="auto">
              <a:xfrm flipV="1">
                <a:off x="3840" y="1152"/>
                <a:ext cx="0" cy="336"/>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74" name="Rectangle 15"/>
              <p:cNvSpPr>
                <a:spLocks noChangeArrowheads="1"/>
              </p:cNvSpPr>
              <p:nvPr/>
            </p:nvSpPr>
            <p:spPr bwMode="auto">
              <a:xfrm>
                <a:off x="3687" y="1182"/>
                <a:ext cx="192" cy="3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dirty="0">
                    <a:solidFill>
                      <a:schemeClr val="bg1"/>
                    </a:solidFill>
                    <a:latin typeface="Times New Roman" panose="02020603050405020304" pitchFamily="18" charset="0"/>
                  </a:rPr>
                  <a:t>r</a:t>
                </a:r>
              </a:p>
            </p:txBody>
          </p:sp>
          <p:sp>
            <p:nvSpPr>
              <p:cNvPr id="77875" name="Line 16"/>
              <p:cNvSpPr>
                <a:spLocks noChangeShapeType="1"/>
              </p:cNvSpPr>
              <p:nvPr/>
            </p:nvSpPr>
            <p:spPr bwMode="auto">
              <a:xfrm>
                <a:off x="3840" y="177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76" name="Line 17"/>
              <p:cNvSpPr>
                <a:spLocks noChangeShapeType="1"/>
              </p:cNvSpPr>
              <p:nvPr/>
            </p:nvSpPr>
            <p:spPr bwMode="auto">
              <a:xfrm>
                <a:off x="4608" y="177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77" name="Line 18"/>
              <p:cNvSpPr>
                <a:spLocks noChangeShapeType="1"/>
              </p:cNvSpPr>
              <p:nvPr/>
            </p:nvSpPr>
            <p:spPr bwMode="auto">
              <a:xfrm>
                <a:off x="3840" y="1872"/>
                <a:ext cx="768"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78" name="Rectangle 19"/>
              <p:cNvSpPr>
                <a:spLocks noChangeArrowheads="1"/>
              </p:cNvSpPr>
              <p:nvPr/>
            </p:nvSpPr>
            <p:spPr bwMode="auto">
              <a:xfrm>
                <a:off x="4120" y="1824"/>
                <a:ext cx="212"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h</a:t>
                </a:r>
              </a:p>
            </p:txBody>
          </p:sp>
        </p:grpSp>
      </p:grpSp>
      <p:sp>
        <p:nvSpPr>
          <p:cNvPr id="137236" name="Oval 20"/>
          <p:cNvSpPr>
            <a:spLocks noChangeArrowheads="1"/>
          </p:cNvSpPr>
          <p:nvPr/>
        </p:nvSpPr>
        <p:spPr bwMode="auto">
          <a:xfrm rot="-1384225">
            <a:off x="7019925" y="1700213"/>
            <a:ext cx="76200" cy="1524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7237" name="Object 21"/>
          <p:cNvGraphicFramePr>
            <a:graphicFrameLocks noChangeAspect="1"/>
          </p:cNvGraphicFramePr>
          <p:nvPr/>
        </p:nvGraphicFramePr>
        <p:xfrm>
          <a:off x="1403350" y="1557338"/>
          <a:ext cx="2590800" cy="1219200"/>
        </p:xfrm>
        <a:graphic>
          <a:graphicData uri="http://schemas.openxmlformats.org/presentationml/2006/ole">
            <mc:AlternateContent xmlns:mc="http://schemas.openxmlformats.org/markup-compatibility/2006">
              <mc:Choice xmlns:v="urn:schemas-microsoft-com:vml" Requires="v">
                <p:oleObj spid="_x0000_s78301" name="公式" r:id="rId3" imgW="890508" imgH="406985" progId="Equation.3">
                  <p:embed/>
                </p:oleObj>
              </mc:Choice>
              <mc:Fallback>
                <p:oleObj name="公式" r:id="rId3" imgW="890508" imgH="406985"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557338"/>
                        <a:ext cx="2590800" cy="1219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8" name="Object 22"/>
          <p:cNvGraphicFramePr>
            <a:graphicFrameLocks noChangeAspect="1"/>
          </p:cNvGraphicFramePr>
          <p:nvPr/>
        </p:nvGraphicFramePr>
        <p:xfrm>
          <a:off x="323850" y="2852738"/>
          <a:ext cx="4195763" cy="855662"/>
        </p:xfrm>
        <a:graphic>
          <a:graphicData uri="http://schemas.openxmlformats.org/presentationml/2006/ole">
            <mc:AlternateContent xmlns:mc="http://schemas.openxmlformats.org/markup-compatibility/2006">
              <mc:Choice xmlns:v="urn:schemas-microsoft-com:vml" Requires="v">
                <p:oleObj spid="_x0000_s78302" name="公式" r:id="rId5" imgW="1575013" imgH="292041" progId="Equation.3">
                  <p:embed/>
                </p:oleObj>
              </mc:Choice>
              <mc:Fallback>
                <p:oleObj name="公式" r:id="rId5" imgW="1575013" imgH="292041"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852738"/>
                        <a:ext cx="4195763" cy="8556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9" name="Object 23"/>
          <p:cNvGraphicFramePr>
            <a:graphicFrameLocks noChangeAspect="1"/>
          </p:cNvGraphicFramePr>
          <p:nvPr/>
        </p:nvGraphicFramePr>
        <p:xfrm>
          <a:off x="323850" y="4005263"/>
          <a:ext cx="2087563" cy="615950"/>
        </p:xfrm>
        <a:graphic>
          <a:graphicData uri="http://schemas.openxmlformats.org/presentationml/2006/ole">
            <mc:AlternateContent xmlns:mc="http://schemas.openxmlformats.org/markup-compatibility/2006">
              <mc:Choice xmlns:v="urn:schemas-microsoft-com:vml" Requires="v">
                <p:oleObj spid="_x0000_s78303" name="公式" r:id="rId7" imgW="751680" imgH="205867" progId="Equation.3">
                  <p:embed/>
                </p:oleObj>
              </mc:Choice>
              <mc:Fallback>
                <p:oleObj name="公式" r:id="rId7" imgW="751680" imgH="205867"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005263"/>
                        <a:ext cx="2087563" cy="615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40" name="Object 24"/>
          <p:cNvGraphicFramePr>
            <a:graphicFrameLocks noChangeAspect="1"/>
          </p:cNvGraphicFramePr>
          <p:nvPr/>
        </p:nvGraphicFramePr>
        <p:xfrm>
          <a:off x="2843213" y="4005263"/>
          <a:ext cx="2952750" cy="815975"/>
        </p:xfrm>
        <a:graphic>
          <a:graphicData uri="http://schemas.openxmlformats.org/presentationml/2006/ole">
            <mc:AlternateContent xmlns:mc="http://schemas.openxmlformats.org/markup-compatibility/2006">
              <mc:Choice xmlns:v="urn:schemas-microsoft-com:vml" Requires="v">
                <p:oleObj spid="_x0000_s78304" name="公式" r:id="rId9" imgW="1120260" imgH="292041" progId="Equation.3">
                  <p:embed/>
                </p:oleObj>
              </mc:Choice>
              <mc:Fallback>
                <p:oleObj name="公式" r:id="rId9" imgW="1120260" imgH="292041"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4005263"/>
                        <a:ext cx="2952750" cy="8159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41" name="Object 25"/>
          <p:cNvGraphicFramePr>
            <a:graphicFrameLocks noChangeAspect="1"/>
          </p:cNvGraphicFramePr>
          <p:nvPr/>
        </p:nvGraphicFramePr>
        <p:xfrm>
          <a:off x="179388" y="4797425"/>
          <a:ext cx="2447925" cy="1136650"/>
        </p:xfrm>
        <a:graphic>
          <a:graphicData uri="http://schemas.openxmlformats.org/presentationml/2006/ole">
            <mc:AlternateContent xmlns:mc="http://schemas.openxmlformats.org/markup-compatibility/2006">
              <mc:Choice xmlns:v="urn:schemas-microsoft-com:vml" Requires="v">
                <p:oleObj spid="_x0000_s78305" name="公式" r:id="rId11" imgW="904893" imgH="406985" progId="Equation.3">
                  <p:embed/>
                </p:oleObj>
              </mc:Choice>
              <mc:Fallback>
                <p:oleObj name="公式" r:id="rId11" imgW="904893" imgH="406985"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388" y="4797425"/>
                        <a:ext cx="2447925" cy="11366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42" name="Object 26"/>
          <p:cNvGraphicFramePr>
            <a:graphicFrameLocks noChangeAspect="1"/>
          </p:cNvGraphicFramePr>
          <p:nvPr/>
        </p:nvGraphicFramePr>
        <p:xfrm>
          <a:off x="3348038" y="4941888"/>
          <a:ext cx="1828800" cy="1147762"/>
        </p:xfrm>
        <a:graphic>
          <a:graphicData uri="http://schemas.openxmlformats.org/presentationml/2006/ole">
            <mc:AlternateContent xmlns:mc="http://schemas.openxmlformats.org/markup-compatibility/2006">
              <mc:Choice xmlns:v="urn:schemas-microsoft-com:vml" Requires="v">
                <p:oleObj spid="_x0000_s78306" name="公式" r:id="rId13" imgW="660621" imgH="406985" progId="Equation.3">
                  <p:embed/>
                </p:oleObj>
              </mc:Choice>
              <mc:Fallback>
                <p:oleObj name="公式" r:id="rId13" imgW="660621" imgH="406985"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4941888"/>
                        <a:ext cx="1828800" cy="1147762"/>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37243" name="Group 27"/>
          <p:cNvGrpSpPr>
            <a:grpSpLocks/>
          </p:cNvGrpSpPr>
          <p:nvPr/>
        </p:nvGrpSpPr>
        <p:grpSpPr bwMode="auto">
          <a:xfrm>
            <a:off x="6877050" y="1125538"/>
            <a:ext cx="750888" cy="914400"/>
            <a:chOff x="4128" y="864"/>
            <a:chExt cx="473" cy="576"/>
          </a:xfrm>
        </p:grpSpPr>
        <p:sp>
          <p:nvSpPr>
            <p:cNvPr id="77865" name="Line 28"/>
            <p:cNvSpPr>
              <a:spLocks noChangeShapeType="1"/>
            </p:cNvSpPr>
            <p:nvPr/>
          </p:nvSpPr>
          <p:spPr bwMode="auto">
            <a:xfrm rot="21379770" flipV="1">
              <a:off x="4128" y="1008"/>
              <a:ext cx="240" cy="432"/>
            </a:xfrm>
            <a:prstGeom prst="line">
              <a:avLst/>
            </a:prstGeom>
            <a:noFill/>
            <a:ln w="19050">
              <a:solidFill>
                <a:schemeClr val="hlink"/>
              </a:solidFill>
              <a:prstDash val="dash"/>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66" name="Rectangle 29"/>
            <p:cNvSpPr>
              <a:spLocks noChangeArrowheads="1"/>
            </p:cNvSpPr>
            <p:nvPr/>
          </p:nvSpPr>
          <p:spPr bwMode="auto">
            <a:xfrm>
              <a:off x="4368" y="864"/>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E</a:t>
              </a:r>
            </a:p>
          </p:txBody>
        </p:sp>
      </p:grpSp>
      <p:grpSp>
        <p:nvGrpSpPr>
          <p:cNvPr id="137250" name="Group 34"/>
          <p:cNvGrpSpPr>
            <a:grpSpLocks/>
          </p:cNvGrpSpPr>
          <p:nvPr/>
        </p:nvGrpSpPr>
        <p:grpSpPr bwMode="auto">
          <a:xfrm>
            <a:off x="6484422" y="2860196"/>
            <a:ext cx="2590800" cy="3962400"/>
            <a:chOff x="3984" y="864"/>
            <a:chExt cx="1632" cy="2496"/>
          </a:xfrm>
        </p:grpSpPr>
        <p:graphicFrame>
          <p:nvGraphicFramePr>
            <p:cNvPr id="77839" name="Object 35"/>
            <p:cNvGraphicFramePr>
              <a:graphicFrameLocks noChangeAspect="1"/>
            </p:cNvGraphicFramePr>
            <p:nvPr/>
          </p:nvGraphicFramePr>
          <p:xfrm>
            <a:off x="5349" y="1587"/>
            <a:ext cx="267" cy="336"/>
          </p:xfrm>
          <a:graphic>
            <a:graphicData uri="http://schemas.openxmlformats.org/presentationml/2006/ole">
              <mc:AlternateContent xmlns:mc="http://schemas.openxmlformats.org/markup-compatibility/2006">
                <mc:Choice xmlns:v="urn:schemas-microsoft-com:vml" Requires="v">
                  <p:oleObj spid="_x0000_s78307" name="公式" r:id="rId15" imgW="152334" imgH="190417" progId="Equation.3">
                    <p:embed/>
                  </p:oleObj>
                </mc:Choice>
                <mc:Fallback>
                  <p:oleObj name="公式" r:id="rId15" imgW="152334" imgH="190417"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49" y="1587"/>
                          <a:ext cx="267"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40" name="Oval 36"/>
            <p:cNvSpPr>
              <a:spLocks noChangeArrowheads="1"/>
            </p:cNvSpPr>
            <p:nvPr/>
          </p:nvSpPr>
          <p:spPr bwMode="auto">
            <a:xfrm>
              <a:off x="4378" y="1354"/>
              <a:ext cx="823" cy="352"/>
            </a:xfrm>
            <a:prstGeom prst="ellipse">
              <a:avLst/>
            </a:prstGeom>
            <a:solidFill>
              <a:srgbClr val="00CC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841" name="Oval 37"/>
            <p:cNvSpPr>
              <a:spLocks noChangeArrowheads="1"/>
            </p:cNvSpPr>
            <p:nvPr/>
          </p:nvSpPr>
          <p:spPr bwMode="auto">
            <a:xfrm>
              <a:off x="4368" y="2304"/>
              <a:ext cx="823" cy="352"/>
            </a:xfrm>
            <a:prstGeom prst="ellipse">
              <a:avLst/>
            </a:prstGeom>
            <a:solidFill>
              <a:srgbClr val="00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842" name="Oval 38"/>
            <p:cNvSpPr>
              <a:spLocks noChangeArrowheads="1"/>
            </p:cNvSpPr>
            <p:nvPr/>
          </p:nvSpPr>
          <p:spPr bwMode="auto">
            <a:xfrm>
              <a:off x="4378" y="1797"/>
              <a:ext cx="823" cy="351"/>
            </a:xfrm>
            <a:prstGeom prst="ellipse">
              <a:avLst/>
            </a:prstGeom>
            <a:solidFill>
              <a:srgbClr val="FFFFFF"/>
            </a:solidFill>
            <a:ln w="6350">
              <a:solidFill>
                <a:srgbClr val="000000"/>
              </a:solidFill>
              <a:prstDash val="sysDot"/>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7843" name="Line 39"/>
            <p:cNvSpPr>
              <a:spLocks noChangeShapeType="1"/>
            </p:cNvSpPr>
            <p:nvPr/>
          </p:nvSpPr>
          <p:spPr bwMode="auto">
            <a:xfrm flipV="1">
              <a:off x="4744" y="864"/>
              <a:ext cx="0" cy="58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4" name="Line 40"/>
            <p:cNvSpPr>
              <a:spLocks noChangeShapeType="1"/>
            </p:cNvSpPr>
            <p:nvPr/>
          </p:nvSpPr>
          <p:spPr bwMode="auto">
            <a:xfrm>
              <a:off x="4834" y="864"/>
              <a:ext cx="0" cy="58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5" name="Line 41"/>
            <p:cNvSpPr>
              <a:spLocks noChangeShapeType="1"/>
            </p:cNvSpPr>
            <p:nvPr/>
          </p:nvSpPr>
          <p:spPr bwMode="auto">
            <a:xfrm>
              <a:off x="4744" y="2659"/>
              <a:ext cx="0" cy="7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6" name="Line 42"/>
            <p:cNvSpPr>
              <a:spLocks noChangeShapeType="1"/>
            </p:cNvSpPr>
            <p:nvPr/>
          </p:nvSpPr>
          <p:spPr bwMode="auto">
            <a:xfrm>
              <a:off x="4834" y="2659"/>
              <a:ext cx="0" cy="70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7" name="Line 43"/>
            <p:cNvSpPr>
              <a:spLocks noChangeShapeType="1"/>
            </p:cNvSpPr>
            <p:nvPr/>
          </p:nvSpPr>
          <p:spPr bwMode="auto">
            <a:xfrm>
              <a:off x="4378" y="1565"/>
              <a:ext cx="0" cy="93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8" name="Line 44"/>
            <p:cNvSpPr>
              <a:spLocks noChangeShapeType="1"/>
            </p:cNvSpPr>
            <p:nvPr/>
          </p:nvSpPr>
          <p:spPr bwMode="auto">
            <a:xfrm>
              <a:off x="5201" y="1565"/>
              <a:ext cx="0" cy="93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49" name="Line 45"/>
            <p:cNvSpPr>
              <a:spLocks noChangeShapeType="1"/>
            </p:cNvSpPr>
            <p:nvPr/>
          </p:nvSpPr>
          <p:spPr bwMode="auto">
            <a:xfrm>
              <a:off x="4013" y="1545"/>
              <a:ext cx="365" cy="2"/>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50" name="Line 46"/>
            <p:cNvSpPr>
              <a:spLocks noChangeShapeType="1"/>
            </p:cNvSpPr>
            <p:nvPr/>
          </p:nvSpPr>
          <p:spPr bwMode="auto">
            <a:xfrm>
              <a:off x="3984" y="2496"/>
              <a:ext cx="365" cy="2"/>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51" name="Line 47"/>
            <p:cNvSpPr>
              <a:spLocks noChangeShapeType="1"/>
            </p:cNvSpPr>
            <p:nvPr/>
          </p:nvSpPr>
          <p:spPr bwMode="auto">
            <a:xfrm>
              <a:off x="4080" y="2208"/>
              <a:ext cx="0" cy="263"/>
            </a:xfrm>
            <a:prstGeom prst="line">
              <a:avLst/>
            </a:prstGeom>
            <a:noFill/>
            <a:ln w="12700">
              <a:solidFill>
                <a:srgbClr val="000000"/>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52" name="Line 48"/>
            <p:cNvSpPr>
              <a:spLocks noChangeShapeType="1"/>
            </p:cNvSpPr>
            <p:nvPr/>
          </p:nvSpPr>
          <p:spPr bwMode="auto">
            <a:xfrm flipV="1">
              <a:off x="4105" y="1545"/>
              <a:ext cx="0" cy="354"/>
            </a:xfrm>
            <a:prstGeom prst="line">
              <a:avLst/>
            </a:prstGeom>
            <a:noFill/>
            <a:ln w="12700">
              <a:solidFill>
                <a:srgbClr val="000000"/>
              </a:solidFill>
              <a:round/>
              <a:headEnd type="none" w="sm" len="sm"/>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77853" name="Object 49"/>
            <p:cNvGraphicFramePr>
              <a:graphicFrameLocks noChangeAspect="1"/>
            </p:cNvGraphicFramePr>
            <p:nvPr/>
          </p:nvGraphicFramePr>
          <p:xfrm>
            <a:off x="4012" y="1872"/>
            <a:ext cx="196" cy="406"/>
          </p:xfrm>
          <a:graphic>
            <a:graphicData uri="http://schemas.openxmlformats.org/presentationml/2006/ole">
              <mc:AlternateContent xmlns:mc="http://schemas.openxmlformats.org/markup-compatibility/2006">
                <mc:Choice xmlns:v="urn:schemas-microsoft-com:vml" Requires="v">
                  <p:oleObj spid="_x0000_s78308" name="公式" r:id="rId17" imgW="126725" imgH="177415" progId="Equation.3">
                    <p:embed/>
                  </p:oleObj>
                </mc:Choice>
                <mc:Fallback>
                  <p:oleObj name="公式" r:id="rId17" imgW="126725" imgH="177415" progId="Equation.3">
                    <p:embed/>
                    <p:pic>
                      <p:nvPicPr>
                        <p:cNvPr id="0" name="Object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12" y="1872"/>
                          <a:ext cx="196"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54" name="Text Box 50"/>
            <p:cNvSpPr txBox="1">
              <a:spLocks noChangeArrowheads="1"/>
            </p:cNvSpPr>
            <p:nvPr/>
          </p:nvSpPr>
          <p:spPr bwMode="auto">
            <a:xfrm>
              <a:off x="4965" y="1107"/>
              <a:ext cx="2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a:solidFill>
                    <a:schemeClr val="bg1"/>
                  </a:solidFill>
                  <a:latin typeface="Times New Roman" panose="02020603050405020304" pitchFamily="18" charset="0"/>
                </a:rPr>
                <a:t>S</a:t>
              </a:r>
              <a:r>
                <a:rPr kumimoji="1" lang="en-US" altLang="zh-CN" sz="2400">
                  <a:latin typeface="Times New Roman" panose="02020603050405020304" pitchFamily="18" charset="0"/>
                </a:rPr>
                <a:t> </a:t>
              </a:r>
            </a:p>
          </p:txBody>
        </p:sp>
        <p:graphicFrame>
          <p:nvGraphicFramePr>
            <p:cNvPr id="77855" name="Object 51"/>
            <p:cNvGraphicFramePr>
              <a:graphicFrameLocks noChangeAspect="1"/>
            </p:cNvGraphicFramePr>
            <p:nvPr/>
          </p:nvGraphicFramePr>
          <p:xfrm>
            <a:off x="4844" y="2692"/>
            <a:ext cx="271" cy="333"/>
          </p:xfrm>
          <a:graphic>
            <a:graphicData uri="http://schemas.openxmlformats.org/presentationml/2006/ole">
              <mc:AlternateContent xmlns:mc="http://schemas.openxmlformats.org/markup-compatibility/2006">
                <mc:Choice xmlns:v="urn:schemas-microsoft-com:vml" Requires="v">
                  <p:oleObj spid="_x0000_s78309" name="公式" r:id="rId19" imgW="139579" imgH="177646" progId="Equation.3">
                    <p:embed/>
                  </p:oleObj>
                </mc:Choice>
                <mc:Fallback>
                  <p:oleObj name="公式" r:id="rId19" imgW="139579" imgH="177646"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44" y="2692"/>
                          <a:ext cx="271"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56" name="Freeform 52"/>
            <p:cNvSpPr>
              <a:spLocks/>
            </p:cNvSpPr>
            <p:nvPr/>
          </p:nvSpPr>
          <p:spPr bwMode="auto">
            <a:xfrm>
              <a:off x="4788" y="1840"/>
              <a:ext cx="234" cy="130"/>
            </a:xfrm>
            <a:custGeom>
              <a:avLst/>
              <a:gdLst>
                <a:gd name="T0" fmla="*/ 0 w 234"/>
                <a:gd name="T1" fmla="*/ 130 h 130"/>
                <a:gd name="T2" fmla="*/ 234 w 234"/>
                <a:gd name="T3" fmla="*/ 0 h 130"/>
                <a:gd name="T4" fmla="*/ 0 60000 65536"/>
                <a:gd name="T5" fmla="*/ 0 60000 65536"/>
              </a:gdLst>
              <a:ahLst/>
              <a:cxnLst>
                <a:cxn ang="T4">
                  <a:pos x="T0" y="T1"/>
                </a:cxn>
                <a:cxn ang="T5">
                  <a:pos x="T2" y="T3"/>
                </a:cxn>
              </a:cxnLst>
              <a:rect l="0" t="0" r="r" b="b"/>
              <a:pathLst>
                <a:path w="234" h="130">
                  <a:moveTo>
                    <a:pt x="0" y="130"/>
                  </a:moveTo>
                  <a:lnTo>
                    <a:pt x="234" y="0"/>
                  </a:lnTo>
                </a:path>
              </a:pathLst>
            </a:custGeom>
            <a:noFill/>
            <a:ln w="412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57" name="Line 53"/>
            <p:cNvSpPr>
              <a:spLocks noChangeShapeType="1"/>
            </p:cNvSpPr>
            <p:nvPr/>
          </p:nvSpPr>
          <p:spPr bwMode="auto">
            <a:xfrm>
              <a:off x="5205" y="1971"/>
              <a:ext cx="384" cy="0"/>
            </a:xfrm>
            <a:prstGeom prst="line">
              <a:avLst/>
            </a:prstGeom>
            <a:noFill/>
            <a:ln w="41275">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7858" name="Object 54"/>
            <p:cNvGraphicFramePr>
              <a:graphicFrameLocks noChangeAspect="1"/>
            </p:cNvGraphicFramePr>
            <p:nvPr/>
          </p:nvGraphicFramePr>
          <p:xfrm>
            <a:off x="4485" y="1827"/>
            <a:ext cx="210" cy="240"/>
          </p:xfrm>
          <a:graphic>
            <a:graphicData uri="http://schemas.openxmlformats.org/presentationml/2006/ole">
              <mc:AlternateContent xmlns:mc="http://schemas.openxmlformats.org/markup-compatibility/2006">
                <mc:Choice xmlns:v="urn:schemas-microsoft-com:vml" Requires="v">
                  <p:oleObj spid="_x0000_s78310" name="公式" r:id="rId21" imgW="152202" imgH="177569" progId="Equation.3">
                    <p:embed/>
                  </p:oleObj>
                </mc:Choice>
                <mc:Fallback>
                  <p:oleObj name="公式" r:id="rId21" imgW="152202" imgH="177569" progId="Equation.3">
                    <p:embed/>
                    <p:pic>
                      <p:nvPicPr>
                        <p:cNvPr id="0" name="Object 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85" y="1827"/>
                          <a:ext cx="21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59" name="Object 55"/>
            <p:cNvGraphicFramePr>
              <a:graphicFrameLocks noChangeAspect="1"/>
            </p:cNvGraphicFramePr>
            <p:nvPr/>
          </p:nvGraphicFramePr>
          <p:xfrm>
            <a:off x="4917" y="1923"/>
            <a:ext cx="219" cy="237"/>
          </p:xfrm>
          <a:graphic>
            <a:graphicData uri="http://schemas.openxmlformats.org/presentationml/2006/ole">
              <mc:AlternateContent xmlns:mc="http://schemas.openxmlformats.org/markup-compatibility/2006">
                <mc:Choice xmlns:v="urn:schemas-microsoft-com:vml" Requires="v">
                  <p:oleObj spid="_x0000_s78311" name="公式" r:id="rId23" imgW="114102" imgH="126780" progId="Equation.3">
                    <p:embed/>
                  </p:oleObj>
                </mc:Choice>
                <mc:Fallback>
                  <p:oleObj name="公式" r:id="rId23" imgW="114102" imgH="126780" progId="Equation.3">
                    <p:embed/>
                    <p:pic>
                      <p:nvPicPr>
                        <p:cNvPr id="0" name="Object 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17" y="1923"/>
                          <a:ext cx="219"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60" name="Object 56"/>
            <p:cNvGraphicFramePr>
              <a:graphicFrameLocks noChangeAspect="1"/>
            </p:cNvGraphicFramePr>
            <p:nvPr/>
          </p:nvGraphicFramePr>
          <p:xfrm>
            <a:off x="5253" y="2019"/>
            <a:ext cx="227" cy="240"/>
          </p:xfrm>
          <a:graphic>
            <a:graphicData uri="http://schemas.openxmlformats.org/presentationml/2006/ole">
              <mc:AlternateContent xmlns:mc="http://schemas.openxmlformats.org/markup-compatibility/2006">
                <mc:Choice xmlns:v="urn:schemas-microsoft-com:vml" Requires="v">
                  <p:oleObj spid="_x0000_s78312" name="公式" r:id="rId25" imgW="152268" imgH="164957" progId="Equation.3">
                    <p:embed/>
                  </p:oleObj>
                </mc:Choice>
                <mc:Fallback>
                  <p:oleObj name="公式" r:id="rId25" imgW="152268" imgH="164957" progId="Equation.3">
                    <p:embed/>
                    <p:pic>
                      <p:nvPicPr>
                        <p:cNvPr id="0" name="Object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53" y="2019"/>
                          <a:ext cx="227"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61" name="Line 57"/>
            <p:cNvSpPr>
              <a:spLocks noChangeShapeType="1"/>
            </p:cNvSpPr>
            <p:nvPr/>
          </p:nvSpPr>
          <p:spPr bwMode="auto">
            <a:xfrm>
              <a:off x="4830" y="2139"/>
              <a:ext cx="0" cy="367"/>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62" name="Line 58"/>
            <p:cNvSpPr>
              <a:spLocks noChangeShapeType="1"/>
            </p:cNvSpPr>
            <p:nvPr/>
          </p:nvSpPr>
          <p:spPr bwMode="auto">
            <a:xfrm>
              <a:off x="4742" y="2132"/>
              <a:ext cx="0" cy="367"/>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63" name="Line 59"/>
            <p:cNvSpPr>
              <a:spLocks noChangeShapeType="1"/>
            </p:cNvSpPr>
            <p:nvPr/>
          </p:nvSpPr>
          <p:spPr bwMode="auto">
            <a:xfrm>
              <a:off x="4742" y="1692"/>
              <a:ext cx="0" cy="313"/>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864" name="Line 60"/>
            <p:cNvSpPr>
              <a:spLocks noChangeShapeType="1"/>
            </p:cNvSpPr>
            <p:nvPr/>
          </p:nvSpPr>
          <p:spPr bwMode="auto">
            <a:xfrm>
              <a:off x="4828" y="1703"/>
              <a:ext cx="0" cy="313"/>
            </a:xfrm>
            <a:prstGeom prst="line">
              <a:avLst/>
            </a:prstGeom>
            <a:noFill/>
            <a:ln w="6350">
              <a:solidFill>
                <a:srgbClr val="00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37224"/>
                                        </p:tgtEl>
                                        <p:attrNameLst>
                                          <p:attrName>style.visibility</p:attrName>
                                        </p:attrNameLst>
                                      </p:cBhvr>
                                      <p:to>
                                        <p:strVal val="visible"/>
                                      </p:to>
                                    </p:set>
                                    <p:anim calcmode="lin" valueType="num">
                                      <p:cBhvr>
                                        <p:cTn id="7" dur="500" fill="hold"/>
                                        <p:tgtEl>
                                          <p:spTgt spid="137224"/>
                                        </p:tgtEl>
                                        <p:attrNameLst>
                                          <p:attrName>ppt_w</p:attrName>
                                        </p:attrNameLst>
                                      </p:cBhvr>
                                      <p:tavLst>
                                        <p:tav tm="0">
                                          <p:val>
                                            <p:strVal val="4*#ppt_w"/>
                                          </p:val>
                                        </p:tav>
                                        <p:tav tm="100000">
                                          <p:val>
                                            <p:strVal val="#ppt_w"/>
                                          </p:val>
                                        </p:tav>
                                      </p:tavLst>
                                    </p:anim>
                                    <p:anim calcmode="lin" valueType="num">
                                      <p:cBhvr>
                                        <p:cTn id="8" dur="500" fill="hold"/>
                                        <p:tgtEl>
                                          <p:spTgt spid="137224"/>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grpId="0" nodeType="clickEffect">
                                  <p:stCondLst>
                                    <p:cond delay="0"/>
                                  </p:stCondLst>
                                  <p:childTnLst>
                                    <p:set>
                                      <p:cBhvr>
                                        <p:cTn id="12" dur="1" fill="hold">
                                          <p:stCondLst>
                                            <p:cond delay="0"/>
                                          </p:stCondLst>
                                        </p:cTn>
                                        <p:tgtEl>
                                          <p:spTgt spid="137236"/>
                                        </p:tgtEl>
                                        <p:attrNameLst>
                                          <p:attrName>style.visibility</p:attrName>
                                        </p:attrNameLst>
                                      </p:cBhvr>
                                      <p:to>
                                        <p:strVal val="visible"/>
                                      </p:to>
                                    </p:set>
                                    <p:anim calcmode="lin" valueType="num">
                                      <p:cBhvr>
                                        <p:cTn id="13" dur="500" fill="hold"/>
                                        <p:tgtEl>
                                          <p:spTgt spid="137236"/>
                                        </p:tgtEl>
                                        <p:attrNameLst>
                                          <p:attrName>ppt_w</p:attrName>
                                        </p:attrNameLst>
                                      </p:cBhvr>
                                      <p:tavLst>
                                        <p:tav tm="0">
                                          <p:val>
                                            <p:strVal val="4/3*#ppt_w"/>
                                          </p:val>
                                        </p:tav>
                                        <p:tav tm="100000">
                                          <p:val>
                                            <p:strVal val="#ppt_w"/>
                                          </p:val>
                                        </p:tav>
                                      </p:tavLst>
                                    </p:anim>
                                    <p:anim calcmode="lin" valueType="num">
                                      <p:cBhvr>
                                        <p:cTn id="14" dur="500" fill="hold"/>
                                        <p:tgtEl>
                                          <p:spTgt spid="137236"/>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372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37250"/>
                                        </p:tgtEl>
                                        <p:attrNameLst>
                                          <p:attrName>style.visibility</p:attrName>
                                        </p:attrNameLst>
                                      </p:cBhvr>
                                      <p:to>
                                        <p:strVal val="visible"/>
                                      </p:to>
                                    </p:set>
                                    <p:animEffect transition="in" filter="wipe(left)">
                                      <p:cBhvr>
                                        <p:cTn id="23" dur="500"/>
                                        <p:tgtEl>
                                          <p:spTgt spid="1372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137237"/>
                                        </p:tgtEl>
                                        <p:attrNameLst>
                                          <p:attrName>style.visibility</p:attrName>
                                        </p:attrNameLst>
                                      </p:cBhvr>
                                      <p:to>
                                        <p:strVal val="visible"/>
                                      </p:to>
                                    </p:set>
                                    <p:animEffect transition="in" filter="box(out)">
                                      <p:cBhvr>
                                        <p:cTn id="28" dur="500"/>
                                        <p:tgtEl>
                                          <p:spTgt spid="13723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137238"/>
                                        </p:tgtEl>
                                        <p:attrNameLst>
                                          <p:attrName>style.visibility</p:attrName>
                                        </p:attrNameLst>
                                      </p:cBhvr>
                                      <p:to>
                                        <p:strVal val="visible"/>
                                      </p:to>
                                    </p:set>
                                    <p:animEffect transition="in" filter="strips(upRight)">
                                      <p:cBhvr>
                                        <p:cTn id="33" dur="500"/>
                                        <p:tgtEl>
                                          <p:spTgt spid="13723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nodeType="clickEffect">
                                  <p:stCondLst>
                                    <p:cond delay="0"/>
                                  </p:stCondLst>
                                  <p:childTnLst>
                                    <p:set>
                                      <p:cBhvr>
                                        <p:cTn id="37" dur="1" fill="hold">
                                          <p:stCondLst>
                                            <p:cond delay="0"/>
                                          </p:stCondLst>
                                        </p:cTn>
                                        <p:tgtEl>
                                          <p:spTgt spid="137239"/>
                                        </p:tgtEl>
                                        <p:attrNameLst>
                                          <p:attrName>style.visibility</p:attrName>
                                        </p:attrNameLst>
                                      </p:cBhvr>
                                      <p:to>
                                        <p:strVal val="visible"/>
                                      </p:to>
                                    </p:set>
                                    <p:animEffect transition="in" filter="strips(upRight)">
                                      <p:cBhvr>
                                        <p:cTn id="38" dur="500"/>
                                        <p:tgtEl>
                                          <p:spTgt spid="1372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3" fill="hold" nodeType="clickEffect">
                                  <p:stCondLst>
                                    <p:cond delay="0"/>
                                  </p:stCondLst>
                                  <p:childTnLst>
                                    <p:set>
                                      <p:cBhvr>
                                        <p:cTn id="42" dur="1" fill="hold">
                                          <p:stCondLst>
                                            <p:cond delay="0"/>
                                          </p:stCondLst>
                                        </p:cTn>
                                        <p:tgtEl>
                                          <p:spTgt spid="137240"/>
                                        </p:tgtEl>
                                        <p:attrNameLst>
                                          <p:attrName>style.visibility</p:attrName>
                                        </p:attrNameLst>
                                      </p:cBhvr>
                                      <p:to>
                                        <p:strVal val="visible"/>
                                      </p:to>
                                    </p:set>
                                    <p:animEffect transition="in" filter="strips(upRight)">
                                      <p:cBhvr>
                                        <p:cTn id="43" dur="500"/>
                                        <p:tgtEl>
                                          <p:spTgt spid="13724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137241"/>
                                        </p:tgtEl>
                                        <p:attrNameLst>
                                          <p:attrName>style.visibility</p:attrName>
                                        </p:attrNameLst>
                                      </p:cBhvr>
                                      <p:to>
                                        <p:strVal val="visible"/>
                                      </p:to>
                                    </p:set>
                                    <p:animEffect transition="in" filter="strips(upRight)">
                                      <p:cBhvr>
                                        <p:cTn id="48" dur="500"/>
                                        <p:tgtEl>
                                          <p:spTgt spid="13724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8" presetClass="entr" presetSubtype="3" fill="hold" nodeType="clickEffect">
                                  <p:stCondLst>
                                    <p:cond delay="0"/>
                                  </p:stCondLst>
                                  <p:childTnLst>
                                    <p:set>
                                      <p:cBhvr>
                                        <p:cTn id="52" dur="1" fill="hold">
                                          <p:stCondLst>
                                            <p:cond delay="0"/>
                                          </p:stCondLst>
                                        </p:cTn>
                                        <p:tgtEl>
                                          <p:spTgt spid="137242"/>
                                        </p:tgtEl>
                                        <p:attrNameLst>
                                          <p:attrName>style.visibility</p:attrName>
                                        </p:attrNameLst>
                                      </p:cBhvr>
                                      <p:to>
                                        <p:strVal val="visible"/>
                                      </p:to>
                                    </p:set>
                                    <p:animEffect transition="in" filter="strips(upRight)">
                                      <p:cBhvr>
                                        <p:cTn id="53" dur="500"/>
                                        <p:tgtEl>
                                          <p:spTgt spid="137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4" grpId="0" autoUpdateAnimBg="0"/>
      <p:bldP spid="1372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250824" y="333375"/>
            <a:ext cx="77755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chemeClr val="hlink"/>
                </a:solidFill>
                <a:latin typeface="华文中宋" panose="02010600040101010101" pitchFamily="2" charset="-122"/>
                <a:ea typeface="华文中宋" panose="02010600040101010101" pitchFamily="2" charset="-122"/>
              </a:rPr>
              <a:t>例</a:t>
            </a:r>
            <a:r>
              <a:rPr kumimoji="1" lang="en-US" altLang="zh-CN" sz="2800" b="1" dirty="0">
                <a:solidFill>
                  <a:schemeClr val="hlink"/>
                </a:solidFill>
                <a:latin typeface="华文中宋" panose="02010600040101010101" pitchFamily="2" charset="-122"/>
                <a:ea typeface="华文中宋" panose="02010600040101010101" pitchFamily="2" charset="-122"/>
              </a:rPr>
              <a:t>10.</a:t>
            </a:r>
            <a:r>
              <a:rPr kumimoji="1" lang="zh-CN" altLang="en-US" sz="2800" b="1" dirty="0">
                <a:solidFill>
                  <a:schemeClr val="hlink"/>
                </a:solidFill>
                <a:latin typeface="华文中宋" panose="02010600040101010101" pitchFamily="2" charset="-122"/>
                <a:ea typeface="华文中宋" panose="02010600040101010101" pitchFamily="2" charset="-122"/>
              </a:rPr>
              <a:t>求无限长均匀带电圆柱面的电场分布</a:t>
            </a:r>
            <a:endParaRPr kumimoji="1" lang="zh-CN" altLang="en-US" sz="2800" dirty="0">
              <a:solidFill>
                <a:schemeClr val="hlink"/>
              </a:solidFill>
              <a:latin typeface="华文中宋" panose="02010600040101010101" pitchFamily="2" charset="-122"/>
              <a:ea typeface="华文中宋" panose="02010600040101010101" pitchFamily="2" charset="-122"/>
            </a:endParaRPr>
          </a:p>
        </p:txBody>
      </p:sp>
      <p:sp>
        <p:nvSpPr>
          <p:cNvPr id="274435" name="Rectangle 3"/>
          <p:cNvSpPr>
            <a:spLocks noChangeArrowheads="1"/>
          </p:cNvSpPr>
          <p:nvPr/>
        </p:nvSpPr>
        <p:spPr bwMode="auto">
          <a:xfrm>
            <a:off x="468313" y="1458913"/>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rgbClr val="000066"/>
                </a:solidFill>
                <a:latin typeface="华文中宋" panose="02010600040101010101" pitchFamily="2" charset="-122"/>
                <a:ea typeface="华文中宋" panose="02010600040101010101" pitchFamily="2" charset="-122"/>
              </a:rPr>
              <a:t>解</a:t>
            </a:r>
            <a:r>
              <a:rPr kumimoji="1" lang="en-US" altLang="zh-CN" sz="2400" b="1">
                <a:solidFill>
                  <a:srgbClr val="000066"/>
                </a:solidFill>
                <a:latin typeface="华文中宋" panose="02010600040101010101" pitchFamily="2" charset="-122"/>
                <a:ea typeface="华文中宋" panose="02010600040101010101" pitchFamily="2" charset="-122"/>
              </a:rPr>
              <a:t>:  </a:t>
            </a:r>
            <a:endParaRPr kumimoji="1" lang="en-US" altLang="zh-CN" sz="2400">
              <a:solidFill>
                <a:srgbClr val="000066"/>
              </a:solidFill>
              <a:latin typeface="华文中宋" panose="02010600040101010101" pitchFamily="2" charset="-122"/>
              <a:ea typeface="华文中宋" panose="02010600040101010101" pitchFamily="2" charset="-122"/>
            </a:endParaRPr>
          </a:p>
        </p:txBody>
      </p:sp>
      <p:grpSp>
        <p:nvGrpSpPr>
          <p:cNvPr id="274436" name="Group 4"/>
          <p:cNvGrpSpPr>
            <a:grpSpLocks/>
          </p:cNvGrpSpPr>
          <p:nvPr/>
        </p:nvGrpSpPr>
        <p:grpSpPr bwMode="auto">
          <a:xfrm>
            <a:off x="6532563" y="1125538"/>
            <a:ext cx="1566862" cy="3168650"/>
            <a:chOff x="4009" y="845"/>
            <a:chExt cx="987" cy="1996"/>
          </a:xfrm>
        </p:grpSpPr>
        <p:grpSp>
          <p:nvGrpSpPr>
            <p:cNvPr id="78896" name="Group 5"/>
            <p:cNvGrpSpPr>
              <a:grpSpLocks/>
            </p:cNvGrpSpPr>
            <p:nvPr/>
          </p:nvGrpSpPr>
          <p:grpSpPr bwMode="auto">
            <a:xfrm>
              <a:off x="4009" y="845"/>
              <a:ext cx="987" cy="1996"/>
              <a:chOff x="4009" y="845"/>
              <a:chExt cx="987" cy="1996"/>
            </a:xfrm>
          </p:grpSpPr>
          <p:sp>
            <p:nvSpPr>
              <p:cNvPr id="78899" name="Line 6"/>
              <p:cNvSpPr>
                <a:spLocks noChangeShapeType="1"/>
              </p:cNvSpPr>
              <p:nvPr/>
            </p:nvSpPr>
            <p:spPr bwMode="auto">
              <a:xfrm>
                <a:off x="4522" y="845"/>
                <a:ext cx="0" cy="1996"/>
              </a:xfrm>
              <a:prstGeom prst="line">
                <a:avLst/>
              </a:prstGeom>
              <a:noFill/>
              <a:ln w="222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900" name="AutoShape 7"/>
              <p:cNvSpPr>
                <a:spLocks noChangeArrowheads="1"/>
              </p:cNvSpPr>
              <p:nvPr/>
            </p:nvSpPr>
            <p:spPr bwMode="auto">
              <a:xfrm flipH="1">
                <a:off x="4033" y="1027"/>
                <a:ext cx="948" cy="1478"/>
              </a:xfrm>
              <a:prstGeom prst="can">
                <a:avLst>
                  <a:gd name="adj" fmla="val 38977"/>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901" name="Freeform 8"/>
              <p:cNvSpPr>
                <a:spLocks/>
              </p:cNvSpPr>
              <p:nvPr/>
            </p:nvSpPr>
            <p:spPr bwMode="auto">
              <a:xfrm rot="-5400000">
                <a:off x="4401" y="1762"/>
                <a:ext cx="203" cy="941"/>
              </a:xfrm>
              <a:custGeom>
                <a:avLst/>
                <a:gdLst>
                  <a:gd name="T0" fmla="*/ 0 w 141"/>
                  <a:gd name="T1" fmla="*/ 0 h 560"/>
                  <a:gd name="T2" fmla="*/ 595 w 141"/>
                  <a:gd name="T3" fmla="*/ 912 h 560"/>
                  <a:gd name="T4" fmla="*/ 868 w 141"/>
                  <a:gd name="T5" fmla="*/ 4129 h 560"/>
                  <a:gd name="T6" fmla="*/ 567 w 141"/>
                  <a:gd name="T7" fmla="*/ 6807 h 560"/>
                  <a:gd name="T8" fmla="*/ 72 w 141"/>
                  <a:gd name="T9" fmla="*/ 7503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560">
                    <a:moveTo>
                      <a:pt x="0" y="0"/>
                    </a:moveTo>
                    <a:cubicBezTo>
                      <a:pt x="16" y="11"/>
                      <a:pt x="73" y="17"/>
                      <a:pt x="96" y="68"/>
                    </a:cubicBezTo>
                    <a:cubicBezTo>
                      <a:pt x="119" y="119"/>
                      <a:pt x="141" y="235"/>
                      <a:pt x="140" y="308"/>
                    </a:cubicBezTo>
                    <a:cubicBezTo>
                      <a:pt x="139" y="381"/>
                      <a:pt x="113" y="466"/>
                      <a:pt x="92" y="508"/>
                    </a:cubicBezTo>
                    <a:cubicBezTo>
                      <a:pt x="71" y="550"/>
                      <a:pt x="29" y="549"/>
                      <a:pt x="12" y="560"/>
                    </a:cubicBezTo>
                  </a:path>
                </a:pathLst>
              </a:cu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8902" name="Object 9"/>
              <p:cNvGraphicFramePr>
                <a:graphicFrameLocks noChangeAspect="1"/>
              </p:cNvGraphicFramePr>
              <p:nvPr/>
            </p:nvGraphicFramePr>
            <p:xfrm>
              <a:off x="4009" y="1364"/>
              <a:ext cx="145" cy="146"/>
            </p:xfrm>
            <a:graphic>
              <a:graphicData uri="http://schemas.openxmlformats.org/presentationml/2006/ole">
                <mc:AlternateContent xmlns:mc="http://schemas.openxmlformats.org/markup-compatibility/2006">
                  <mc:Choice xmlns:v="urn:schemas-microsoft-com:vml" Requires="v">
                    <p:oleObj spid="_x0000_s144439" name="公式" r:id="rId3" imgW="229752" imgH="215502" progId="Equation.3">
                      <p:embed/>
                    </p:oleObj>
                  </mc:Choice>
                  <mc:Fallback>
                    <p:oleObj name="公式" r:id="rId3" imgW="229752" imgH="21550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 y="1364"/>
                            <a:ext cx="145"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3" name="Object 10"/>
              <p:cNvGraphicFramePr>
                <a:graphicFrameLocks noChangeAspect="1"/>
              </p:cNvGraphicFramePr>
              <p:nvPr/>
            </p:nvGraphicFramePr>
            <p:xfrm>
              <a:off x="4851" y="1122"/>
              <a:ext cx="145" cy="146"/>
            </p:xfrm>
            <a:graphic>
              <a:graphicData uri="http://schemas.openxmlformats.org/presentationml/2006/ole">
                <mc:AlternateContent xmlns:mc="http://schemas.openxmlformats.org/markup-compatibility/2006">
                  <mc:Choice xmlns:v="urn:schemas-microsoft-com:vml" Requires="v">
                    <p:oleObj spid="_x0000_s144440" name="公式" r:id="rId5" imgW="229752" imgH="215502" progId="Equation.3">
                      <p:embed/>
                    </p:oleObj>
                  </mc:Choice>
                  <mc:Fallback>
                    <p:oleObj name="公式" r:id="rId5" imgW="229752" imgH="215502"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1" y="1122"/>
                            <a:ext cx="145"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4" name="Object 11"/>
              <p:cNvGraphicFramePr>
                <a:graphicFrameLocks noChangeAspect="1"/>
              </p:cNvGraphicFramePr>
              <p:nvPr/>
            </p:nvGraphicFramePr>
            <p:xfrm>
              <a:off x="4009" y="1587"/>
              <a:ext cx="145" cy="145"/>
            </p:xfrm>
            <a:graphic>
              <a:graphicData uri="http://schemas.openxmlformats.org/presentationml/2006/ole">
                <mc:AlternateContent xmlns:mc="http://schemas.openxmlformats.org/markup-compatibility/2006">
                  <mc:Choice xmlns:v="urn:schemas-microsoft-com:vml" Requires="v">
                    <p:oleObj spid="_x0000_s144441" name="公式" r:id="rId7" imgW="229752" imgH="215502" progId="Equation.3">
                      <p:embed/>
                    </p:oleObj>
                  </mc:Choice>
                  <mc:Fallback>
                    <p:oleObj name="公式" r:id="rId7" imgW="229752" imgH="215502"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 y="1587"/>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5" name="Object 12"/>
              <p:cNvGraphicFramePr>
                <a:graphicFrameLocks noChangeAspect="1"/>
              </p:cNvGraphicFramePr>
              <p:nvPr/>
            </p:nvGraphicFramePr>
            <p:xfrm>
              <a:off x="4041" y="1173"/>
              <a:ext cx="80" cy="85"/>
            </p:xfrm>
            <a:graphic>
              <a:graphicData uri="http://schemas.openxmlformats.org/presentationml/2006/ole">
                <mc:AlternateContent xmlns:mc="http://schemas.openxmlformats.org/markup-compatibility/2006">
                  <mc:Choice xmlns:v="urn:schemas-microsoft-com:vml" Requires="v">
                    <p:oleObj spid="_x0000_s144442" name="公式" r:id="rId9" imgW="114944" imgH="114944" progId="Equation.3">
                      <p:embed/>
                    </p:oleObj>
                  </mc:Choice>
                  <mc:Fallback>
                    <p:oleObj name="公式" r:id="rId9" imgW="114944" imgH="114944"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1" y="1173"/>
                            <a:ext cx="80" cy="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6" name="Object 13"/>
              <p:cNvGraphicFramePr>
                <a:graphicFrameLocks noChangeAspect="1"/>
              </p:cNvGraphicFramePr>
              <p:nvPr/>
            </p:nvGraphicFramePr>
            <p:xfrm>
              <a:off x="4009" y="1808"/>
              <a:ext cx="145" cy="146"/>
            </p:xfrm>
            <a:graphic>
              <a:graphicData uri="http://schemas.openxmlformats.org/presentationml/2006/ole">
                <mc:AlternateContent xmlns:mc="http://schemas.openxmlformats.org/markup-compatibility/2006">
                  <mc:Choice xmlns:v="urn:schemas-microsoft-com:vml" Requires="v">
                    <p:oleObj spid="_x0000_s144443" name="公式" r:id="rId11" imgW="229752" imgH="215502" progId="Equation.3">
                      <p:embed/>
                    </p:oleObj>
                  </mc:Choice>
                  <mc:Fallback>
                    <p:oleObj name="公式" r:id="rId11" imgW="229752" imgH="215502"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9" y="1808"/>
                            <a:ext cx="145"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7" name="Object 14"/>
              <p:cNvGraphicFramePr>
                <a:graphicFrameLocks noChangeAspect="1"/>
              </p:cNvGraphicFramePr>
              <p:nvPr/>
            </p:nvGraphicFramePr>
            <p:xfrm>
              <a:off x="4009" y="2031"/>
              <a:ext cx="145" cy="145"/>
            </p:xfrm>
            <a:graphic>
              <a:graphicData uri="http://schemas.openxmlformats.org/presentationml/2006/ole">
                <mc:AlternateContent xmlns:mc="http://schemas.openxmlformats.org/markup-compatibility/2006">
                  <mc:Choice xmlns:v="urn:schemas-microsoft-com:vml" Requires="v">
                    <p:oleObj spid="_x0000_s144444" name="公式" r:id="rId13" imgW="229752" imgH="215502" progId="Equation.3">
                      <p:embed/>
                    </p:oleObj>
                  </mc:Choice>
                  <mc:Fallback>
                    <p:oleObj name="公式" r:id="rId13" imgW="229752" imgH="215502"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9" y="2031"/>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8" name="Object 15"/>
              <p:cNvGraphicFramePr>
                <a:graphicFrameLocks noChangeAspect="1"/>
              </p:cNvGraphicFramePr>
              <p:nvPr/>
            </p:nvGraphicFramePr>
            <p:xfrm>
              <a:off x="4851" y="1621"/>
              <a:ext cx="145" cy="146"/>
            </p:xfrm>
            <a:graphic>
              <a:graphicData uri="http://schemas.openxmlformats.org/presentationml/2006/ole">
                <mc:AlternateContent xmlns:mc="http://schemas.openxmlformats.org/markup-compatibility/2006">
                  <mc:Choice xmlns:v="urn:schemas-microsoft-com:vml" Requires="v">
                    <p:oleObj spid="_x0000_s144445" name="公式" r:id="rId15" imgW="229752" imgH="215502" progId="Equation.3">
                      <p:embed/>
                    </p:oleObj>
                  </mc:Choice>
                  <mc:Fallback>
                    <p:oleObj name="公式" r:id="rId15" imgW="229752" imgH="215502"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51" y="1621"/>
                            <a:ext cx="145"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09" name="Object 16"/>
              <p:cNvGraphicFramePr>
                <a:graphicFrameLocks noChangeAspect="1"/>
              </p:cNvGraphicFramePr>
              <p:nvPr/>
            </p:nvGraphicFramePr>
            <p:xfrm>
              <a:off x="4851" y="2065"/>
              <a:ext cx="145" cy="145"/>
            </p:xfrm>
            <a:graphic>
              <a:graphicData uri="http://schemas.openxmlformats.org/presentationml/2006/ole">
                <mc:AlternateContent xmlns:mc="http://schemas.openxmlformats.org/markup-compatibility/2006">
                  <mc:Choice xmlns:v="urn:schemas-microsoft-com:vml" Requires="v">
                    <p:oleObj spid="_x0000_s144446" name="公式" r:id="rId17" imgW="229752" imgH="215502" progId="Equation.3">
                      <p:embed/>
                    </p:oleObj>
                  </mc:Choice>
                  <mc:Fallback>
                    <p:oleObj name="公式" r:id="rId17" imgW="229752" imgH="215502"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1" y="2065"/>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10" name="Object 17"/>
              <p:cNvGraphicFramePr>
                <a:graphicFrameLocks noChangeAspect="1"/>
              </p:cNvGraphicFramePr>
              <p:nvPr/>
            </p:nvGraphicFramePr>
            <p:xfrm>
              <a:off x="4870" y="1374"/>
              <a:ext cx="80" cy="84"/>
            </p:xfrm>
            <a:graphic>
              <a:graphicData uri="http://schemas.openxmlformats.org/presentationml/2006/ole">
                <mc:AlternateContent xmlns:mc="http://schemas.openxmlformats.org/markup-compatibility/2006">
                  <mc:Choice xmlns:v="urn:schemas-microsoft-com:vml" Requires="v">
                    <p:oleObj spid="_x0000_s144447" name="公式" r:id="rId19" imgW="114944" imgH="114944" progId="Equation.3">
                      <p:embed/>
                    </p:oleObj>
                  </mc:Choice>
                  <mc:Fallback>
                    <p:oleObj name="公式" r:id="rId19" imgW="114944" imgH="114944" progId="Equation.3">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0" y="1374"/>
                            <a:ext cx="80" cy="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911" name="Object 18"/>
              <p:cNvGraphicFramePr>
                <a:graphicFrameLocks noChangeAspect="1"/>
              </p:cNvGraphicFramePr>
              <p:nvPr/>
            </p:nvGraphicFramePr>
            <p:xfrm>
              <a:off x="4851" y="1844"/>
              <a:ext cx="145" cy="145"/>
            </p:xfrm>
            <a:graphic>
              <a:graphicData uri="http://schemas.openxmlformats.org/presentationml/2006/ole">
                <mc:AlternateContent xmlns:mc="http://schemas.openxmlformats.org/markup-compatibility/2006">
                  <mc:Choice xmlns:v="urn:schemas-microsoft-com:vml" Requires="v">
                    <p:oleObj spid="_x0000_s144448" name="公式" r:id="rId21" imgW="229752" imgH="215502" progId="Equation.3">
                      <p:embed/>
                    </p:oleObj>
                  </mc:Choice>
                  <mc:Fallback>
                    <p:oleObj name="公式" r:id="rId21" imgW="229752" imgH="215502"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51" y="1844"/>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8897" name="Line 19"/>
            <p:cNvSpPr>
              <a:spLocks noChangeShapeType="1"/>
            </p:cNvSpPr>
            <p:nvPr/>
          </p:nvSpPr>
          <p:spPr bwMode="auto">
            <a:xfrm flipV="1">
              <a:off x="4542" y="2206"/>
              <a:ext cx="318" cy="1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98" name="Object 20"/>
            <p:cNvGraphicFramePr>
              <a:graphicFrameLocks noChangeAspect="1"/>
            </p:cNvGraphicFramePr>
            <p:nvPr/>
          </p:nvGraphicFramePr>
          <p:xfrm>
            <a:off x="4677" y="2256"/>
            <a:ext cx="178" cy="178"/>
          </p:xfrm>
          <a:graphic>
            <a:graphicData uri="http://schemas.openxmlformats.org/presentationml/2006/ole">
              <mc:AlternateContent xmlns:mc="http://schemas.openxmlformats.org/markup-compatibility/2006">
                <mc:Choice xmlns:v="urn:schemas-microsoft-com:vml" Requires="v">
                  <p:oleObj spid="_x0000_s144449" name="公式" r:id="rId23" imgW="268157" imgH="268157" progId="Equation.3">
                    <p:embed/>
                  </p:oleObj>
                </mc:Choice>
                <mc:Fallback>
                  <p:oleObj name="公式" r:id="rId23" imgW="268157" imgH="268157"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77" y="2256"/>
                          <a:ext cx="178"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4453" name="Group 21"/>
          <p:cNvGrpSpPr>
            <a:grpSpLocks/>
          </p:cNvGrpSpPr>
          <p:nvPr/>
        </p:nvGrpSpPr>
        <p:grpSpPr bwMode="auto">
          <a:xfrm>
            <a:off x="6035675" y="1889125"/>
            <a:ext cx="2640013" cy="1241425"/>
            <a:chOff x="3762" y="1326"/>
            <a:chExt cx="1663" cy="782"/>
          </a:xfrm>
        </p:grpSpPr>
        <p:grpSp>
          <p:nvGrpSpPr>
            <p:cNvPr id="78885" name="Group 22"/>
            <p:cNvGrpSpPr>
              <a:grpSpLocks/>
            </p:cNvGrpSpPr>
            <p:nvPr/>
          </p:nvGrpSpPr>
          <p:grpSpPr bwMode="auto">
            <a:xfrm>
              <a:off x="3928" y="1442"/>
              <a:ext cx="1315" cy="666"/>
              <a:chOff x="3288" y="1088"/>
              <a:chExt cx="447" cy="355"/>
            </a:xfrm>
          </p:grpSpPr>
          <p:sp>
            <p:nvSpPr>
              <p:cNvPr id="78894" name="AutoShape 23"/>
              <p:cNvSpPr>
                <a:spLocks noChangeArrowheads="1"/>
              </p:cNvSpPr>
              <p:nvPr/>
            </p:nvSpPr>
            <p:spPr bwMode="auto">
              <a:xfrm flipH="1">
                <a:off x="3289" y="1088"/>
                <a:ext cx="446" cy="355"/>
              </a:xfrm>
              <a:prstGeom prst="can">
                <a:avLst>
                  <a:gd name="adj" fmla="val 25000"/>
                </a:avLst>
              </a:prstGeom>
              <a:noFill/>
              <a:ln w="22225">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895" name="Freeform 24"/>
              <p:cNvSpPr>
                <a:spLocks/>
              </p:cNvSpPr>
              <p:nvPr/>
            </p:nvSpPr>
            <p:spPr bwMode="auto">
              <a:xfrm rot="-5400000">
                <a:off x="3485" y="1159"/>
                <a:ext cx="49" cy="443"/>
              </a:xfrm>
              <a:custGeom>
                <a:avLst/>
                <a:gdLst>
                  <a:gd name="T0" fmla="*/ 0 w 141"/>
                  <a:gd name="T1" fmla="*/ 0 h 560"/>
                  <a:gd name="T2" fmla="*/ 0 w 141"/>
                  <a:gd name="T3" fmla="*/ 21 h 560"/>
                  <a:gd name="T4" fmla="*/ 1 w 141"/>
                  <a:gd name="T5" fmla="*/ 96 h 560"/>
                  <a:gd name="T6" fmla="*/ 0 w 141"/>
                  <a:gd name="T7" fmla="*/ 157 h 560"/>
                  <a:gd name="T8" fmla="*/ 0 w 141"/>
                  <a:gd name="T9" fmla="*/ 173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560">
                    <a:moveTo>
                      <a:pt x="0" y="0"/>
                    </a:moveTo>
                    <a:cubicBezTo>
                      <a:pt x="16" y="11"/>
                      <a:pt x="73" y="17"/>
                      <a:pt x="96" y="68"/>
                    </a:cubicBezTo>
                    <a:cubicBezTo>
                      <a:pt x="119" y="119"/>
                      <a:pt x="141" y="235"/>
                      <a:pt x="140" y="308"/>
                    </a:cubicBezTo>
                    <a:cubicBezTo>
                      <a:pt x="139" y="381"/>
                      <a:pt x="113" y="466"/>
                      <a:pt x="92" y="508"/>
                    </a:cubicBezTo>
                    <a:cubicBezTo>
                      <a:pt x="71" y="550"/>
                      <a:pt x="29" y="549"/>
                      <a:pt x="12" y="560"/>
                    </a:cubicBezTo>
                  </a:path>
                </a:pathLst>
              </a:custGeom>
              <a:noFill/>
              <a:ln w="22225" cmpd="sng">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8886" name="Line 25"/>
            <p:cNvSpPr>
              <a:spLocks noChangeShapeType="1"/>
            </p:cNvSpPr>
            <p:nvPr/>
          </p:nvSpPr>
          <p:spPr bwMode="auto">
            <a:xfrm>
              <a:off x="5243" y="1539"/>
              <a:ext cx="18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7" name="Line 26"/>
            <p:cNvSpPr>
              <a:spLocks noChangeShapeType="1"/>
            </p:cNvSpPr>
            <p:nvPr/>
          </p:nvSpPr>
          <p:spPr bwMode="auto">
            <a:xfrm>
              <a:off x="5243" y="2019"/>
              <a:ext cx="18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8" name="Line 27"/>
            <p:cNvSpPr>
              <a:spLocks noChangeShapeType="1"/>
            </p:cNvSpPr>
            <p:nvPr/>
          </p:nvSpPr>
          <p:spPr bwMode="auto">
            <a:xfrm flipV="1">
              <a:off x="5334" y="1539"/>
              <a:ext cx="0" cy="9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89" name="Object 28"/>
            <p:cNvGraphicFramePr>
              <a:graphicFrameLocks noChangeAspect="1"/>
            </p:cNvGraphicFramePr>
            <p:nvPr/>
          </p:nvGraphicFramePr>
          <p:xfrm>
            <a:off x="5243" y="1634"/>
            <a:ext cx="144" cy="212"/>
          </p:xfrm>
          <a:graphic>
            <a:graphicData uri="http://schemas.openxmlformats.org/presentationml/2006/ole">
              <mc:AlternateContent xmlns:mc="http://schemas.openxmlformats.org/markup-compatibility/2006">
                <mc:Choice xmlns:v="urn:schemas-microsoft-com:vml" Requires="v">
                  <p:oleObj spid="_x0000_s144450" name="公式" r:id="rId25" imgW="205867" imgH="292041" progId="Equation.3">
                    <p:embed/>
                  </p:oleObj>
                </mc:Choice>
                <mc:Fallback>
                  <p:oleObj name="公式" r:id="rId25" imgW="205867" imgH="292041" progId="Equation.3">
                    <p:embed/>
                    <p:pic>
                      <p:nvPicPr>
                        <p:cNvPr id="0" name="Object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43" y="1634"/>
                          <a:ext cx="1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90" name="Line 29"/>
            <p:cNvSpPr>
              <a:spLocks noChangeShapeType="1"/>
            </p:cNvSpPr>
            <p:nvPr/>
          </p:nvSpPr>
          <p:spPr bwMode="auto">
            <a:xfrm>
              <a:off x="5334" y="1922"/>
              <a:ext cx="0" cy="9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91" name="Line 30"/>
            <p:cNvSpPr>
              <a:spLocks noChangeShapeType="1"/>
            </p:cNvSpPr>
            <p:nvPr/>
          </p:nvSpPr>
          <p:spPr bwMode="auto">
            <a:xfrm>
              <a:off x="4608" y="1539"/>
              <a:ext cx="635"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8892" name="Object 31"/>
            <p:cNvGraphicFramePr>
              <a:graphicFrameLocks noChangeAspect="1"/>
            </p:cNvGraphicFramePr>
            <p:nvPr/>
          </p:nvGraphicFramePr>
          <p:xfrm>
            <a:off x="4707" y="1442"/>
            <a:ext cx="128" cy="153"/>
          </p:xfrm>
          <a:graphic>
            <a:graphicData uri="http://schemas.openxmlformats.org/presentationml/2006/ole">
              <mc:AlternateContent xmlns:mc="http://schemas.openxmlformats.org/markup-compatibility/2006">
                <mc:Choice xmlns:v="urn:schemas-microsoft-com:vml" Requires="v">
                  <p:oleObj spid="_x0000_s144451" name="公式" r:id="rId27" imgW="177097" imgH="205867" progId="Equation.3">
                    <p:embed/>
                  </p:oleObj>
                </mc:Choice>
                <mc:Fallback>
                  <p:oleObj name="公式" r:id="rId27" imgW="177097" imgH="205867" progId="Equation.3">
                    <p:embed/>
                    <p:pic>
                      <p:nvPicPr>
                        <p:cNvPr id="0" name="Object 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7" y="1442"/>
                          <a:ext cx="128"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93" name="Object 32"/>
            <p:cNvGraphicFramePr>
              <a:graphicFrameLocks noChangeAspect="1"/>
            </p:cNvGraphicFramePr>
            <p:nvPr/>
          </p:nvGraphicFramePr>
          <p:xfrm>
            <a:off x="3762" y="1326"/>
            <a:ext cx="146" cy="176"/>
          </p:xfrm>
          <a:graphic>
            <a:graphicData uri="http://schemas.openxmlformats.org/presentationml/2006/ole">
              <mc:AlternateContent xmlns:mc="http://schemas.openxmlformats.org/markup-compatibility/2006">
                <mc:Choice xmlns:v="urn:schemas-microsoft-com:vml" Requires="v">
                  <p:oleObj spid="_x0000_s144452" name="公式" r:id="rId29" imgW="253772" imgH="292041" progId="Equation.3">
                    <p:embed/>
                  </p:oleObj>
                </mc:Choice>
                <mc:Fallback>
                  <p:oleObj name="公式" r:id="rId29" imgW="253772" imgH="292041" progId="Equation.3">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62" y="1326"/>
                          <a:ext cx="146" cy="176"/>
                        </a:xfrm>
                        <a:prstGeom prst="rect">
                          <a:avLst/>
                        </a:prstGeom>
                        <a:noFill/>
                        <a:ln>
                          <a:noFill/>
                        </a:ln>
                        <a:effectLst/>
                      </p:spPr>
                    </p:pic>
                  </p:oleObj>
                </mc:Fallback>
              </mc:AlternateContent>
            </a:graphicData>
          </a:graphic>
        </p:graphicFrame>
      </p:grpSp>
      <p:grpSp>
        <p:nvGrpSpPr>
          <p:cNvPr id="274465" name="Group 33"/>
          <p:cNvGrpSpPr>
            <a:grpSpLocks/>
          </p:cNvGrpSpPr>
          <p:nvPr/>
        </p:nvGrpSpPr>
        <p:grpSpPr bwMode="auto">
          <a:xfrm>
            <a:off x="6756400" y="2420938"/>
            <a:ext cx="922338" cy="381000"/>
            <a:chOff x="4221" y="1642"/>
            <a:chExt cx="581" cy="240"/>
          </a:xfrm>
        </p:grpSpPr>
        <p:grpSp>
          <p:nvGrpSpPr>
            <p:cNvPr id="78881" name="Group 34"/>
            <p:cNvGrpSpPr>
              <a:grpSpLocks/>
            </p:cNvGrpSpPr>
            <p:nvPr/>
          </p:nvGrpSpPr>
          <p:grpSpPr bwMode="auto">
            <a:xfrm>
              <a:off x="4393" y="1662"/>
              <a:ext cx="409" cy="220"/>
              <a:chOff x="3288" y="1088"/>
              <a:chExt cx="447" cy="355"/>
            </a:xfrm>
          </p:grpSpPr>
          <p:sp>
            <p:nvSpPr>
              <p:cNvPr id="78883" name="AutoShape 35"/>
              <p:cNvSpPr>
                <a:spLocks noChangeArrowheads="1"/>
              </p:cNvSpPr>
              <p:nvPr/>
            </p:nvSpPr>
            <p:spPr bwMode="auto">
              <a:xfrm flipH="1">
                <a:off x="3289" y="1088"/>
                <a:ext cx="446" cy="355"/>
              </a:xfrm>
              <a:prstGeom prst="can">
                <a:avLst>
                  <a:gd name="adj" fmla="val 25000"/>
                </a:avLst>
              </a:prstGeom>
              <a:noFill/>
              <a:ln w="22225">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FFFF00"/>
                  </a:solidFill>
                </a:endParaRPr>
              </a:p>
            </p:txBody>
          </p:sp>
          <p:sp>
            <p:nvSpPr>
              <p:cNvPr id="78884" name="Freeform 36"/>
              <p:cNvSpPr>
                <a:spLocks/>
              </p:cNvSpPr>
              <p:nvPr/>
            </p:nvSpPr>
            <p:spPr bwMode="auto">
              <a:xfrm rot="-5400000">
                <a:off x="3485" y="1159"/>
                <a:ext cx="49" cy="443"/>
              </a:xfrm>
              <a:custGeom>
                <a:avLst/>
                <a:gdLst>
                  <a:gd name="T0" fmla="*/ 0 w 141"/>
                  <a:gd name="T1" fmla="*/ 0 h 560"/>
                  <a:gd name="T2" fmla="*/ 0 w 141"/>
                  <a:gd name="T3" fmla="*/ 21 h 560"/>
                  <a:gd name="T4" fmla="*/ 1 w 141"/>
                  <a:gd name="T5" fmla="*/ 96 h 560"/>
                  <a:gd name="T6" fmla="*/ 0 w 141"/>
                  <a:gd name="T7" fmla="*/ 157 h 560"/>
                  <a:gd name="T8" fmla="*/ 0 w 141"/>
                  <a:gd name="T9" fmla="*/ 173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560">
                    <a:moveTo>
                      <a:pt x="0" y="0"/>
                    </a:moveTo>
                    <a:cubicBezTo>
                      <a:pt x="16" y="11"/>
                      <a:pt x="73" y="17"/>
                      <a:pt x="96" y="68"/>
                    </a:cubicBezTo>
                    <a:cubicBezTo>
                      <a:pt x="119" y="119"/>
                      <a:pt x="141" y="235"/>
                      <a:pt x="140" y="308"/>
                    </a:cubicBezTo>
                    <a:cubicBezTo>
                      <a:pt x="139" y="381"/>
                      <a:pt x="113" y="466"/>
                      <a:pt x="92" y="508"/>
                    </a:cubicBezTo>
                    <a:cubicBezTo>
                      <a:pt x="71" y="550"/>
                      <a:pt x="29" y="549"/>
                      <a:pt x="12" y="560"/>
                    </a:cubicBezTo>
                  </a:path>
                </a:pathLst>
              </a:cu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8882" name="Object 37"/>
            <p:cNvGraphicFramePr>
              <a:graphicFrameLocks noChangeAspect="1"/>
            </p:cNvGraphicFramePr>
            <p:nvPr/>
          </p:nvGraphicFramePr>
          <p:xfrm>
            <a:off x="4221" y="1642"/>
            <a:ext cx="146" cy="165"/>
          </p:xfrm>
          <a:graphic>
            <a:graphicData uri="http://schemas.openxmlformats.org/presentationml/2006/ole">
              <mc:AlternateContent xmlns:mc="http://schemas.openxmlformats.org/markup-compatibility/2006">
                <mc:Choice xmlns:v="urn:schemas-microsoft-com:vml" Requires="v">
                  <p:oleObj spid="_x0000_s144453" name="公式" r:id="rId31" imgW="253772" imgH="292041" progId="Equation.3">
                    <p:embed/>
                  </p:oleObj>
                </mc:Choice>
                <mc:Fallback>
                  <p:oleObj name="公式" r:id="rId31" imgW="253772" imgH="292041" progId="Equation.3">
                    <p:embed/>
                    <p:pic>
                      <p:nvPicPr>
                        <p:cNvPr id="0" name="Object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21" y="1642"/>
                          <a:ext cx="146"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4492" name="Group 60"/>
          <p:cNvGrpSpPr>
            <a:grpSpLocks/>
          </p:cNvGrpSpPr>
          <p:nvPr/>
        </p:nvGrpSpPr>
        <p:grpSpPr bwMode="auto">
          <a:xfrm>
            <a:off x="1116013" y="958850"/>
            <a:ext cx="4751387" cy="519113"/>
            <a:chOff x="703" y="604"/>
            <a:chExt cx="2993" cy="327"/>
          </a:xfrm>
        </p:grpSpPr>
        <p:sp>
          <p:nvSpPr>
            <p:cNvPr id="78879" name="Text Box 39"/>
            <p:cNvSpPr txBox="1">
              <a:spLocks noChangeArrowheads="1"/>
            </p:cNvSpPr>
            <p:nvPr/>
          </p:nvSpPr>
          <p:spPr bwMode="auto">
            <a:xfrm>
              <a:off x="703" y="604"/>
              <a:ext cx="28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Times New Roman" panose="02020603050405020304" pitchFamily="18" charset="0"/>
                  <a:ea typeface="华文中宋" panose="02010600040101010101" pitchFamily="2" charset="-122"/>
                </a:rPr>
                <a:t>单位长度圆柱面的带电量为</a:t>
              </a:r>
            </a:p>
          </p:txBody>
        </p:sp>
        <p:graphicFrame>
          <p:nvGraphicFramePr>
            <p:cNvPr id="78880" name="Object 40"/>
            <p:cNvGraphicFramePr>
              <a:graphicFrameLocks noChangeAspect="1"/>
            </p:cNvGraphicFramePr>
            <p:nvPr/>
          </p:nvGraphicFramePr>
          <p:xfrm>
            <a:off x="3470" y="663"/>
            <a:ext cx="226" cy="246"/>
          </p:xfrm>
          <a:graphic>
            <a:graphicData uri="http://schemas.openxmlformats.org/presentationml/2006/ole">
              <mc:AlternateContent xmlns:mc="http://schemas.openxmlformats.org/markup-compatibility/2006">
                <mc:Choice xmlns:v="urn:schemas-microsoft-com:vml" Requires="v">
                  <p:oleObj spid="_x0000_s144454" name="公式" r:id="rId33" imgW="244137" imgH="292041" progId="Equation.3">
                    <p:embed/>
                  </p:oleObj>
                </mc:Choice>
                <mc:Fallback>
                  <p:oleObj name="公式" r:id="rId33" imgW="244137" imgH="292041" progId="Equation.3">
                    <p:embed/>
                    <p:pic>
                      <p:nvPicPr>
                        <p:cNvPr id="0" name="Object 4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70" y="663"/>
                          <a:ext cx="226"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4473" name="Object 41"/>
          <p:cNvGraphicFramePr>
            <a:graphicFrameLocks noChangeAspect="1"/>
          </p:cNvGraphicFramePr>
          <p:nvPr/>
        </p:nvGraphicFramePr>
        <p:xfrm>
          <a:off x="1763713" y="3644900"/>
          <a:ext cx="1539875" cy="444500"/>
        </p:xfrm>
        <a:graphic>
          <a:graphicData uri="http://schemas.openxmlformats.org/presentationml/2006/ole">
            <mc:AlternateContent xmlns:mc="http://schemas.openxmlformats.org/markup-compatibility/2006">
              <mc:Choice xmlns:v="urn:schemas-microsoft-com:vml" Requires="v">
                <p:oleObj spid="_x0000_s144455" name="公式" r:id="rId35" imgW="1766631" imgH="421234" progId="Equation.3">
                  <p:embed/>
                </p:oleObj>
              </mc:Choice>
              <mc:Fallback>
                <p:oleObj name="公式" r:id="rId35" imgW="1766631" imgH="421234" progId="Equation.3">
                  <p:embed/>
                  <p:pic>
                    <p:nvPicPr>
                      <p:cNvPr id="0" name="Object 4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63713" y="3644900"/>
                        <a:ext cx="15398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4474" name="Object 42"/>
          <p:cNvGraphicFramePr>
            <a:graphicFrameLocks noChangeAspect="1"/>
          </p:cNvGraphicFramePr>
          <p:nvPr/>
        </p:nvGraphicFramePr>
        <p:xfrm>
          <a:off x="3849688" y="3429000"/>
          <a:ext cx="1946275" cy="917575"/>
        </p:xfrm>
        <a:graphic>
          <a:graphicData uri="http://schemas.openxmlformats.org/presentationml/2006/ole">
            <mc:AlternateContent xmlns:mc="http://schemas.openxmlformats.org/markup-compatibility/2006">
              <mc:Choice xmlns:v="urn:schemas-microsoft-com:vml" Requires="v">
                <p:oleObj spid="_x0000_s144456" name="公式" r:id="rId37" imgW="2403232" imgH="1120260" progId="Equation.3">
                  <p:embed/>
                </p:oleObj>
              </mc:Choice>
              <mc:Fallback>
                <p:oleObj name="公式" r:id="rId37" imgW="2403232" imgH="1120260" progId="Equation.3">
                  <p:embed/>
                  <p:pic>
                    <p:nvPicPr>
                      <p:cNvPr id="0" name="Object 4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49688" y="3429000"/>
                        <a:ext cx="19462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4475" name="Object 43"/>
          <p:cNvGraphicFramePr>
            <a:graphicFrameLocks noChangeAspect="1"/>
          </p:cNvGraphicFramePr>
          <p:nvPr/>
        </p:nvGraphicFramePr>
        <p:xfrm>
          <a:off x="1908175" y="5145088"/>
          <a:ext cx="1266825" cy="444500"/>
        </p:xfrm>
        <a:graphic>
          <a:graphicData uri="http://schemas.openxmlformats.org/presentationml/2006/ole">
            <mc:AlternateContent xmlns:mc="http://schemas.openxmlformats.org/markup-compatibility/2006">
              <mc:Choice xmlns:v="urn:schemas-microsoft-com:vml" Requires="v">
                <p:oleObj spid="_x0000_s144457" name="公式" r:id="rId39" imgW="1450570" imgH="421234" progId="Equation.3">
                  <p:embed/>
                </p:oleObj>
              </mc:Choice>
              <mc:Fallback>
                <p:oleObj name="公式" r:id="rId39" imgW="1450570" imgH="421234" progId="Equation.3">
                  <p:embed/>
                  <p:pic>
                    <p:nvPicPr>
                      <p:cNvPr id="0" name="Object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8175" y="5145088"/>
                        <a:ext cx="126682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4476" name="Object 44"/>
          <p:cNvGraphicFramePr>
            <a:graphicFrameLocks noChangeAspect="1"/>
          </p:cNvGraphicFramePr>
          <p:nvPr/>
        </p:nvGraphicFramePr>
        <p:xfrm>
          <a:off x="3967163" y="5156200"/>
          <a:ext cx="965200" cy="457200"/>
        </p:xfrm>
        <a:graphic>
          <a:graphicData uri="http://schemas.openxmlformats.org/presentationml/2006/ole">
            <mc:AlternateContent xmlns:mc="http://schemas.openxmlformats.org/markup-compatibility/2006">
              <mc:Choice xmlns:v="urn:schemas-microsoft-com:vml" Requires="v">
                <p:oleObj spid="_x0000_s144458" name="公式" r:id="rId41" imgW="943162" imgH="435619" progId="Equation.3">
                  <p:embed/>
                </p:oleObj>
              </mc:Choice>
              <mc:Fallback>
                <p:oleObj name="公式" r:id="rId41" imgW="943162" imgH="435619" progId="Equation.3">
                  <p:embed/>
                  <p:pic>
                    <p:nvPicPr>
                      <p:cNvPr id="0" name="Object 4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67163" y="5156200"/>
                        <a:ext cx="965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4477" name="Group 45"/>
          <p:cNvGrpSpPr>
            <a:grpSpLocks/>
          </p:cNvGrpSpPr>
          <p:nvPr/>
        </p:nvGrpSpPr>
        <p:grpSpPr bwMode="auto">
          <a:xfrm>
            <a:off x="323850" y="2997200"/>
            <a:ext cx="3600450" cy="519113"/>
            <a:chOff x="431" y="2207"/>
            <a:chExt cx="1718" cy="327"/>
          </a:xfrm>
        </p:grpSpPr>
        <p:graphicFrame>
          <p:nvGraphicFramePr>
            <p:cNvPr id="78877" name="Object 46"/>
            <p:cNvGraphicFramePr>
              <a:graphicFrameLocks noChangeAspect="1"/>
            </p:cNvGraphicFramePr>
            <p:nvPr/>
          </p:nvGraphicFramePr>
          <p:xfrm>
            <a:off x="1565" y="2262"/>
            <a:ext cx="584" cy="184"/>
          </p:xfrm>
          <a:graphic>
            <a:graphicData uri="http://schemas.openxmlformats.org/presentationml/2006/ole">
              <mc:AlternateContent xmlns:mc="http://schemas.openxmlformats.org/markup-compatibility/2006">
                <mc:Choice xmlns:v="urn:schemas-microsoft-com:vml" Requires="v">
                  <p:oleObj spid="_x0000_s144459" name="公式" r:id="rId43" imgW="904893" imgH="268157" progId="Equation.3">
                    <p:embed/>
                  </p:oleObj>
                </mc:Choice>
                <mc:Fallback>
                  <p:oleObj name="公式" r:id="rId43" imgW="904893" imgH="268157" progId="Equation.3">
                    <p:embed/>
                    <p:pic>
                      <p:nvPicPr>
                        <p:cNvPr id="0" name="Object 4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565" y="2262"/>
                          <a:ext cx="5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78" name="Text Box 47"/>
            <p:cNvSpPr txBox="1">
              <a:spLocks noChangeArrowheads="1"/>
            </p:cNvSpPr>
            <p:nvPr/>
          </p:nvSpPr>
          <p:spPr bwMode="auto">
            <a:xfrm>
              <a:off x="431" y="2207"/>
              <a:ext cx="15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Times New Roman" panose="02020603050405020304" pitchFamily="18" charset="0"/>
                  <a:ea typeface="华文中宋" panose="02010600040101010101" pitchFamily="2" charset="-122"/>
                </a:rPr>
                <a:t>（</a:t>
              </a:r>
              <a:r>
                <a:rPr kumimoji="1" lang="en-US" altLang="zh-CN" sz="2800" b="1">
                  <a:solidFill>
                    <a:schemeClr val="hlink"/>
                  </a:solidFill>
                  <a:latin typeface="Times New Roman" panose="02020603050405020304" pitchFamily="18" charset="0"/>
                  <a:ea typeface="华文中宋" panose="02010600040101010101" pitchFamily="2" charset="-122"/>
                </a:rPr>
                <a:t>1</a:t>
              </a:r>
              <a:r>
                <a:rPr kumimoji="1" lang="zh-CN" altLang="en-US" sz="2800" b="1">
                  <a:solidFill>
                    <a:schemeClr val="hlink"/>
                  </a:solidFill>
                  <a:latin typeface="Times New Roman" panose="02020603050405020304" pitchFamily="18" charset="0"/>
                  <a:ea typeface="华文中宋" panose="02010600040101010101" pitchFamily="2" charset="-122"/>
                </a:rPr>
                <a:t>）柱面外</a:t>
              </a:r>
            </a:p>
          </p:txBody>
        </p:sp>
      </p:grpSp>
      <p:grpSp>
        <p:nvGrpSpPr>
          <p:cNvPr id="274480" name="Group 48"/>
          <p:cNvGrpSpPr>
            <a:grpSpLocks/>
          </p:cNvGrpSpPr>
          <p:nvPr/>
        </p:nvGrpSpPr>
        <p:grpSpPr bwMode="auto">
          <a:xfrm>
            <a:off x="323850" y="4221163"/>
            <a:ext cx="3240088" cy="546100"/>
            <a:chOff x="431" y="3095"/>
            <a:chExt cx="1633" cy="258"/>
          </a:xfrm>
        </p:grpSpPr>
        <p:sp>
          <p:nvSpPr>
            <p:cNvPr id="78875" name="Text Box 49"/>
            <p:cNvSpPr txBox="1">
              <a:spLocks noChangeArrowheads="1"/>
            </p:cNvSpPr>
            <p:nvPr/>
          </p:nvSpPr>
          <p:spPr bwMode="auto">
            <a:xfrm>
              <a:off x="431" y="3095"/>
              <a:ext cx="1633"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Times New Roman" panose="02020603050405020304" pitchFamily="18" charset="0"/>
                  <a:ea typeface="华文中宋" panose="02010600040101010101" pitchFamily="2" charset="-122"/>
                </a:rPr>
                <a:t>（</a:t>
              </a:r>
              <a:r>
                <a:rPr kumimoji="1" lang="en-US" altLang="zh-CN" sz="2800" b="1">
                  <a:solidFill>
                    <a:schemeClr val="hlink"/>
                  </a:solidFill>
                  <a:latin typeface="Times New Roman" panose="02020603050405020304" pitchFamily="18" charset="0"/>
                  <a:ea typeface="华文中宋" panose="02010600040101010101" pitchFamily="2" charset="-122"/>
                </a:rPr>
                <a:t>2</a:t>
              </a:r>
              <a:r>
                <a:rPr kumimoji="1" lang="zh-CN" altLang="en-US" sz="2800" b="1">
                  <a:solidFill>
                    <a:schemeClr val="hlink"/>
                  </a:solidFill>
                  <a:latin typeface="Times New Roman" panose="02020603050405020304" pitchFamily="18" charset="0"/>
                  <a:ea typeface="华文中宋" panose="02010600040101010101" pitchFamily="2" charset="-122"/>
                </a:rPr>
                <a:t>）柱面内</a:t>
              </a:r>
            </a:p>
          </p:txBody>
        </p:sp>
        <p:graphicFrame>
          <p:nvGraphicFramePr>
            <p:cNvPr id="78876" name="Object 50"/>
            <p:cNvGraphicFramePr>
              <a:graphicFrameLocks noChangeAspect="1"/>
            </p:cNvGraphicFramePr>
            <p:nvPr/>
          </p:nvGraphicFramePr>
          <p:xfrm>
            <a:off x="1536" y="3169"/>
            <a:ext cx="528" cy="184"/>
          </p:xfrm>
          <a:graphic>
            <a:graphicData uri="http://schemas.openxmlformats.org/presentationml/2006/ole">
              <mc:AlternateContent xmlns:mc="http://schemas.openxmlformats.org/markup-compatibility/2006">
                <mc:Choice xmlns:v="urn:schemas-microsoft-com:vml" Requires="v">
                  <p:oleObj spid="_x0000_s144460" name="公式" r:id="rId45" imgW="813834" imgH="268157" progId="Equation.3">
                    <p:embed/>
                  </p:oleObj>
                </mc:Choice>
                <mc:Fallback>
                  <p:oleObj name="公式" r:id="rId45" imgW="813834" imgH="268157" progId="Equation.3">
                    <p:embed/>
                    <p:pic>
                      <p:nvPicPr>
                        <p:cNvPr id="0" name="Object 5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536" y="3169"/>
                          <a:ext cx="5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4483" name="Object 51"/>
          <p:cNvGraphicFramePr>
            <a:graphicFrameLocks noChangeAspect="1"/>
          </p:cNvGraphicFramePr>
          <p:nvPr/>
        </p:nvGraphicFramePr>
        <p:xfrm>
          <a:off x="2062163" y="2420938"/>
          <a:ext cx="1601787" cy="382587"/>
        </p:xfrm>
        <a:graphic>
          <a:graphicData uri="http://schemas.openxmlformats.org/presentationml/2006/ole">
            <mc:AlternateContent xmlns:mc="http://schemas.openxmlformats.org/markup-compatibility/2006">
              <mc:Choice xmlns:v="urn:schemas-microsoft-com:vml" Requires="v">
                <p:oleObj spid="_x0000_s144461" name="公式" r:id="rId47" imgW="1752246" imgH="344695" progId="Equation.3">
                  <p:embed/>
                </p:oleObj>
              </mc:Choice>
              <mc:Fallback>
                <p:oleObj name="公式" r:id="rId47" imgW="1752246" imgH="344695" progId="Equation.3">
                  <p:embed/>
                  <p:pic>
                    <p:nvPicPr>
                      <p:cNvPr id="0" name="Object 5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062163" y="2420938"/>
                        <a:ext cx="1601787"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4484" name="Group 52"/>
          <p:cNvGrpSpPr>
            <a:grpSpLocks/>
          </p:cNvGrpSpPr>
          <p:nvPr/>
        </p:nvGrpSpPr>
        <p:grpSpPr bwMode="auto">
          <a:xfrm>
            <a:off x="1593850" y="1557338"/>
            <a:ext cx="2860675" cy="784225"/>
            <a:chOff x="1004" y="1071"/>
            <a:chExt cx="1802" cy="494"/>
          </a:xfrm>
        </p:grpSpPr>
        <p:graphicFrame>
          <p:nvGraphicFramePr>
            <p:cNvPr id="78870" name="Object 53"/>
            <p:cNvGraphicFramePr>
              <a:graphicFrameLocks noChangeAspect="1"/>
            </p:cNvGraphicFramePr>
            <p:nvPr/>
          </p:nvGraphicFramePr>
          <p:xfrm>
            <a:off x="2208" y="1117"/>
            <a:ext cx="320" cy="448"/>
          </p:xfrm>
          <a:graphic>
            <a:graphicData uri="http://schemas.openxmlformats.org/presentationml/2006/ole">
              <mc:AlternateContent xmlns:mc="http://schemas.openxmlformats.org/markup-compatibility/2006">
                <mc:Choice xmlns:v="urn:schemas-microsoft-com:vml" Requires="v">
                  <p:oleObj spid="_x0000_s144462" name="公式" r:id="rId49" imgW="469138" imgH="689391" progId="Equation.3">
                    <p:embed/>
                  </p:oleObj>
                </mc:Choice>
                <mc:Fallback>
                  <p:oleObj name="公式" r:id="rId49" imgW="469138" imgH="689391" progId="Equation.3">
                    <p:embed/>
                    <p:pic>
                      <p:nvPicPr>
                        <p:cNvPr id="0" name="Object 5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208" y="1117"/>
                          <a:ext cx="320"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1" name="Object 54"/>
            <p:cNvGraphicFramePr>
              <a:graphicFrameLocks noChangeAspect="1"/>
            </p:cNvGraphicFramePr>
            <p:nvPr/>
          </p:nvGraphicFramePr>
          <p:xfrm>
            <a:off x="1004" y="1125"/>
            <a:ext cx="1802" cy="287"/>
          </p:xfrm>
          <a:graphic>
            <a:graphicData uri="http://schemas.openxmlformats.org/presentationml/2006/ole">
              <mc:AlternateContent xmlns:mc="http://schemas.openxmlformats.org/markup-compatibility/2006">
                <mc:Choice xmlns:v="urn:schemas-microsoft-com:vml" Requires="v">
                  <p:oleObj spid="_x0000_s144463" name="公式" r:id="rId51" imgW="3394299" imgH="445254" progId="Equation.3">
                    <p:embed/>
                  </p:oleObj>
                </mc:Choice>
                <mc:Fallback>
                  <p:oleObj name="公式" r:id="rId51" imgW="3394299" imgH="445254" progId="Equation.3">
                    <p:embed/>
                    <p:pic>
                      <p:nvPicPr>
                        <p:cNvPr id="0" name="Object 5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04" y="1125"/>
                          <a:ext cx="180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8872" name="Group 55"/>
            <p:cNvGrpSpPr>
              <a:grpSpLocks/>
            </p:cNvGrpSpPr>
            <p:nvPr/>
          </p:nvGrpSpPr>
          <p:grpSpPr bwMode="auto">
            <a:xfrm>
              <a:off x="1429" y="1071"/>
              <a:ext cx="369" cy="398"/>
              <a:chOff x="1429" y="1082"/>
              <a:chExt cx="369" cy="398"/>
            </a:xfrm>
          </p:grpSpPr>
          <p:graphicFrame>
            <p:nvGraphicFramePr>
              <p:cNvPr id="78873" name="Object 56"/>
              <p:cNvGraphicFramePr>
                <a:graphicFrameLocks noChangeAspect="1"/>
              </p:cNvGraphicFramePr>
              <p:nvPr/>
            </p:nvGraphicFramePr>
            <p:xfrm>
              <a:off x="1429" y="1082"/>
              <a:ext cx="369" cy="398"/>
            </p:xfrm>
            <a:graphic>
              <a:graphicData uri="http://schemas.openxmlformats.org/presentationml/2006/ole">
                <mc:AlternateContent xmlns:mc="http://schemas.openxmlformats.org/markup-compatibility/2006">
                  <mc:Choice xmlns:v="urn:schemas-microsoft-com:vml" Requires="v">
                    <p:oleObj spid="_x0000_s144464" name="公式" r:id="rId53" imgW="545813" imgH="497908" progId="Equation.3">
                      <p:embed/>
                    </p:oleObj>
                  </mc:Choice>
                  <mc:Fallback>
                    <p:oleObj name="公式" r:id="rId53" imgW="545813" imgH="497908" progId="Equation.3">
                      <p:embed/>
                      <p:pic>
                        <p:nvPicPr>
                          <p:cNvPr id="0" name="Object 5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429" y="1082"/>
                            <a:ext cx="369"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4" name="Object 57"/>
              <p:cNvGraphicFramePr>
                <a:graphicFrameLocks noChangeAspect="1"/>
              </p:cNvGraphicFramePr>
              <p:nvPr/>
            </p:nvGraphicFramePr>
            <p:xfrm>
              <a:off x="1500" y="1210"/>
              <a:ext cx="118" cy="116"/>
            </p:xfrm>
            <a:graphic>
              <a:graphicData uri="http://schemas.openxmlformats.org/presentationml/2006/ole">
                <mc:AlternateContent xmlns:mc="http://schemas.openxmlformats.org/markup-compatibility/2006">
                  <mc:Choice xmlns:v="urn:schemas-microsoft-com:vml" Requires="v">
                    <p:oleObj spid="_x0000_s144465" name="公式" r:id="rId55" imgW="76539" imgH="76539" progId="Equation.3">
                      <p:embed/>
                    </p:oleObj>
                  </mc:Choice>
                  <mc:Fallback>
                    <p:oleObj name="公式" r:id="rId55" imgW="76539" imgH="76539" progId="Equation.3">
                      <p:embed/>
                      <p:pic>
                        <p:nvPicPr>
                          <p:cNvPr id="0" name="Object 5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500" y="1210"/>
                            <a:ext cx="118"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78864" name="Object 58"/>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144466" name="Equation" r:id="rId57" imgW="435285" imgH="677109" progId="Equation.DSMT4">
                  <p:embed/>
                </p:oleObj>
              </mc:Choice>
              <mc:Fallback>
                <p:oleObj name="Equation" r:id="rId57" imgW="435285" imgH="677109" progId="Equation.DSMT4">
                  <p:embed/>
                  <p:pic>
                    <p:nvPicPr>
                      <p:cNvPr id="0" name="Object 5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65" name="Object 59"/>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144467" name="Equation" r:id="rId59" imgW="435285" imgH="677109" progId="Equation.DSMT4">
                  <p:embed/>
                </p:oleObj>
              </mc:Choice>
              <mc:Fallback>
                <p:oleObj name="Equation" r:id="rId59" imgW="435285" imgH="677109" progId="Equation.DSMT4">
                  <p:embed/>
                  <p:pic>
                    <p:nvPicPr>
                      <p:cNvPr id="0" name="Object 5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4493" name="Text Box 61"/>
          <p:cNvSpPr txBox="1">
            <a:spLocks noChangeArrowheads="1"/>
          </p:cNvSpPr>
          <p:nvPr/>
        </p:nvSpPr>
        <p:spPr bwMode="auto">
          <a:xfrm>
            <a:off x="250825" y="1484313"/>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ea typeface="黑体" pitchFamily="2" charset="-122"/>
              </a:rPr>
              <a:t>解：</a:t>
            </a:r>
            <a:endParaRPr kumimoji="1" lang="zh-CN" altLang="en-US" sz="2400" b="1">
              <a:solidFill>
                <a:schemeClr val="hlink"/>
              </a:solidFill>
              <a:latin typeface="Times New Roman" pitchFamily="18" charset="0"/>
              <a:ea typeface="黑体" pitchFamily="2" charset="-122"/>
            </a:endParaRPr>
          </a:p>
        </p:txBody>
      </p:sp>
      <p:grpSp>
        <p:nvGrpSpPr>
          <p:cNvPr id="274496" name="Group 64"/>
          <p:cNvGrpSpPr>
            <a:grpSpLocks/>
          </p:cNvGrpSpPr>
          <p:nvPr/>
        </p:nvGrpSpPr>
        <p:grpSpPr bwMode="auto">
          <a:xfrm>
            <a:off x="7596188" y="3141663"/>
            <a:ext cx="1763712" cy="1958975"/>
            <a:chOff x="4785" y="1979"/>
            <a:chExt cx="1111" cy="1234"/>
          </a:xfrm>
        </p:grpSpPr>
        <p:sp>
          <p:nvSpPr>
            <p:cNvPr id="78868" name="Text Box 62"/>
            <p:cNvSpPr txBox="1">
              <a:spLocks noChangeArrowheads="1"/>
            </p:cNvSpPr>
            <p:nvPr/>
          </p:nvSpPr>
          <p:spPr bwMode="auto">
            <a:xfrm>
              <a:off x="4785" y="2886"/>
              <a:ext cx="11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dirty="0"/>
                <a:t>高斯面</a:t>
              </a:r>
            </a:p>
          </p:txBody>
        </p:sp>
        <p:sp>
          <p:nvSpPr>
            <p:cNvPr id="78869" name="Line 63"/>
            <p:cNvSpPr>
              <a:spLocks noChangeShapeType="1"/>
            </p:cNvSpPr>
            <p:nvPr/>
          </p:nvSpPr>
          <p:spPr bwMode="auto">
            <a:xfrm flipV="1">
              <a:off x="5193" y="1979"/>
              <a:ext cx="0" cy="9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4434"/>
                                        </p:tgtEl>
                                        <p:attrNameLst>
                                          <p:attrName>style.visibility</p:attrName>
                                        </p:attrNameLst>
                                      </p:cBhvr>
                                      <p:to>
                                        <p:strVal val="visible"/>
                                      </p:to>
                                    </p:set>
                                    <p:animEffect transition="in" filter="wipe(left)">
                                      <p:cBhvr>
                                        <p:cTn id="7" dur="500"/>
                                        <p:tgtEl>
                                          <p:spTgt spid="274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7449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74436"/>
                                        </p:tgtEl>
                                        <p:attrNameLst>
                                          <p:attrName>style.visibility</p:attrName>
                                        </p:attrNameLst>
                                      </p:cBhvr>
                                      <p:to>
                                        <p:strVal val="visible"/>
                                      </p:to>
                                    </p:set>
                                    <p:animEffect transition="in" filter="wipe(up)">
                                      <p:cBhvr>
                                        <p:cTn id="16" dur="500"/>
                                        <p:tgtEl>
                                          <p:spTgt spid="2744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274493"/>
                                        </p:tgtEl>
                                        <p:attrNameLst>
                                          <p:attrName>style.visibility</p:attrName>
                                        </p:attrNameLst>
                                      </p:cBhvr>
                                      <p:to>
                                        <p:strVal val="visible"/>
                                      </p:to>
                                    </p:set>
                                    <p:anim calcmode="lin" valueType="num">
                                      <p:cBhvr>
                                        <p:cTn id="21" dur="500" fill="hold"/>
                                        <p:tgtEl>
                                          <p:spTgt spid="274493"/>
                                        </p:tgtEl>
                                        <p:attrNameLst>
                                          <p:attrName>ppt_w</p:attrName>
                                        </p:attrNameLst>
                                      </p:cBhvr>
                                      <p:tavLst>
                                        <p:tav tm="0">
                                          <p:val>
                                            <p:strVal val="4*#ppt_w"/>
                                          </p:val>
                                        </p:tav>
                                        <p:tav tm="100000">
                                          <p:val>
                                            <p:strVal val="#ppt_w"/>
                                          </p:val>
                                        </p:tav>
                                      </p:tavLst>
                                    </p:anim>
                                    <p:anim calcmode="lin" valueType="num">
                                      <p:cBhvr>
                                        <p:cTn id="22" dur="500" fill="hold"/>
                                        <p:tgtEl>
                                          <p:spTgt spid="274493"/>
                                        </p:tgtEl>
                                        <p:attrNameLst>
                                          <p:attrName>ppt_h</p:attrName>
                                        </p:attrNameLst>
                                      </p:cBhvr>
                                      <p:tavLst>
                                        <p:tav tm="0">
                                          <p:val>
                                            <p:strVal val="4*#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4435"/>
                                        </p:tgtEl>
                                        <p:attrNameLst>
                                          <p:attrName>style.visibility</p:attrName>
                                        </p:attrNameLst>
                                      </p:cBhvr>
                                      <p:to>
                                        <p:strVal val="visible"/>
                                      </p:to>
                                    </p:set>
                                    <p:animEffect transition="in" filter="wipe(left)">
                                      <p:cBhvr>
                                        <p:cTn id="27" dur="500"/>
                                        <p:tgtEl>
                                          <p:spTgt spid="2744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74453"/>
                                        </p:tgtEl>
                                        <p:attrNameLst>
                                          <p:attrName>style.visibility</p:attrName>
                                        </p:attrNameLst>
                                      </p:cBhvr>
                                      <p:to>
                                        <p:strVal val="visible"/>
                                      </p:to>
                                    </p:set>
                                    <p:animEffect transition="in" filter="wipe(up)">
                                      <p:cBhvr>
                                        <p:cTn id="32" dur="500"/>
                                        <p:tgtEl>
                                          <p:spTgt spid="2744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449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74484"/>
                                        </p:tgtEl>
                                        <p:attrNameLst>
                                          <p:attrName>style.visibility</p:attrName>
                                        </p:attrNameLst>
                                      </p:cBhvr>
                                      <p:to>
                                        <p:strVal val="visible"/>
                                      </p:to>
                                    </p:set>
                                    <p:animEffect transition="in" filter="wipe(left)">
                                      <p:cBhvr>
                                        <p:cTn id="41" dur="500"/>
                                        <p:tgtEl>
                                          <p:spTgt spid="2744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74483"/>
                                        </p:tgtEl>
                                        <p:attrNameLst>
                                          <p:attrName>style.visibility</p:attrName>
                                        </p:attrNameLst>
                                      </p:cBhvr>
                                      <p:to>
                                        <p:strVal val="visible"/>
                                      </p:to>
                                    </p:set>
                                    <p:animEffect transition="in" filter="wipe(left)">
                                      <p:cBhvr>
                                        <p:cTn id="46" dur="500"/>
                                        <p:tgtEl>
                                          <p:spTgt spid="27448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74477"/>
                                        </p:tgtEl>
                                        <p:attrNameLst>
                                          <p:attrName>style.visibility</p:attrName>
                                        </p:attrNameLst>
                                      </p:cBhvr>
                                      <p:to>
                                        <p:strVal val="visible"/>
                                      </p:to>
                                    </p:set>
                                    <p:animEffect transition="in" filter="wipe(left)">
                                      <p:cBhvr>
                                        <p:cTn id="51" dur="500"/>
                                        <p:tgtEl>
                                          <p:spTgt spid="27447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4473"/>
                                        </p:tgtEl>
                                        <p:attrNameLst>
                                          <p:attrName>style.visibility</p:attrName>
                                        </p:attrNameLst>
                                      </p:cBhvr>
                                      <p:to>
                                        <p:strVal val="visible"/>
                                      </p:to>
                                    </p:set>
                                    <p:animEffect transition="in" filter="wipe(left)">
                                      <p:cBhvr>
                                        <p:cTn id="56" dur="500"/>
                                        <p:tgtEl>
                                          <p:spTgt spid="27447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74474"/>
                                        </p:tgtEl>
                                        <p:attrNameLst>
                                          <p:attrName>style.visibility</p:attrName>
                                        </p:attrNameLst>
                                      </p:cBhvr>
                                      <p:to>
                                        <p:strVal val="visible"/>
                                      </p:to>
                                    </p:set>
                                    <p:animEffect transition="in" filter="wipe(left)">
                                      <p:cBhvr>
                                        <p:cTn id="61" dur="500"/>
                                        <p:tgtEl>
                                          <p:spTgt spid="27447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74480"/>
                                        </p:tgtEl>
                                        <p:attrNameLst>
                                          <p:attrName>style.visibility</p:attrName>
                                        </p:attrNameLst>
                                      </p:cBhvr>
                                      <p:to>
                                        <p:strVal val="visible"/>
                                      </p:to>
                                    </p:set>
                                    <p:animEffect transition="in" filter="wipe(left)">
                                      <p:cBhvr>
                                        <p:cTn id="66" dur="500"/>
                                        <p:tgtEl>
                                          <p:spTgt spid="27448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nodeType="clickEffect">
                                  <p:stCondLst>
                                    <p:cond delay="0"/>
                                  </p:stCondLst>
                                  <p:childTnLst>
                                    <p:set>
                                      <p:cBhvr>
                                        <p:cTn id="70" dur="1" fill="hold">
                                          <p:stCondLst>
                                            <p:cond delay="0"/>
                                          </p:stCondLst>
                                        </p:cTn>
                                        <p:tgtEl>
                                          <p:spTgt spid="274465"/>
                                        </p:tgtEl>
                                        <p:attrNameLst>
                                          <p:attrName>style.visibility</p:attrName>
                                        </p:attrNameLst>
                                      </p:cBhvr>
                                      <p:to>
                                        <p:strVal val="visible"/>
                                      </p:to>
                                    </p:set>
                                    <p:animEffect transition="in" filter="wipe(up)">
                                      <p:cBhvr>
                                        <p:cTn id="71" dur="500"/>
                                        <p:tgtEl>
                                          <p:spTgt spid="27446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74475"/>
                                        </p:tgtEl>
                                        <p:attrNameLst>
                                          <p:attrName>style.visibility</p:attrName>
                                        </p:attrNameLst>
                                      </p:cBhvr>
                                      <p:to>
                                        <p:strVal val="visible"/>
                                      </p:to>
                                    </p:set>
                                    <p:animEffect transition="in" filter="wipe(left)">
                                      <p:cBhvr>
                                        <p:cTn id="76" dur="500"/>
                                        <p:tgtEl>
                                          <p:spTgt spid="27447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274476"/>
                                        </p:tgtEl>
                                        <p:attrNameLst>
                                          <p:attrName>style.visibility</p:attrName>
                                        </p:attrNameLst>
                                      </p:cBhvr>
                                      <p:to>
                                        <p:strVal val="visible"/>
                                      </p:to>
                                    </p:set>
                                    <p:animEffect transition="in" filter="wipe(left)">
                                      <p:cBhvr>
                                        <p:cTn id="81" dur="500"/>
                                        <p:tgtEl>
                                          <p:spTgt spid="274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utoUpdateAnimBg="0"/>
      <p:bldP spid="274435" grpId="0" autoUpdateAnimBg="0"/>
      <p:bldP spid="27449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458" name="Group 2"/>
          <p:cNvGrpSpPr>
            <a:grpSpLocks/>
          </p:cNvGrpSpPr>
          <p:nvPr/>
        </p:nvGrpSpPr>
        <p:grpSpPr bwMode="auto">
          <a:xfrm>
            <a:off x="5940425" y="1125538"/>
            <a:ext cx="2808288" cy="1584325"/>
            <a:chOff x="3560" y="845"/>
            <a:chExt cx="1769" cy="998"/>
          </a:xfrm>
        </p:grpSpPr>
        <p:sp>
          <p:nvSpPr>
            <p:cNvPr id="79902" name="Line 3"/>
            <p:cNvSpPr>
              <a:spLocks noChangeShapeType="1"/>
            </p:cNvSpPr>
            <p:nvPr/>
          </p:nvSpPr>
          <p:spPr bwMode="auto">
            <a:xfrm>
              <a:off x="3678" y="1695"/>
              <a:ext cx="1533" cy="0"/>
            </a:xfrm>
            <a:prstGeom prst="line">
              <a:avLst/>
            </a:prstGeom>
            <a:noFill/>
            <a:ln w="2222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3" name="Line 4"/>
            <p:cNvSpPr>
              <a:spLocks noChangeShapeType="1"/>
            </p:cNvSpPr>
            <p:nvPr/>
          </p:nvSpPr>
          <p:spPr bwMode="auto">
            <a:xfrm flipV="1">
              <a:off x="3678" y="919"/>
              <a:ext cx="0" cy="776"/>
            </a:xfrm>
            <a:prstGeom prst="line">
              <a:avLst/>
            </a:prstGeom>
            <a:noFill/>
            <a:ln w="2222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904" name="Object 5"/>
            <p:cNvGraphicFramePr>
              <a:graphicFrameLocks noChangeAspect="1"/>
            </p:cNvGraphicFramePr>
            <p:nvPr/>
          </p:nvGraphicFramePr>
          <p:xfrm>
            <a:off x="3560" y="1695"/>
            <a:ext cx="141" cy="148"/>
          </p:xfrm>
          <a:graphic>
            <a:graphicData uri="http://schemas.openxmlformats.org/presentationml/2006/ole">
              <mc:AlternateContent xmlns:mc="http://schemas.openxmlformats.org/markup-compatibility/2006">
                <mc:Choice xmlns:v="urn:schemas-microsoft-com:vml" Requires="v">
                  <p:oleObj spid="_x0000_s80222" name="公式" r:id="rId3" imgW="191482" imgH="215502" progId="Equation.3">
                    <p:embed/>
                  </p:oleObj>
                </mc:Choice>
                <mc:Fallback>
                  <p:oleObj name="公式" r:id="rId3" imgW="191482" imgH="21550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 y="1695"/>
                          <a:ext cx="141" cy="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5" name="Object 6"/>
            <p:cNvGraphicFramePr>
              <a:graphicFrameLocks noChangeAspect="1"/>
            </p:cNvGraphicFramePr>
            <p:nvPr/>
          </p:nvGraphicFramePr>
          <p:xfrm>
            <a:off x="5218" y="1695"/>
            <a:ext cx="111" cy="117"/>
          </p:xfrm>
          <a:graphic>
            <a:graphicData uri="http://schemas.openxmlformats.org/presentationml/2006/ole">
              <mc:AlternateContent xmlns:mc="http://schemas.openxmlformats.org/markup-compatibility/2006">
                <mc:Choice xmlns:v="urn:schemas-microsoft-com:vml" Requires="v">
                  <p:oleObj spid="_x0000_s80223" name="公式" r:id="rId5" imgW="177097" imgH="205867" progId="Equation.3">
                    <p:embed/>
                  </p:oleObj>
                </mc:Choice>
                <mc:Fallback>
                  <p:oleObj name="公式" r:id="rId5" imgW="177097" imgH="205867"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 y="1695"/>
                          <a:ext cx="111"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906" name="Object 7"/>
            <p:cNvGraphicFramePr>
              <a:graphicFrameLocks noChangeAspect="1"/>
            </p:cNvGraphicFramePr>
            <p:nvPr/>
          </p:nvGraphicFramePr>
          <p:xfrm>
            <a:off x="3740" y="845"/>
            <a:ext cx="174" cy="150"/>
          </p:xfrm>
          <a:graphic>
            <a:graphicData uri="http://schemas.openxmlformats.org/presentationml/2006/ole">
              <mc:AlternateContent xmlns:mc="http://schemas.openxmlformats.org/markup-compatibility/2006">
                <mc:Choice xmlns:v="urn:schemas-microsoft-com:vml" Requires="v">
                  <p:oleObj spid="_x0000_s80224" name="公式" r:id="rId7" imgW="292041" imgH="268157" progId="Equation.3">
                    <p:embed/>
                  </p:oleObj>
                </mc:Choice>
                <mc:Fallback>
                  <p:oleObj name="公式" r:id="rId7" imgW="292041" imgH="268157"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0" y="845"/>
                          <a:ext cx="174" cy="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5464" name="Group 8"/>
          <p:cNvGrpSpPr>
            <a:grpSpLocks/>
          </p:cNvGrpSpPr>
          <p:nvPr/>
        </p:nvGrpSpPr>
        <p:grpSpPr bwMode="auto">
          <a:xfrm>
            <a:off x="6156325" y="1628775"/>
            <a:ext cx="733425" cy="792163"/>
            <a:chOff x="3696" y="1162"/>
            <a:chExt cx="462" cy="499"/>
          </a:xfrm>
        </p:grpSpPr>
        <p:sp>
          <p:nvSpPr>
            <p:cNvPr id="79900" name="Line 9"/>
            <p:cNvSpPr>
              <a:spLocks noChangeShapeType="1"/>
            </p:cNvSpPr>
            <p:nvPr/>
          </p:nvSpPr>
          <p:spPr bwMode="auto">
            <a:xfrm>
              <a:off x="4158" y="1208"/>
              <a:ext cx="0" cy="45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01" name="Line 10"/>
            <p:cNvSpPr>
              <a:spLocks noChangeShapeType="1"/>
            </p:cNvSpPr>
            <p:nvPr/>
          </p:nvSpPr>
          <p:spPr bwMode="auto">
            <a:xfrm flipH="1">
              <a:off x="3696" y="1162"/>
              <a:ext cx="454"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5467" name="Group 11"/>
          <p:cNvGrpSpPr>
            <a:grpSpLocks/>
          </p:cNvGrpSpPr>
          <p:nvPr/>
        </p:nvGrpSpPr>
        <p:grpSpPr bwMode="auto">
          <a:xfrm>
            <a:off x="6902450" y="1484313"/>
            <a:ext cx="1295400" cy="936625"/>
            <a:chOff x="4166" y="1071"/>
            <a:chExt cx="816" cy="590"/>
          </a:xfrm>
        </p:grpSpPr>
        <p:graphicFrame>
          <p:nvGraphicFramePr>
            <p:cNvPr id="79898" name="Object 12"/>
            <p:cNvGraphicFramePr>
              <a:graphicFrameLocks noChangeAspect="1"/>
            </p:cNvGraphicFramePr>
            <p:nvPr/>
          </p:nvGraphicFramePr>
          <p:xfrm>
            <a:off x="4438" y="1071"/>
            <a:ext cx="344" cy="456"/>
          </p:xfrm>
          <a:graphic>
            <a:graphicData uri="http://schemas.openxmlformats.org/presentationml/2006/ole">
              <mc:AlternateContent xmlns:mc="http://schemas.openxmlformats.org/markup-compatibility/2006">
                <mc:Choice xmlns:v="urn:schemas-microsoft-com:vml" Requires="v">
                  <p:oleObj spid="_x0000_s80225" name="公式" r:id="rId9" imgW="536178" imgH="799449" progId="Equation.3">
                    <p:embed/>
                  </p:oleObj>
                </mc:Choice>
                <mc:Fallback>
                  <p:oleObj name="公式" r:id="rId9" imgW="536178" imgH="799449"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8" y="1071"/>
                          <a:ext cx="344"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99" name="Freeform 13"/>
            <p:cNvSpPr>
              <a:spLocks/>
            </p:cNvSpPr>
            <p:nvPr/>
          </p:nvSpPr>
          <p:spPr bwMode="auto">
            <a:xfrm>
              <a:off x="4166" y="1162"/>
              <a:ext cx="816" cy="499"/>
            </a:xfrm>
            <a:custGeom>
              <a:avLst/>
              <a:gdLst>
                <a:gd name="T0" fmla="*/ 0 w 816"/>
                <a:gd name="T1" fmla="*/ 0 h 545"/>
                <a:gd name="T2" fmla="*/ 317 w 816"/>
                <a:gd name="T3" fmla="*/ 233 h 545"/>
                <a:gd name="T4" fmla="*/ 816 w 816"/>
                <a:gd name="T5" fmla="*/ 351 h 545"/>
                <a:gd name="T6" fmla="*/ 0 60000 65536"/>
                <a:gd name="T7" fmla="*/ 0 60000 65536"/>
                <a:gd name="T8" fmla="*/ 0 60000 65536"/>
              </a:gdLst>
              <a:ahLst/>
              <a:cxnLst>
                <a:cxn ang="T6">
                  <a:pos x="T0" y="T1"/>
                </a:cxn>
                <a:cxn ang="T7">
                  <a:pos x="T2" y="T3"/>
                </a:cxn>
                <a:cxn ang="T8">
                  <a:pos x="T4" y="T5"/>
                </a:cxn>
              </a:cxnLst>
              <a:rect l="0" t="0" r="r" b="b"/>
              <a:pathLst>
                <a:path w="816" h="545">
                  <a:moveTo>
                    <a:pt x="0" y="0"/>
                  </a:moveTo>
                  <a:cubicBezTo>
                    <a:pt x="90" y="136"/>
                    <a:pt x="181" y="272"/>
                    <a:pt x="317" y="363"/>
                  </a:cubicBezTo>
                  <a:cubicBezTo>
                    <a:pt x="453" y="454"/>
                    <a:pt x="733" y="515"/>
                    <a:pt x="816" y="545"/>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5470" name="Line 14"/>
          <p:cNvSpPr>
            <a:spLocks noChangeShapeType="1"/>
          </p:cNvSpPr>
          <p:nvPr/>
        </p:nvSpPr>
        <p:spPr bwMode="auto">
          <a:xfrm flipV="1">
            <a:off x="6156325" y="2479675"/>
            <a:ext cx="72072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5471" name="Text Box 15"/>
          <p:cNvSpPr txBox="1">
            <a:spLocks noChangeArrowheads="1"/>
          </p:cNvSpPr>
          <p:nvPr/>
        </p:nvSpPr>
        <p:spPr bwMode="auto">
          <a:xfrm>
            <a:off x="323850" y="404813"/>
            <a:ext cx="1584325"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100" b="1">
                <a:solidFill>
                  <a:srgbClr val="FF0000"/>
                </a:solidFill>
                <a:latin typeface="Times New Roman" panose="02020603050405020304" pitchFamily="18" charset="0"/>
                <a:ea typeface="华文中宋" panose="02010600040101010101" pitchFamily="2" charset="-122"/>
              </a:rPr>
              <a:t>★</a:t>
            </a:r>
            <a:r>
              <a:rPr kumimoji="1" lang="en-US" altLang="zh-CN" sz="2200" b="1">
                <a:solidFill>
                  <a:srgbClr val="990000"/>
                </a:solidFill>
                <a:latin typeface="Times New Roman" panose="02020603050405020304" pitchFamily="18" charset="0"/>
                <a:ea typeface="华文中宋" panose="02010600040101010101" pitchFamily="2" charset="-122"/>
              </a:rPr>
              <a:t> </a:t>
            </a:r>
            <a:r>
              <a:rPr kumimoji="1" lang="zh-CN" altLang="en-US" sz="2300" b="1">
                <a:solidFill>
                  <a:schemeClr val="hlink"/>
                </a:solidFill>
                <a:latin typeface="Times New Roman" panose="02020603050405020304" pitchFamily="18" charset="0"/>
                <a:ea typeface="华文中宋" panose="02010600040101010101" pitchFamily="2" charset="-122"/>
              </a:rPr>
              <a:t>结论：</a:t>
            </a:r>
          </a:p>
        </p:txBody>
      </p:sp>
      <p:sp>
        <p:nvSpPr>
          <p:cNvPr id="275472" name="Text Box 16"/>
          <p:cNvSpPr txBox="1">
            <a:spLocks noChangeArrowheads="1"/>
          </p:cNvSpPr>
          <p:nvPr/>
        </p:nvSpPr>
        <p:spPr bwMode="auto">
          <a:xfrm>
            <a:off x="1547813" y="404813"/>
            <a:ext cx="4829175"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solidFill>
                  <a:schemeClr val="hlink"/>
                </a:solidFill>
                <a:latin typeface="华文中宋" panose="02010600040101010101" pitchFamily="2" charset="-122"/>
                <a:ea typeface="华文中宋" panose="02010600040101010101" pitchFamily="2" charset="-122"/>
              </a:rPr>
              <a:t>无限长均匀带电圆柱面的场强</a:t>
            </a:r>
            <a:endParaRPr kumimoji="1" lang="zh-CN" altLang="en-US" sz="2300" b="1">
              <a:solidFill>
                <a:schemeClr val="hlink"/>
              </a:solidFill>
              <a:latin typeface="Times New Roman" panose="02020603050405020304" pitchFamily="18" charset="0"/>
              <a:ea typeface="华文中宋" panose="02010600040101010101" pitchFamily="2" charset="-122"/>
            </a:endParaRPr>
          </a:p>
        </p:txBody>
      </p:sp>
      <p:grpSp>
        <p:nvGrpSpPr>
          <p:cNvPr id="275473" name="Group 17"/>
          <p:cNvGrpSpPr>
            <a:grpSpLocks/>
          </p:cNvGrpSpPr>
          <p:nvPr/>
        </p:nvGrpSpPr>
        <p:grpSpPr bwMode="auto">
          <a:xfrm>
            <a:off x="973138" y="1435100"/>
            <a:ext cx="1077912" cy="1008063"/>
            <a:chOff x="613" y="1026"/>
            <a:chExt cx="679" cy="635"/>
          </a:xfrm>
        </p:grpSpPr>
        <p:graphicFrame>
          <p:nvGraphicFramePr>
            <p:cNvPr id="79896" name="Object 18"/>
            <p:cNvGraphicFramePr>
              <a:graphicFrameLocks noChangeAspect="1"/>
            </p:cNvGraphicFramePr>
            <p:nvPr/>
          </p:nvGraphicFramePr>
          <p:xfrm>
            <a:off x="613" y="1208"/>
            <a:ext cx="453" cy="217"/>
          </p:xfrm>
          <a:graphic>
            <a:graphicData uri="http://schemas.openxmlformats.org/presentationml/2006/ole">
              <mc:AlternateContent xmlns:mc="http://schemas.openxmlformats.org/markup-compatibility/2006">
                <mc:Choice xmlns:v="urn:schemas-microsoft-com:vml" Requires="v">
                  <p:oleObj spid="_x0000_s80226" name="公式" r:id="rId11" imgW="584082" imgH="268157" progId="Equation.3">
                    <p:embed/>
                  </p:oleObj>
                </mc:Choice>
                <mc:Fallback>
                  <p:oleObj name="公式" r:id="rId11" imgW="584082" imgH="268157"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3" y="1208"/>
                          <a:ext cx="453"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97" name="AutoShape 19"/>
            <p:cNvSpPr>
              <a:spLocks/>
            </p:cNvSpPr>
            <p:nvPr/>
          </p:nvSpPr>
          <p:spPr bwMode="auto">
            <a:xfrm>
              <a:off x="1156" y="1026"/>
              <a:ext cx="136" cy="635"/>
            </a:xfrm>
            <a:prstGeom prst="leftBrace">
              <a:avLst>
                <a:gd name="adj1" fmla="val 3890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aphicFrame>
        <p:nvGraphicFramePr>
          <p:cNvPr id="275476" name="Object 20"/>
          <p:cNvGraphicFramePr>
            <a:graphicFrameLocks noChangeAspect="1"/>
          </p:cNvGraphicFramePr>
          <p:nvPr/>
        </p:nvGraphicFramePr>
        <p:xfrm>
          <a:off x="2200275" y="1054100"/>
          <a:ext cx="2587625" cy="919163"/>
        </p:xfrm>
        <a:graphic>
          <a:graphicData uri="http://schemas.openxmlformats.org/presentationml/2006/ole">
            <mc:AlternateContent xmlns:mc="http://schemas.openxmlformats.org/markup-compatibility/2006">
              <mc:Choice xmlns:v="urn:schemas-microsoft-com:vml" Requires="v">
                <p:oleObj spid="_x0000_s80227" name="公式" r:id="rId13" imgW="3226701" imgH="967047" progId="Equation.3">
                  <p:embed/>
                </p:oleObj>
              </mc:Choice>
              <mc:Fallback>
                <p:oleObj name="公式" r:id="rId13" imgW="3226701" imgH="967047"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0275" y="1054100"/>
                        <a:ext cx="2587625"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5477" name="Object 21"/>
          <p:cNvGraphicFramePr>
            <a:graphicFrameLocks noChangeAspect="1"/>
          </p:cNvGraphicFramePr>
          <p:nvPr/>
        </p:nvGraphicFramePr>
        <p:xfrm>
          <a:off x="2503488" y="2190750"/>
          <a:ext cx="2379662" cy="396875"/>
        </p:xfrm>
        <a:graphic>
          <a:graphicData uri="http://schemas.openxmlformats.org/presentationml/2006/ole">
            <mc:AlternateContent xmlns:mc="http://schemas.openxmlformats.org/markup-compatibility/2006">
              <mc:Choice xmlns:v="urn:schemas-microsoft-com:vml" Requires="v">
                <p:oleObj spid="_x0000_s80228" name="公式" r:id="rId15" imgW="2412867" imgH="382965" progId="Equation.3">
                  <p:embed/>
                </p:oleObj>
              </mc:Choice>
              <mc:Fallback>
                <p:oleObj name="公式" r:id="rId15" imgW="2412867" imgH="382965"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3488" y="2190750"/>
                        <a:ext cx="23796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478" name="Text Box 22"/>
          <p:cNvSpPr txBox="1">
            <a:spLocks noChangeArrowheads="1"/>
          </p:cNvSpPr>
          <p:nvPr/>
        </p:nvSpPr>
        <p:spPr bwMode="auto">
          <a:xfrm>
            <a:off x="325438" y="2781300"/>
            <a:ext cx="4462462"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kumimoji="1" lang="zh-CN" altLang="en-US" sz="2200" b="1">
                <a:solidFill>
                  <a:schemeClr val="hlink"/>
                </a:solidFill>
                <a:latin typeface="Times New Roman" panose="02020603050405020304" pitchFamily="18" charset="0"/>
                <a:ea typeface="华文中宋" panose="02010600040101010101" pitchFamily="2" charset="-122"/>
              </a:rPr>
              <a:t>（</a:t>
            </a:r>
            <a:r>
              <a:rPr kumimoji="1" lang="en-US" altLang="zh-CN" sz="2200" b="1">
                <a:solidFill>
                  <a:schemeClr val="hlink"/>
                </a:solidFill>
                <a:latin typeface="Times New Roman" panose="02020603050405020304" pitchFamily="18" charset="0"/>
                <a:ea typeface="华文中宋" panose="02010600040101010101" pitchFamily="2" charset="-122"/>
              </a:rPr>
              <a:t>1</a:t>
            </a:r>
            <a:r>
              <a:rPr kumimoji="1" lang="zh-CN" altLang="en-US" sz="2200" b="1">
                <a:solidFill>
                  <a:schemeClr val="hlink"/>
                </a:solidFill>
                <a:latin typeface="Times New Roman" panose="02020603050405020304" pitchFamily="18" charset="0"/>
                <a:ea typeface="华文中宋" panose="02010600040101010101" pitchFamily="2" charset="-122"/>
              </a:rPr>
              <a:t>）圆柱面外的场强</a:t>
            </a:r>
          </a:p>
        </p:txBody>
      </p:sp>
      <p:sp>
        <p:nvSpPr>
          <p:cNvPr id="275479" name="Text Box 23"/>
          <p:cNvSpPr txBox="1">
            <a:spLocks noChangeArrowheads="1"/>
          </p:cNvSpPr>
          <p:nvPr/>
        </p:nvSpPr>
        <p:spPr bwMode="auto">
          <a:xfrm>
            <a:off x="323850" y="3860800"/>
            <a:ext cx="540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solidFill>
                  <a:schemeClr val="hlink"/>
                </a:solidFill>
                <a:latin typeface="Times New Roman" panose="02020603050405020304" pitchFamily="18" charset="0"/>
                <a:ea typeface="华文中宋" panose="02010600040101010101" pitchFamily="2" charset="-122"/>
              </a:rPr>
              <a:t>（</a:t>
            </a:r>
            <a:r>
              <a:rPr kumimoji="1" lang="en-US" altLang="zh-CN" sz="2200" b="1">
                <a:solidFill>
                  <a:schemeClr val="hlink"/>
                </a:solidFill>
                <a:latin typeface="Times New Roman" panose="02020603050405020304" pitchFamily="18" charset="0"/>
                <a:ea typeface="华文中宋" panose="02010600040101010101" pitchFamily="2" charset="-122"/>
              </a:rPr>
              <a:t>2</a:t>
            </a:r>
            <a:r>
              <a:rPr kumimoji="1" lang="zh-CN" altLang="en-US" sz="2200" b="1">
                <a:solidFill>
                  <a:schemeClr val="hlink"/>
                </a:solidFill>
                <a:latin typeface="Times New Roman" panose="02020603050405020304" pitchFamily="18" charset="0"/>
                <a:ea typeface="华文中宋" panose="02010600040101010101" pitchFamily="2" charset="-122"/>
              </a:rPr>
              <a:t>）圆柱面内的场强处处</a:t>
            </a:r>
            <a:r>
              <a:rPr kumimoji="1" lang="zh-CN" altLang="en-US" sz="2400" b="1">
                <a:solidFill>
                  <a:schemeClr val="hlink"/>
                </a:solidFill>
                <a:latin typeface="Times New Roman" panose="02020603050405020304" pitchFamily="18" charset="0"/>
                <a:ea typeface="华文中宋" panose="02010600040101010101" pitchFamily="2" charset="-122"/>
              </a:rPr>
              <a:t> </a:t>
            </a:r>
            <a:r>
              <a:rPr kumimoji="1" lang="en-US" altLang="zh-CN" sz="2800" b="1">
                <a:solidFill>
                  <a:schemeClr val="hlink"/>
                </a:solidFill>
                <a:latin typeface="Times New Roman" panose="02020603050405020304" pitchFamily="18" charset="0"/>
                <a:ea typeface="华文中宋" panose="02010600040101010101" pitchFamily="2" charset="-122"/>
              </a:rPr>
              <a:t>=</a:t>
            </a:r>
            <a:r>
              <a:rPr kumimoji="1" lang="en-US" altLang="zh-CN" sz="2200" b="1">
                <a:solidFill>
                  <a:schemeClr val="hlink"/>
                </a:solidFill>
                <a:latin typeface="Times New Roman" panose="02020603050405020304" pitchFamily="18" charset="0"/>
                <a:ea typeface="华文中宋" panose="02010600040101010101" pitchFamily="2" charset="-122"/>
              </a:rPr>
              <a:t> </a:t>
            </a:r>
            <a:r>
              <a:rPr kumimoji="1" lang="en-US" altLang="zh-CN" sz="2600" b="1">
                <a:solidFill>
                  <a:schemeClr val="hlink"/>
                </a:solidFill>
                <a:latin typeface="Times New Roman" panose="02020603050405020304" pitchFamily="18" charset="0"/>
                <a:ea typeface="华文中宋" panose="02010600040101010101" pitchFamily="2" charset="-122"/>
              </a:rPr>
              <a:t>0</a:t>
            </a:r>
            <a:r>
              <a:rPr kumimoji="1" lang="en-US" altLang="zh-CN" sz="2200" b="1">
                <a:solidFill>
                  <a:schemeClr val="hlink"/>
                </a:solidFill>
                <a:latin typeface="Times New Roman" panose="02020603050405020304" pitchFamily="18" charset="0"/>
                <a:ea typeface="华文中宋" panose="02010600040101010101" pitchFamily="2" charset="-122"/>
              </a:rPr>
              <a:t> </a:t>
            </a:r>
            <a:r>
              <a:rPr kumimoji="1" lang="zh-CN" altLang="en-US" sz="2200" b="1">
                <a:solidFill>
                  <a:schemeClr val="hlink"/>
                </a:solidFill>
                <a:latin typeface="Times New Roman" panose="02020603050405020304" pitchFamily="18" charset="0"/>
                <a:ea typeface="华文中宋" panose="02010600040101010101" pitchFamily="2" charset="-122"/>
              </a:rPr>
              <a:t>。</a:t>
            </a:r>
          </a:p>
        </p:txBody>
      </p:sp>
      <p:sp>
        <p:nvSpPr>
          <p:cNvPr id="275480" name="Text Box 24"/>
          <p:cNvSpPr txBox="1">
            <a:spLocks noChangeArrowheads="1"/>
          </p:cNvSpPr>
          <p:nvPr/>
        </p:nvSpPr>
        <p:spPr bwMode="auto">
          <a:xfrm>
            <a:off x="2605088" y="4878388"/>
            <a:ext cx="3190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chemeClr val="hlink"/>
                </a:solidFill>
                <a:ea typeface="华文中宋" panose="02010600040101010101" pitchFamily="2" charset="-122"/>
              </a:rPr>
              <a:t>均匀带电圆柱体：</a:t>
            </a:r>
            <a:r>
              <a:rPr kumimoji="1" lang="zh-CN" altLang="en-US" sz="2400" b="1">
                <a:solidFill>
                  <a:srgbClr val="000066"/>
                </a:solidFill>
                <a:ea typeface="华文中宋" panose="02010600040101010101" pitchFamily="2" charset="-122"/>
              </a:rPr>
              <a:t>    </a:t>
            </a:r>
            <a:endParaRPr kumimoji="1" lang="zh-CN" altLang="en-US" sz="2400" b="1">
              <a:solidFill>
                <a:srgbClr val="000066"/>
              </a:solidFill>
              <a:latin typeface="Times New Roman" panose="02020603050405020304" pitchFamily="18" charset="0"/>
              <a:ea typeface="华文中宋" panose="02010600040101010101" pitchFamily="2" charset="-122"/>
            </a:endParaRPr>
          </a:p>
        </p:txBody>
      </p:sp>
      <p:grpSp>
        <p:nvGrpSpPr>
          <p:cNvPr id="275481" name="Group 25"/>
          <p:cNvGrpSpPr>
            <a:grpSpLocks/>
          </p:cNvGrpSpPr>
          <p:nvPr/>
        </p:nvGrpSpPr>
        <p:grpSpPr bwMode="auto">
          <a:xfrm>
            <a:off x="5327650" y="4687888"/>
            <a:ext cx="2916238" cy="955675"/>
            <a:chOff x="3059" y="3264"/>
            <a:chExt cx="1837" cy="602"/>
          </a:xfrm>
        </p:grpSpPr>
        <p:sp>
          <p:nvSpPr>
            <p:cNvPr id="79894" name="Text Box 26"/>
            <p:cNvSpPr txBox="1">
              <a:spLocks noChangeArrowheads="1"/>
            </p:cNvSpPr>
            <p:nvPr/>
          </p:nvSpPr>
          <p:spPr bwMode="auto">
            <a:xfrm>
              <a:off x="3120" y="3264"/>
              <a:ext cx="177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chemeClr val="hlink"/>
                  </a:solidFill>
                  <a:latin typeface="华文中宋" panose="02010600040101010101" pitchFamily="2" charset="-122"/>
                  <a:ea typeface="华文中宋" panose="02010600040101010101" pitchFamily="2" charset="-122"/>
                </a:rPr>
                <a:t>柱内一点 </a:t>
              </a:r>
              <a:r>
                <a:rPr kumimoji="1" lang="en-US" altLang="zh-CN" sz="2400" b="1" i="1">
                  <a:solidFill>
                    <a:schemeClr val="hlink"/>
                  </a:solidFill>
                  <a:latin typeface="Times New Roman" panose="02020603050405020304" pitchFamily="18" charset="0"/>
                  <a:ea typeface="华文中宋" panose="02010600040101010101" pitchFamily="2" charset="-122"/>
                </a:rPr>
                <a:t>E</a:t>
              </a:r>
              <a:r>
                <a:rPr kumimoji="1" lang="en-US" altLang="zh-CN" sz="2400" b="1" i="1">
                  <a:solidFill>
                    <a:schemeClr val="hlink"/>
                  </a:solidFill>
                  <a:latin typeface="华文中宋" panose="02010600040101010101" pitchFamily="2" charset="-122"/>
                  <a:ea typeface="华文中宋" panose="02010600040101010101" pitchFamily="2" charset="-122"/>
                </a:rPr>
                <a:t> </a:t>
              </a:r>
              <a:r>
                <a:rPr kumimoji="1" lang="en-US" altLang="zh-CN" sz="2600" b="1">
                  <a:solidFill>
                    <a:schemeClr val="hlink"/>
                  </a:solidFill>
                  <a:latin typeface="华文中宋" panose="02010600040101010101" pitchFamily="2" charset="-122"/>
                  <a:ea typeface="华文中宋" panose="02010600040101010101" pitchFamily="2" charset="-122"/>
                </a:rPr>
                <a:t>=</a:t>
              </a:r>
              <a:r>
                <a:rPr kumimoji="1" lang="en-US" altLang="zh-CN" sz="2400" b="1">
                  <a:solidFill>
                    <a:schemeClr val="hlink"/>
                  </a:solidFill>
                  <a:latin typeface="华文中宋" panose="02010600040101010101" pitchFamily="2" charset="-122"/>
                  <a:ea typeface="华文中宋" panose="02010600040101010101" pitchFamily="2" charset="-122"/>
                </a:rPr>
                <a:t> </a:t>
              </a:r>
              <a:r>
                <a:rPr kumimoji="1" lang="en-US" altLang="zh-CN" sz="2800" b="1">
                  <a:solidFill>
                    <a:schemeClr val="hlink"/>
                  </a:solidFill>
                  <a:latin typeface="Times New Roman" panose="02020603050405020304" pitchFamily="18" charset="0"/>
                  <a:ea typeface="华文中宋" panose="02010600040101010101" pitchFamily="2" charset="-122"/>
                </a:rPr>
                <a:t>?</a:t>
              </a:r>
            </a:p>
            <a:p>
              <a:pPr eaLnBrk="1" hangingPunct="1">
                <a:spcBef>
                  <a:spcPct val="0"/>
                </a:spcBef>
                <a:buClrTx/>
                <a:buSzTx/>
                <a:buFontTx/>
                <a:buNone/>
              </a:pPr>
              <a:r>
                <a:rPr kumimoji="1" lang="zh-CN" altLang="en-US" sz="2400" b="1">
                  <a:solidFill>
                    <a:schemeClr val="hlink"/>
                  </a:solidFill>
                  <a:latin typeface="华文中宋" panose="02010600040101010101" pitchFamily="2" charset="-122"/>
                  <a:ea typeface="华文中宋" panose="02010600040101010101" pitchFamily="2" charset="-122"/>
                </a:rPr>
                <a:t>柱外一点 </a:t>
              </a:r>
              <a:r>
                <a:rPr kumimoji="1" lang="en-US" altLang="zh-CN" sz="2400" b="1" i="1">
                  <a:solidFill>
                    <a:schemeClr val="hlink"/>
                  </a:solidFill>
                  <a:latin typeface="Times New Roman" panose="02020603050405020304" pitchFamily="18" charset="0"/>
                  <a:ea typeface="华文中宋" panose="02010600040101010101" pitchFamily="2" charset="-122"/>
                </a:rPr>
                <a:t>E</a:t>
              </a:r>
              <a:r>
                <a:rPr kumimoji="1" lang="en-US" altLang="zh-CN" sz="2400" b="1" i="1">
                  <a:solidFill>
                    <a:schemeClr val="hlink"/>
                  </a:solidFill>
                  <a:latin typeface="华文中宋" panose="02010600040101010101" pitchFamily="2" charset="-122"/>
                  <a:ea typeface="华文中宋" panose="02010600040101010101" pitchFamily="2" charset="-122"/>
                </a:rPr>
                <a:t> </a:t>
              </a:r>
              <a:r>
                <a:rPr kumimoji="1" lang="en-US" altLang="zh-CN" sz="2600" b="1">
                  <a:solidFill>
                    <a:schemeClr val="hlink"/>
                  </a:solidFill>
                  <a:latin typeface="华文中宋" panose="02010600040101010101" pitchFamily="2" charset="-122"/>
                  <a:ea typeface="华文中宋" panose="02010600040101010101" pitchFamily="2" charset="-122"/>
                </a:rPr>
                <a:t>=</a:t>
              </a:r>
              <a:r>
                <a:rPr kumimoji="1" lang="en-US" altLang="zh-CN" sz="2400" b="1">
                  <a:solidFill>
                    <a:schemeClr val="hlink"/>
                  </a:solidFill>
                  <a:latin typeface="华文中宋" panose="02010600040101010101" pitchFamily="2" charset="-122"/>
                  <a:ea typeface="华文中宋" panose="02010600040101010101" pitchFamily="2" charset="-122"/>
                </a:rPr>
                <a:t> </a:t>
              </a:r>
              <a:r>
                <a:rPr kumimoji="1" lang="en-US" altLang="zh-CN" sz="2800" b="1">
                  <a:solidFill>
                    <a:schemeClr val="hlink"/>
                  </a:solidFill>
                  <a:latin typeface="Times New Roman" panose="02020603050405020304" pitchFamily="18" charset="0"/>
                  <a:ea typeface="华文中宋" panose="02010600040101010101" pitchFamily="2" charset="-122"/>
                </a:rPr>
                <a:t>?</a:t>
              </a:r>
              <a:endParaRPr kumimoji="1" lang="en-US" altLang="zh-CN" sz="2800">
                <a:solidFill>
                  <a:schemeClr val="hlink"/>
                </a:solidFill>
                <a:latin typeface="Times New Roman" panose="02020603050405020304" pitchFamily="18" charset="0"/>
                <a:ea typeface="华文中宋" panose="02010600040101010101" pitchFamily="2" charset="-122"/>
              </a:endParaRPr>
            </a:p>
          </p:txBody>
        </p:sp>
        <p:sp>
          <p:nvSpPr>
            <p:cNvPr id="79895" name="AutoShape 27"/>
            <p:cNvSpPr>
              <a:spLocks/>
            </p:cNvSpPr>
            <p:nvPr/>
          </p:nvSpPr>
          <p:spPr bwMode="auto">
            <a:xfrm>
              <a:off x="3059" y="3386"/>
              <a:ext cx="96" cy="480"/>
            </a:xfrm>
            <a:prstGeom prst="leftBrace">
              <a:avLst>
                <a:gd name="adj1" fmla="val 41667"/>
                <a:gd name="adj2" fmla="val 50000"/>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275484" name="Group 28"/>
          <p:cNvGrpSpPr>
            <a:grpSpLocks/>
          </p:cNvGrpSpPr>
          <p:nvPr/>
        </p:nvGrpSpPr>
        <p:grpSpPr bwMode="auto">
          <a:xfrm>
            <a:off x="969963" y="4652963"/>
            <a:ext cx="1330325" cy="1330325"/>
            <a:chOff x="2586" y="3000"/>
            <a:chExt cx="838" cy="838"/>
          </a:xfrm>
        </p:grpSpPr>
        <p:pic>
          <p:nvPicPr>
            <p:cNvPr id="79892" name="Picture 29" descr="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86" y="3000"/>
              <a:ext cx="838"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3" name="Rectangle 30"/>
            <p:cNvSpPr>
              <a:spLocks noChangeArrowheads="1"/>
            </p:cNvSpPr>
            <p:nvPr/>
          </p:nvSpPr>
          <p:spPr bwMode="auto">
            <a:xfrm>
              <a:off x="2724" y="3058"/>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800000"/>
                  </a:solidFill>
                  <a:latin typeface="Times New Roman" panose="02020603050405020304" pitchFamily="18" charset="0"/>
                  <a:ea typeface="华文中宋" panose="02010600040101010101" pitchFamily="2" charset="-122"/>
                </a:rPr>
                <a:t>思考</a:t>
              </a:r>
            </a:p>
          </p:txBody>
        </p:sp>
      </p:grpSp>
      <p:grpSp>
        <p:nvGrpSpPr>
          <p:cNvPr id="275487" name="Group 31"/>
          <p:cNvGrpSpPr>
            <a:grpSpLocks/>
          </p:cNvGrpSpPr>
          <p:nvPr/>
        </p:nvGrpSpPr>
        <p:grpSpPr bwMode="auto">
          <a:xfrm>
            <a:off x="6732588" y="2439988"/>
            <a:ext cx="288925" cy="433387"/>
            <a:chOff x="4059" y="1661"/>
            <a:chExt cx="182" cy="273"/>
          </a:xfrm>
        </p:grpSpPr>
        <p:graphicFrame>
          <p:nvGraphicFramePr>
            <p:cNvPr id="79890" name="Object 32"/>
            <p:cNvGraphicFramePr>
              <a:graphicFrameLocks noChangeAspect="1"/>
            </p:cNvGraphicFramePr>
            <p:nvPr/>
          </p:nvGraphicFramePr>
          <p:xfrm>
            <a:off x="4059" y="1752"/>
            <a:ext cx="182" cy="182"/>
          </p:xfrm>
          <a:graphic>
            <a:graphicData uri="http://schemas.openxmlformats.org/presentationml/2006/ole">
              <mc:AlternateContent xmlns:mc="http://schemas.openxmlformats.org/markup-compatibility/2006">
                <mc:Choice xmlns:v="urn:schemas-microsoft-com:vml" Requires="v">
                  <p:oleObj spid="_x0000_s80229" name="公式" r:id="rId18" imgW="268157" imgH="268157" progId="Equation.3">
                    <p:embed/>
                  </p:oleObj>
                </mc:Choice>
                <mc:Fallback>
                  <p:oleObj name="公式" r:id="rId18" imgW="268157" imgH="268157" progId="Equation.3">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59" y="1752"/>
                          <a:ext cx="182"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91" name="Object 33"/>
            <p:cNvGraphicFramePr>
              <a:graphicFrameLocks noChangeAspect="1"/>
            </p:cNvGraphicFramePr>
            <p:nvPr/>
          </p:nvGraphicFramePr>
          <p:xfrm>
            <a:off x="4131" y="1661"/>
            <a:ext cx="64" cy="72"/>
          </p:xfrm>
          <a:graphic>
            <a:graphicData uri="http://schemas.openxmlformats.org/presentationml/2006/ole">
              <mc:AlternateContent xmlns:mc="http://schemas.openxmlformats.org/markup-compatibility/2006">
                <mc:Choice xmlns:v="urn:schemas-microsoft-com:vml" Requires="v">
                  <p:oleObj spid="_x0000_s80230" name="公式" r:id="rId20" imgW="76539" imgH="90924" progId="Equation.3">
                    <p:embed/>
                  </p:oleObj>
                </mc:Choice>
                <mc:Fallback>
                  <p:oleObj name="公式" r:id="rId20" imgW="76539" imgH="90924" progId="Equation.3">
                    <p:embed/>
                    <p:pic>
                      <p:nvPicPr>
                        <p:cNvPr id="0" name="Object 3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31" y="1661"/>
                          <a:ext cx="64" cy="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5490" name="Rectangle 34"/>
          <p:cNvSpPr>
            <a:spLocks noChangeArrowheads="1"/>
          </p:cNvSpPr>
          <p:nvPr/>
        </p:nvSpPr>
        <p:spPr bwMode="auto">
          <a:xfrm>
            <a:off x="1042988" y="3284538"/>
            <a:ext cx="7561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hlink"/>
                </a:solidFill>
                <a:latin typeface="Times New Roman" panose="02020603050405020304" pitchFamily="18" charset="0"/>
                <a:ea typeface="华文中宋" panose="02010600040101010101" pitchFamily="2" charset="-122"/>
              </a:rPr>
              <a:t>= </a:t>
            </a:r>
            <a:r>
              <a:rPr kumimoji="1" lang="zh-CN" altLang="en-US" sz="2300" b="1">
                <a:solidFill>
                  <a:schemeClr val="hlink"/>
                </a:solidFill>
                <a:latin typeface="Times New Roman" panose="02020603050405020304" pitchFamily="18" charset="0"/>
                <a:ea typeface="华文中宋" panose="02010600040101010101" pitchFamily="2" charset="-122"/>
              </a:rPr>
              <a:t>把电量集中于轴线上的无限长均匀带电直线的场强；</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5471"/>
                                        </p:tgtEl>
                                        <p:attrNameLst>
                                          <p:attrName>style.visibility</p:attrName>
                                        </p:attrNameLst>
                                      </p:cBhvr>
                                      <p:to>
                                        <p:strVal val="visible"/>
                                      </p:to>
                                    </p:set>
                                    <p:animEffect transition="in" filter="wipe(left)">
                                      <p:cBhvr>
                                        <p:cTn id="7" dur="500"/>
                                        <p:tgtEl>
                                          <p:spTgt spid="2754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5472"/>
                                        </p:tgtEl>
                                        <p:attrNameLst>
                                          <p:attrName>style.visibility</p:attrName>
                                        </p:attrNameLst>
                                      </p:cBhvr>
                                      <p:to>
                                        <p:strVal val="visible"/>
                                      </p:to>
                                    </p:set>
                                    <p:animEffect transition="in" filter="wipe(left)">
                                      <p:cBhvr>
                                        <p:cTn id="12" dur="500"/>
                                        <p:tgtEl>
                                          <p:spTgt spid="2754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5473"/>
                                        </p:tgtEl>
                                        <p:attrNameLst>
                                          <p:attrName>style.visibility</p:attrName>
                                        </p:attrNameLst>
                                      </p:cBhvr>
                                      <p:to>
                                        <p:strVal val="visible"/>
                                      </p:to>
                                    </p:set>
                                    <p:animEffect transition="in" filter="wipe(left)">
                                      <p:cBhvr>
                                        <p:cTn id="17" dur="500"/>
                                        <p:tgtEl>
                                          <p:spTgt spid="2754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5476"/>
                                        </p:tgtEl>
                                        <p:attrNameLst>
                                          <p:attrName>style.visibility</p:attrName>
                                        </p:attrNameLst>
                                      </p:cBhvr>
                                      <p:to>
                                        <p:strVal val="visible"/>
                                      </p:to>
                                    </p:set>
                                    <p:animEffect transition="in" filter="wipe(left)">
                                      <p:cBhvr>
                                        <p:cTn id="22" dur="500"/>
                                        <p:tgtEl>
                                          <p:spTgt spid="275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5477"/>
                                        </p:tgtEl>
                                        <p:attrNameLst>
                                          <p:attrName>style.visibility</p:attrName>
                                        </p:attrNameLst>
                                      </p:cBhvr>
                                      <p:to>
                                        <p:strVal val="visible"/>
                                      </p:to>
                                    </p:set>
                                    <p:animEffect transition="in" filter="wipe(left)">
                                      <p:cBhvr>
                                        <p:cTn id="27" dur="500"/>
                                        <p:tgtEl>
                                          <p:spTgt spid="2754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5458"/>
                                        </p:tgtEl>
                                        <p:attrNameLst>
                                          <p:attrName>style.visibility</p:attrName>
                                        </p:attrNameLst>
                                      </p:cBhvr>
                                      <p:to>
                                        <p:strVal val="visible"/>
                                      </p:to>
                                    </p:set>
                                    <p:animEffect transition="in" filter="wipe(left)">
                                      <p:cBhvr>
                                        <p:cTn id="32" dur="500"/>
                                        <p:tgtEl>
                                          <p:spTgt spid="2754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5487"/>
                                        </p:tgtEl>
                                        <p:attrNameLst>
                                          <p:attrName>style.visibility</p:attrName>
                                        </p:attrNameLst>
                                      </p:cBhvr>
                                      <p:to>
                                        <p:strVal val="visible"/>
                                      </p:to>
                                    </p:set>
                                    <p:animEffect transition="in" filter="wipe(left)">
                                      <p:cBhvr>
                                        <p:cTn id="37" dur="500"/>
                                        <p:tgtEl>
                                          <p:spTgt spid="2754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5470"/>
                                        </p:tgtEl>
                                        <p:attrNameLst>
                                          <p:attrName>style.visibility</p:attrName>
                                        </p:attrNameLst>
                                      </p:cBhvr>
                                      <p:to>
                                        <p:strVal val="visible"/>
                                      </p:to>
                                    </p:set>
                                    <p:animEffect transition="in" filter="wipe(left)">
                                      <p:cBhvr>
                                        <p:cTn id="42" dur="500"/>
                                        <p:tgtEl>
                                          <p:spTgt spid="27547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75464"/>
                                        </p:tgtEl>
                                        <p:attrNameLst>
                                          <p:attrName>style.visibility</p:attrName>
                                        </p:attrNameLst>
                                      </p:cBhvr>
                                      <p:to>
                                        <p:strVal val="visible"/>
                                      </p:to>
                                    </p:set>
                                    <p:animEffect transition="in" filter="wipe(down)">
                                      <p:cBhvr>
                                        <p:cTn id="47" dur="500"/>
                                        <p:tgtEl>
                                          <p:spTgt spid="27546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75467"/>
                                        </p:tgtEl>
                                        <p:attrNameLst>
                                          <p:attrName>style.visibility</p:attrName>
                                        </p:attrNameLst>
                                      </p:cBhvr>
                                      <p:to>
                                        <p:strVal val="visible"/>
                                      </p:to>
                                    </p:set>
                                    <p:animEffect transition="in" filter="wipe(left)">
                                      <p:cBhvr>
                                        <p:cTn id="52" dur="500"/>
                                        <p:tgtEl>
                                          <p:spTgt spid="27546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5478"/>
                                        </p:tgtEl>
                                        <p:attrNameLst>
                                          <p:attrName>style.visibility</p:attrName>
                                        </p:attrNameLst>
                                      </p:cBhvr>
                                      <p:to>
                                        <p:strVal val="visible"/>
                                      </p:to>
                                    </p:set>
                                    <p:animEffect transition="in" filter="wipe(left)">
                                      <p:cBhvr>
                                        <p:cTn id="57" dur="500"/>
                                        <p:tgtEl>
                                          <p:spTgt spid="27547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5490"/>
                                        </p:tgtEl>
                                        <p:attrNameLst>
                                          <p:attrName>style.visibility</p:attrName>
                                        </p:attrNameLst>
                                      </p:cBhvr>
                                      <p:to>
                                        <p:strVal val="visible"/>
                                      </p:to>
                                    </p:set>
                                    <p:animEffect transition="in" filter="wipe(left)">
                                      <p:cBhvr>
                                        <p:cTn id="62" dur="500"/>
                                        <p:tgtEl>
                                          <p:spTgt spid="2754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5479"/>
                                        </p:tgtEl>
                                        <p:attrNameLst>
                                          <p:attrName>style.visibility</p:attrName>
                                        </p:attrNameLst>
                                      </p:cBhvr>
                                      <p:to>
                                        <p:strVal val="visible"/>
                                      </p:to>
                                    </p:set>
                                    <p:animEffect transition="in" filter="wipe(left)">
                                      <p:cBhvr>
                                        <p:cTn id="67" dur="500"/>
                                        <p:tgtEl>
                                          <p:spTgt spid="2754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75484"/>
                                        </p:tgtEl>
                                        <p:attrNameLst>
                                          <p:attrName>style.visibility</p:attrName>
                                        </p:attrNameLst>
                                      </p:cBhvr>
                                      <p:to>
                                        <p:strVal val="visible"/>
                                      </p:to>
                                    </p:set>
                                    <p:animEffect transition="in" filter="wipe(left)">
                                      <p:cBhvr>
                                        <p:cTn id="72" dur="500"/>
                                        <p:tgtEl>
                                          <p:spTgt spid="27548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5480"/>
                                        </p:tgtEl>
                                        <p:attrNameLst>
                                          <p:attrName>style.visibility</p:attrName>
                                        </p:attrNameLst>
                                      </p:cBhvr>
                                      <p:to>
                                        <p:strVal val="visible"/>
                                      </p:to>
                                    </p:set>
                                    <p:animEffect transition="in" filter="wipe(left)">
                                      <p:cBhvr>
                                        <p:cTn id="77" dur="500"/>
                                        <p:tgtEl>
                                          <p:spTgt spid="27548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275481"/>
                                        </p:tgtEl>
                                        <p:attrNameLst>
                                          <p:attrName>style.visibility</p:attrName>
                                        </p:attrNameLst>
                                      </p:cBhvr>
                                      <p:to>
                                        <p:strVal val="visible"/>
                                      </p:to>
                                    </p:set>
                                    <p:animEffect transition="in" filter="wipe(up)">
                                      <p:cBhvr>
                                        <p:cTn id="82" dur="500"/>
                                        <p:tgtEl>
                                          <p:spTgt spid="27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0" grpId="0" animBg="1"/>
      <p:bldP spid="275471" grpId="0" autoUpdateAnimBg="0"/>
      <p:bldP spid="275472" grpId="0" autoUpdateAnimBg="0"/>
      <p:bldP spid="275478" grpId="0" autoUpdateAnimBg="0"/>
      <p:bldP spid="275479" grpId="0" autoUpdateAnimBg="0"/>
      <p:bldP spid="275480" grpId="0" autoUpdateAnimBg="0"/>
      <p:bldP spid="27549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1" name="Text Box 5"/>
          <p:cNvSpPr txBox="1">
            <a:spLocks noChangeArrowheads="1"/>
          </p:cNvSpPr>
          <p:nvPr/>
        </p:nvSpPr>
        <p:spPr bwMode="auto">
          <a:xfrm>
            <a:off x="381000" y="381000"/>
            <a:ext cx="8534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dirty="0">
                <a:solidFill>
                  <a:schemeClr val="hlink"/>
                </a:solidFill>
                <a:latin typeface="Times New Roman" pitchFamily="18" charset="0"/>
              </a:rPr>
              <a:t>例</a:t>
            </a:r>
            <a:r>
              <a:rPr kumimoji="1" lang="en-US" altLang="zh-CN" sz="2800" b="1" dirty="0">
                <a:solidFill>
                  <a:schemeClr val="hlink"/>
                </a:solidFill>
                <a:latin typeface="Times New Roman" pitchFamily="18" charset="0"/>
              </a:rPr>
              <a:t>11.</a:t>
            </a:r>
            <a:r>
              <a:rPr kumimoji="1" lang="en-US" altLang="zh-CN" sz="2800" b="1" dirty="0">
                <a:solidFill>
                  <a:schemeClr val="hlink"/>
                </a:solidFill>
                <a:effectLst>
                  <a:outerShdw blurRad="38100" dist="38100" dir="2700000" algn="tl">
                    <a:srgbClr val="000000"/>
                  </a:outerShdw>
                </a:effectLst>
                <a:latin typeface="Times New Roman" pitchFamily="18" charset="0"/>
              </a:rPr>
              <a:t> </a:t>
            </a:r>
            <a:r>
              <a:rPr kumimoji="1" lang="zh-CN" altLang="en-US" sz="2800" b="1" dirty="0">
                <a:solidFill>
                  <a:srgbClr val="FFFFCC"/>
                </a:solidFill>
                <a:latin typeface="Times New Roman" pitchFamily="18" charset="0"/>
              </a:rPr>
              <a:t>计算无限大均匀带电平面的场强分布。</a:t>
            </a:r>
          </a:p>
          <a:p>
            <a:pPr>
              <a:spcBef>
                <a:spcPct val="50000"/>
              </a:spcBef>
              <a:defRPr/>
            </a:pPr>
            <a:r>
              <a:rPr kumimoji="1" lang="zh-CN" altLang="en-US" sz="2800" b="1" dirty="0">
                <a:solidFill>
                  <a:srgbClr val="FFFFCC"/>
                </a:solidFill>
                <a:latin typeface="Times New Roman" pitchFamily="18" charset="0"/>
              </a:rPr>
              <a:t>    （电荷密度为</a:t>
            </a:r>
            <a:r>
              <a:rPr kumimoji="1" lang="zh-CN" altLang="en-US" sz="2800" b="1" i="1" dirty="0">
                <a:solidFill>
                  <a:srgbClr val="FFFFCC"/>
                </a:solidFill>
                <a:latin typeface="Times New Roman" pitchFamily="18" charset="0"/>
                <a:sym typeface="Symbol" pitchFamily="18" charset="2"/>
              </a:rPr>
              <a:t></a:t>
            </a:r>
            <a:r>
              <a:rPr kumimoji="1" lang="zh-CN" altLang="en-US" sz="2800" b="1" dirty="0">
                <a:solidFill>
                  <a:srgbClr val="FFFFCC"/>
                </a:solidFill>
                <a:latin typeface="Times New Roman" pitchFamily="18" charset="0"/>
                <a:sym typeface="Symbol" pitchFamily="18" charset="2"/>
              </a:rPr>
              <a:t>）</a:t>
            </a:r>
            <a:endParaRPr kumimoji="1" lang="zh-CN" altLang="en-US" sz="2800" b="1" dirty="0">
              <a:solidFill>
                <a:srgbClr val="FFFFCC"/>
              </a:solidFill>
              <a:latin typeface="Times New Roman" pitchFamily="18" charset="0"/>
            </a:endParaRPr>
          </a:p>
        </p:txBody>
      </p:sp>
      <p:sp>
        <p:nvSpPr>
          <p:cNvPr id="157705" name="Text Box 9"/>
          <p:cNvSpPr txBox="1">
            <a:spLocks noChangeArrowheads="1"/>
          </p:cNvSpPr>
          <p:nvPr/>
        </p:nvSpPr>
        <p:spPr bwMode="auto">
          <a:xfrm>
            <a:off x="395288" y="1887538"/>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rPr>
              <a:t>解：</a:t>
            </a:r>
          </a:p>
        </p:txBody>
      </p:sp>
      <p:graphicFrame>
        <p:nvGraphicFramePr>
          <p:cNvPr id="157706" name="Object 10"/>
          <p:cNvGraphicFramePr>
            <a:graphicFrameLocks noChangeAspect="1"/>
          </p:cNvGraphicFramePr>
          <p:nvPr/>
        </p:nvGraphicFramePr>
        <p:xfrm>
          <a:off x="971550" y="2895600"/>
          <a:ext cx="3657600" cy="822325"/>
        </p:xfrm>
        <a:graphic>
          <a:graphicData uri="http://schemas.openxmlformats.org/presentationml/2006/ole">
            <mc:AlternateContent xmlns:mc="http://schemas.openxmlformats.org/markup-compatibility/2006">
              <mc:Choice xmlns:v="urn:schemas-microsoft-com:vml" Requires="v">
                <p:oleObj spid="_x0000_s81133" name="公式" r:id="rId3" imgW="1273473" imgH="268157" progId="Equation.3">
                  <p:embed/>
                </p:oleObj>
              </mc:Choice>
              <mc:Fallback>
                <p:oleObj name="公式" r:id="rId3" imgW="1273473" imgH="268157"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895600"/>
                        <a:ext cx="3657600" cy="8223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7" name="Object 11"/>
          <p:cNvGraphicFramePr>
            <a:graphicFrameLocks noChangeAspect="1"/>
          </p:cNvGraphicFramePr>
          <p:nvPr/>
        </p:nvGraphicFramePr>
        <p:xfrm>
          <a:off x="1547813" y="1743075"/>
          <a:ext cx="2232025" cy="1095375"/>
        </p:xfrm>
        <a:graphic>
          <a:graphicData uri="http://schemas.openxmlformats.org/presentationml/2006/ole">
            <mc:AlternateContent xmlns:mc="http://schemas.openxmlformats.org/markup-compatibility/2006">
              <mc:Choice xmlns:v="urn:schemas-microsoft-com:vml" Requires="v">
                <p:oleObj spid="_x0000_s81134" name="公式" r:id="rId5" imgW="852103" imgH="406985" progId="Equation.3">
                  <p:embed/>
                </p:oleObj>
              </mc:Choice>
              <mc:Fallback>
                <p:oleObj name="公式" r:id="rId5" imgW="852103" imgH="40698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1743075"/>
                        <a:ext cx="2232025" cy="1095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8" name="Object 12"/>
          <p:cNvGraphicFramePr>
            <a:graphicFrameLocks noChangeAspect="1"/>
          </p:cNvGraphicFramePr>
          <p:nvPr/>
        </p:nvGraphicFramePr>
        <p:xfrm>
          <a:off x="900113" y="4048125"/>
          <a:ext cx="1368425" cy="633413"/>
        </p:xfrm>
        <a:graphic>
          <a:graphicData uri="http://schemas.openxmlformats.org/presentationml/2006/ole">
            <mc:AlternateContent xmlns:mc="http://schemas.openxmlformats.org/markup-compatibility/2006">
              <mc:Choice xmlns:v="urn:schemas-microsoft-com:vml" Requires="v">
                <p:oleObj spid="_x0000_s81135" name="公式" r:id="rId7" imgW="469138" imgH="205867" progId="Equation.3">
                  <p:embed/>
                </p:oleObj>
              </mc:Choice>
              <mc:Fallback>
                <p:oleObj name="公式" r:id="rId7" imgW="469138" imgH="205867"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048125"/>
                        <a:ext cx="1368425" cy="6334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10" name="Object 14"/>
          <p:cNvGraphicFramePr>
            <a:graphicFrameLocks noChangeAspect="1"/>
          </p:cNvGraphicFramePr>
          <p:nvPr/>
        </p:nvGraphicFramePr>
        <p:xfrm>
          <a:off x="1042988" y="5127625"/>
          <a:ext cx="1912937" cy="1157288"/>
        </p:xfrm>
        <a:graphic>
          <a:graphicData uri="http://schemas.openxmlformats.org/presentationml/2006/ole">
            <mc:AlternateContent xmlns:mc="http://schemas.openxmlformats.org/markup-compatibility/2006">
              <mc:Choice xmlns:v="urn:schemas-microsoft-com:vml" Requires="v">
                <p:oleObj spid="_x0000_s81136" name="公式" r:id="rId9" imgW="689391" imgH="406985" progId="Equation.3">
                  <p:embed/>
                </p:oleObj>
              </mc:Choice>
              <mc:Fallback>
                <p:oleObj name="公式" r:id="rId9" imgW="689391" imgH="406985"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5127625"/>
                        <a:ext cx="1912937" cy="1157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11" name="Object 15"/>
          <p:cNvGraphicFramePr>
            <a:graphicFrameLocks noChangeAspect="1"/>
          </p:cNvGraphicFramePr>
          <p:nvPr/>
        </p:nvGraphicFramePr>
        <p:xfrm>
          <a:off x="3492500" y="5113338"/>
          <a:ext cx="1511300" cy="1195387"/>
        </p:xfrm>
        <a:graphic>
          <a:graphicData uri="http://schemas.openxmlformats.org/presentationml/2006/ole">
            <mc:AlternateContent xmlns:mc="http://schemas.openxmlformats.org/markup-compatibility/2006">
              <mc:Choice xmlns:v="urn:schemas-microsoft-com:vml" Requires="v">
                <p:oleObj spid="_x0000_s81137" name="公式" r:id="rId11" imgW="521793" imgH="406985" progId="Equation.3">
                  <p:embed/>
                </p:oleObj>
              </mc:Choice>
              <mc:Fallback>
                <p:oleObj name="公式" r:id="rId11" imgW="521793" imgH="406985"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00" y="5113338"/>
                        <a:ext cx="1511300" cy="119538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80906" name="Group 41"/>
          <p:cNvGrpSpPr>
            <a:grpSpLocks/>
          </p:cNvGrpSpPr>
          <p:nvPr/>
        </p:nvGrpSpPr>
        <p:grpSpPr bwMode="auto">
          <a:xfrm>
            <a:off x="3924300" y="765175"/>
            <a:ext cx="5421313" cy="3879850"/>
            <a:chOff x="2352" y="1728"/>
            <a:chExt cx="3415" cy="2444"/>
          </a:xfrm>
        </p:grpSpPr>
        <p:grpSp>
          <p:nvGrpSpPr>
            <p:cNvPr id="80907" name="Group 42"/>
            <p:cNvGrpSpPr>
              <a:grpSpLocks/>
            </p:cNvGrpSpPr>
            <p:nvPr/>
          </p:nvGrpSpPr>
          <p:grpSpPr bwMode="auto">
            <a:xfrm>
              <a:off x="2352" y="2400"/>
              <a:ext cx="1008" cy="768"/>
              <a:chOff x="2352" y="2400"/>
              <a:chExt cx="1008" cy="768"/>
            </a:xfrm>
          </p:grpSpPr>
          <p:sp>
            <p:nvSpPr>
              <p:cNvPr id="80931" name="Line 43"/>
              <p:cNvSpPr>
                <a:spLocks noChangeShapeType="1"/>
              </p:cNvSpPr>
              <p:nvPr/>
            </p:nvSpPr>
            <p:spPr bwMode="auto">
              <a:xfrm>
                <a:off x="2496" y="2784"/>
                <a:ext cx="816"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32" name="Line 44"/>
              <p:cNvSpPr>
                <a:spLocks noChangeShapeType="1"/>
              </p:cNvSpPr>
              <p:nvPr/>
            </p:nvSpPr>
            <p:spPr bwMode="auto">
              <a:xfrm>
                <a:off x="2352" y="2880"/>
                <a:ext cx="816"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33" name="Line 45"/>
              <p:cNvSpPr>
                <a:spLocks noChangeShapeType="1"/>
              </p:cNvSpPr>
              <p:nvPr/>
            </p:nvSpPr>
            <p:spPr bwMode="auto">
              <a:xfrm>
                <a:off x="2352" y="3024"/>
                <a:ext cx="816"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34" name="Line 46"/>
              <p:cNvSpPr>
                <a:spLocks noChangeShapeType="1"/>
              </p:cNvSpPr>
              <p:nvPr/>
            </p:nvSpPr>
            <p:spPr bwMode="auto">
              <a:xfrm>
                <a:off x="2496" y="3168"/>
                <a:ext cx="816"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35" name="Line 47"/>
              <p:cNvSpPr>
                <a:spLocks noChangeShapeType="1"/>
              </p:cNvSpPr>
              <p:nvPr/>
            </p:nvSpPr>
            <p:spPr bwMode="auto">
              <a:xfrm>
                <a:off x="2544" y="2976"/>
                <a:ext cx="816"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36" name="Rectangle 48"/>
              <p:cNvSpPr>
                <a:spLocks noChangeArrowheads="1"/>
              </p:cNvSpPr>
              <p:nvPr/>
            </p:nvSpPr>
            <p:spPr bwMode="auto">
              <a:xfrm>
                <a:off x="2629" y="2400"/>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80937" name="Line 49"/>
              <p:cNvSpPr>
                <a:spLocks noChangeShapeType="1"/>
              </p:cNvSpPr>
              <p:nvPr/>
            </p:nvSpPr>
            <p:spPr bwMode="auto">
              <a:xfrm>
                <a:off x="2689" y="2429"/>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0908" name="Group 50"/>
            <p:cNvGrpSpPr>
              <a:grpSpLocks/>
            </p:cNvGrpSpPr>
            <p:nvPr/>
          </p:nvGrpSpPr>
          <p:grpSpPr bwMode="auto">
            <a:xfrm>
              <a:off x="3076" y="2688"/>
              <a:ext cx="912" cy="624"/>
              <a:chOff x="3072" y="2640"/>
              <a:chExt cx="912" cy="624"/>
            </a:xfrm>
          </p:grpSpPr>
          <p:sp>
            <p:nvSpPr>
              <p:cNvPr id="157747" name="Rectangle 51"/>
              <p:cNvSpPr>
                <a:spLocks noChangeArrowheads="1"/>
              </p:cNvSpPr>
              <p:nvPr/>
            </p:nvSpPr>
            <p:spPr bwMode="auto">
              <a:xfrm>
                <a:off x="3216" y="2640"/>
                <a:ext cx="768" cy="624"/>
              </a:xfrm>
              <a:prstGeom prst="rect">
                <a:avLst/>
              </a:prstGeom>
              <a:gradFill rotWithShape="0">
                <a:gsLst>
                  <a:gs pos="0">
                    <a:srgbClr val="336633"/>
                  </a:gs>
                  <a:gs pos="50000">
                    <a:schemeClr val="tx2"/>
                  </a:gs>
                  <a:gs pos="100000">
                    <a:srgbClr val="33663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57748" name="Oval 52"/>
              <p:cNvSpPr>
                <a:spLocks noChangeArrowheads="1"/>
              </p:cNvSpPr>
              <p:nvPr/>
            </p:nvSpPr>
            <p:spPr bwMode="auto">
              <a:xfrm>
                <a:off x="3072" y="2640"/>
                <a:ext cx="239" cy="624"/>
              </a:xfrm>
              <a:prstGeom prst="ellipse">
                <a:avLst/>
              </a:prstGeom>
              <a:gradFill rotWithShape="0">
                <a:gsLst>
                  <a:gs pos="0">
                    <a:srgbClr val="336633"/>
                  </a:gs>
                  <a:gs pos="50000">
                    <a:schemeClr val="tx2"/>
                  </a:gs>
                  <a:gs pos="100000">
                    <a:srgbClr val="336633"/>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pSp>
        <p:grpSp>
          <p:nvGrpSpPr>
            <p:cNvPr id="80909" name="Group 53"/>
            <p:cNvGrpSpPr>
              <a:grpSpLocks/>
            </p:cNvGrpSpPr>
            <p:nvPr/>
          </p:nvGrpSpPr>
          <p:grpSpPr bwMode="auto">
            <a:xfrm>
              <a:off x="3556" y="1780"/>
              <a:ext cx="1000" cy="2392"/>
              <a:chOff x="3556" y="1780"/>
              <a:chExt cx="1000" cy="2392"/>
            </a:xfrm>
          </p:grpSpPr>
          <p:sp>
            <p:nvSpPr>
              <p:cNvPr id="80927" name="AutoShape 54" descr="10%"/>
              <p:cNvSpPr>
                <a:spLocks noChangeArrowheads="1"/>
              </p:cNvSpPr>
              <p:nvPr/>
            </p:nvSpPr>
            <p:spPr bwMode="auto">
              <a:xfrm rot="16200000" flipH="1">
                <a:off x="2860" y="2476"/>
                <a:ext cx="2392" cy="1000"/>
              </a:xfrm>
              <a:prstGeom prst="parallelogram">
                <a:avLst>
                  <a:gd name="adj" fmla="val 59789"/>
                </a:avLst>
              </a:prstGeom>
              <a:pattFill prst="pct1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0928" name="Rectangle 55"/>
              <p:cNvSpPr>
                <a:spLocks noChangeArrowheads="1"/>
              </p:cNvSpPr>
              <p:nvPr/>
            </p:nvSpPr>
            <p:spPr bwMode="auto">
              <a:xfrm>
                <a:off x="3638" y="3282"/>
                <a:ext cx="500"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800" i="1">
                    <a:solidFill>
                      <a:schemeClr val="tx2"/>
                    </a:solidFill>
                    <a:latin typeface="Bookman Old Style" panose="02050604050505020204" pitchFamily="18" charset="0"/>
                  </a:rPr>
                  <a:t>σ</a:t>
                </a:r>
              </a:p>
            </p:txBody>
          </p:sp>
        </p:grpSp>
        <p:grpSp>
          <p:nvGrpSpPr>
            <p:cNvPr id="80910" name="Group 56"/>
            <p:cNvGrpSpPr>
              <a:grpSpLocks/>
            </p:cNvGrpSpPr>
            <p:nvPr/>
          </p:nvGrpSpPr>
          <p:grpSpPr bwMode="auto">
            <a:xfrm>
              <a:off x="3940" y="1728"/>
              <a:ext cx="1827" cy="1584"/>
              <a:chOff x="3936" y="1680"/>
              <a:chExt cx="1827" cy="1584"/>
            </a:xfrm>
          </p:grpSpPr>
          <p:grpSp>
            <p:nvGrpSpPr>
              <p:cNvPr id="80919" name="Group 57"/>
              <p:cNvGrpSpPr>
                <a:grpSpLocks/>
              </p:cNvGrpSpPr>
              <p:nvPr/>
            </p:nvGrpSpPr>
            <p:grpSpPr bwMode="auto">
              <a:xfrm>
                <a:off x="3936" y="2092"/>
                <a:ext cx="1298" cy="1172"/>
                <a:chOff x="3936" y="2092"/>
                <a:chExt cx="1298" cy="1172"/>
              </a:xfrm>
            </p:grpSpPr>
            <p:sp>
              <p:nvSpPr>
                <p:cNvPr id="80921" name="Rectangle 58"/>
                <p:cNvSpPr>
                  <a:spLocks noChangeArrowheads="1"/>
                </p:cNvSpPr>
                <p:nvPr/>
              </p:nvSpPr>
              <p:spPr bwMode="auto">
                <a:xfrm>
                  <a:off x="4934" y="2092"/>
                  <a:ext cx="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solidFill>
                        <a:schemeClr val="tx2"/>
                      </a:solidFill>
                      <a:latin typeface="Bookman Old Style" panose="02050604050505020204" pitchFamily="18" charset="0"/>
                    </a:rPr>
                    <a:t>S</a:t>
                  </a:r>
                </a:p>
              </p:txBody>
            </p:sp>
            <p:grpSp>
              <p:nvGrpSpPr>
                <p:cNvPr id="80922" name="Group 59"/>
                <p:cNvGrpSpPr>
                  <a:grpSpLocks/>
                </p:cNvGrpSpPr>
                <p:nvPr/>
              </p:nvGrpSpPr>
              <p:grpSpPr bwMode="auto">
                <a:xfrm>
                  <a:off x="3936" y="2400"/>
                  <a:ext cx="1104" cy="864"/>
                  <a:chOff x="3936" y="2400"/>
                  <a:chExt cx="1104" cy="864"/>
                </a:xfrm>
              </p:grpSpPr>
              <p:sp>
                <p:nvSpPr>
                  <p:cNvPr id="157756" name="Oval 60"/>
                  <p:cNvSpPr>
                    <a:spLocks noChangeArrowheads="1"/>
                  </p:cNvSpPr>
                  <p:nvPr/>
                </p:nvSpPr>
                <p:spPr bwMode="auto">
                  <a:xfrm>
                    <a:off x="3936" y="2640"/>
                    <a:ext cx="239" cy="624"/>
                  </a:xfrm>
                  <a:prstGeom prst="ellipse">
                    <a:avLst/>
                  </a:prstGeom>
                  <a:gradFill rotWithShape="0">
                    <a:gsLst>
                      <a:gs pos="0">
                        <a:srgbClr val="336633"/>
                      </a:gs>
                      <a:gs pos="50000">
                        <a:schemeClr val="tx2"/>
                      </a:gs>
                      <a:gs pos="100000">
                        <a:srgbClr val="336633"/>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57757" name="Rectangle 61"/>
                  <p:cNvSpPr>
                    <a:spLocks noChangeArrowheads="1"/>
                  </p:cNvSpPr>
                  <p:nvPr/>
                </p:nvSpPr>
                <p:spPr bwMode="auto">
                  <a:xfrm>
                    <a:off x="4080" y="2640"/>
                    <a:ext cx="768" cy="624"/>
                  </a:xfrm>
                  <a:prstGeom prst="rect">
                    <a:avLst/>
                  </a:prstGeom>
                  <a:gradFill rotWithShape="0">
                    <a:gsLst>
                      <a:gs pos="0">
                        <a:srgbClr val="336633"/>
                      </a:gs>
                      <a:gs pos="50000">
                        <a:schemeClr val="tx2"/>
                      </a:gs>
                      <a:gs pos="100000">
                        <a:srgbClr val="33663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57758" name="Oval 62"/>
                  <p:cNvSpPr>
                    <a:spLocks noChangeArrowheads="1"/>
                  </p:cNvSpPr>
                  <p:nvPr/>
                </p:nvSpPr>
                <p:spPr bwMode="auto">
                  <a:xfrm>
                    <a:off x="4704" y="2640"/>
                    <a:ext cx="239" cy="624"/>
                  </a:xfrm>
                  <a:prstGeom prst="ellipse">
                    <a:avLst/>
                  </a:prstGeom>
                  <a:gradFill rotWithShape="0">
                    <a:gsLst>
                      <a:gs pos="0">
                        <a:schemeClr val="tx2"/>
                      </a:gs>
                      <a:gs pos="50000">
                        <a:srgbClr val="336633"/>
                      </a:gs>
                      <a:gs pos="100000">
                        <a:schemeClr val="tx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80926" name="Line 63"/>
                  <p:cNvSpPr>
                    <a:spLocks noChangeShapeType="1"/>
                  </p:cNvSpPr>
                  <p:nvPr/>
                </p:nvSpPr>
                <p:spPr bwMode="auto">
                  <a:xfrm flipH="1">
                    <a:off x="4848" y="2400"/>
                    <a:ext cx="192" cy="336"/>
                  </a:xfrm>
                  <a:prstGeom prst="line">
                    <a:avLst/>
                  </a:prstGeom>
                  <a:noFill/>
                  <a:ln w="127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0920" name="Text Box 64"/>
              <p:cNvSpPr txBox="1">
                <a:spLocks noChangeArrowheads="1"/>
              </p:cNvSpPr>
              <p:nvPr/>
            </p:nvSpPr>
            <p:spPr bwMode="auto">
              <a:xfrm>
                <a:off x="4780" y="1680"/>
                <a:ext cx="98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b="1">
                    <a:solidFill>
                      <a:srgbClr val="FFFF00"/>
                    </a:solidFill>
                    <a:latin typeface="Bookman Old Style" panose="02050604050505020204" pitchFamily="18" charset="0"/>
                  </a:rPr>
                  <a:t>高斯面</a:t>
                </a:r>
              </a:p>
            </p:txBody>
          </p:sp>
        </p:grpSp>
        <p:grpSp>
          <p:nvGrpSpPr>
            <p:cNvPr id="80911" name="Group 65"/>
            <p:cNvGrpSpPr>
              <a:grpSpLocks/>
            </p:cNvGrpSpPr>
            <p:nvPr/>
          </p:nvGrpSpPr>
          <p:grpSpPr bwMode="auto">
            <a:xfrm>
              <a:off x="4800" y="2429"/>
              <a:ext cx="912" cy="739"/>
              <a:chOff x="4800" y="2429"/>
              <a:chExt cx="912" cy="739"/>
            </a:xfrm>
          </p:grpSpPr>
          <p:sp>
            <p:nvSpPr>
              <p:cNvPr id="80912" name="Line 66"/>
              <p:cNvSpPr>
                <a:spLocks noChangeShapeType="1"/>
              </p:cNvSpPr>
              <p:nvPr/>
            </p:nvSpPr>
            <p:spPr bwMode="auto">
              <a:xfrm>
                <a:off x="4848" y="2784"/>
                <a:ext cx="8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3" name="Line 67"/>
              <p:cNvSpPr>
                <a:spLocks noChangeShapeType="1"/>
              </p:cNvSpPr>
              <p:nvPr/>
            </p:nvSpPr>
            <p:spPr bwMode="auto">
              <a:xfrm>
                <a:off x="4800" y="2880"/>
                <a:ext cx="8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4" name="Line 68"/>
              <p:cNvSpPr>
                <a:spLocks noChangeShapeType="1"/>
              </p:cNvSpPr>
              <p:nvPr/>
            </p:nvSpPr>
            <p:spPr bwMode="auto">
              <a:xfrm>
                <a:off x="4800" y="3024"/>
                <a:ext cx="8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5" name="Line 69"/>
              <p:cNvSpPr>
                <a:spLocks noChangeShapeType="1"/>
              </p:cNvSpPr>
              <p:nvPr/>
            </p:nvSpPr>
            <p:spPr bwMode="auto">
              <a:xfrm>
                <a:off x="4848" y="3168"/>
                <a:ext cx="8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6" name="Line 70"/>
              <p:cNvSpPr>
                <a:spLocks noChangeShapeType="1"/>
              </p:cNvSpPr>
              <p:nvPr/>
            </p:nvSpPr>
            <p:spPr bwMode="auto">
              <a:xfrm>
                <a:off x="4896" y="2976"/>
                <a:ext cx="816"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17" name="Rectangle 71"/>
              <p:cNvSpPr>
                <a:spLocks noChangeArrowheads="1"/>
              </p:cNvSpPr>
              <p:nvPr/>
            </p:nvSpPr>
            <p:spPr bwMode="auto">
              <a:xfrm>
                <a:off x="5269" y="2437"/>
                <a:ext cx="32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i="1">
                    <a:latin typeface="Bookman Old Style" panose="02050604050505020204" pitchFamily="18" charset="0"/>
                  </a:rPr>
                  <a:t>E</a:t>
                </a:r>
              </a:p>
            </p:txBody>
          </p:sp>
          <p:sp>
            <p:nvSpPr>
              <p:cNvPr id="80918" name="Line 72"/>
              <p:cNvSpPr>
                <a:spLocks noChangeShapeType="1"/>
              </p:cNvSpPr>
              <p:nvPr/>
            </p:nvSpPr>
            <p:spPr bwMode="auto">
              <a:xfrm>
                <a:off x="5329" y="2429"/>
                <a:ext cx="28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2" name="文本框 1"/>
              <p:cNvSpPr txBox="1"/>
              <p:nvPr/>
            </p:nvSpPr>
            <p:spPr>
              <a:xfrm>
                <a:off x="2955925" y="4129274"/>
                <a:ext cx="1652119" cy="619144"/>
              </a:xfrm>
              <a:prstGeom prst="rect">
                <a:avLst/>
              </a:prstGeom>
              <a:noFill/>
            </p:spPr>
            <p:txBody>
              <a:bodyPr wrap="none" lIns="0" tIns="0" rIns="0" bIns="0" rtlCol="0">
                <a:spAutoFit/>
              </a:bodyPr>
              <a:lstStyle/>
              <a:p>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a:latin typeface="Cambria Math" panose="02040503050406030204" pitchFamily="18" charset="0"/>
                            <a:ea typeface="Cambria Math" panose="02040503050406030204" pitchFamily="18" charset="0"/>
                          </a:rPr>
                          <m:t>Φ</m:t>
                        </m:r>
                      </m:e>
                      <m:sub>
                        <m:r>
                          <a:rPr lang="zh-CN" altLang="en-US" sz="3200" i="1">
                            <a:latin typeface="Cambria Math" panose="02040503050406030204" pitchFamily="18" charset="0"/>
                          </a:rPr>
                          <m:t>底</m:t>
                        </m:r>
                      </m:sub>
                    </m:sSub>
                  </m:oMath>
                </a14:m>
                <a:r>
                  <a:rPr lang="en-US" altLang="zh-CN" sz="3200" dirty="0"/>
                  <a:t>=</a:t>
                </a:r>
                <a:r>
                  <a:rPr lang="en-US" altLang="zh-CN" sz="3200" i="1" dirty="0"/>
                  <a:t>E</a:t>
                </a:r>
                <a:r>
                  <a:rPr lang="zh-CN" altLang="en-US" sz="3200" i="1" dirty="0"/>
                  <a:t> </a:t>
                </a:r>
                <a:r>
                  <a:rPr lang="en-US" altLang="zh-CN" sz="3200" i="1" dirty="0"/>
                  <a:t>S</a:t>
                </a:r>
                <a:endParaRPr lang="zh-CN" altLang="en-US" sz="3200" i="1" dirty="0"/>
              </a:p>
            </p:txBody>
          </p:sp>
        </mc:Choice>
        <mc:Fallback xmlns="">
          <p:sp>
            <p:nvSpPr>
              <p:cNvPr id="2" name="文本框 1"/>
              <p:cNvSpPr txBox="1">
                <a:spLocks noRot="1" noChangeAspect="1" noMove="1" noResize="1" noEditPoints="1" noAdjustHandles="1" noChangeArrowheads="1" noChangeShapeType="1" noTextEdit="1"/>
              </p:cNvSpPr>
              <p:nvPr/>
            </p:nvSpPr>
            <p:spPr>
              <a:xfrm>
                <a:off x="2955925" y="4129274"/>
                <a:ext cx="1652119" cy="619144"/>
              </a:xfrm>
              <a:prstGeom prst="rect">
                <a:avLst/>
              </a:prstGeom>
              <a:blipFill rotWithShape="0">
                <a:blip r:embed="rId13"/>
                <a:stretch>
                  <a:fillRect t="-20588" r="-14022" b="-17647"/>
                </a:stretch>
              </a:blipFill>
            </p:spPr>
            <p:txBody>
              <a:bodyPr/>
              <a:lstStyle/>
              <a:p>
                <a:r>
                  <a:rPr lang="zh-CN" altLang="en-US">
                    <a:noFill/>
                  </a:rPr>
                  <a:t> </a:t>
                </a:r>
              </a:p>
            </p:txBody>
          </p:sp>
        </mc:Fallback>
      </mc:AlternateContent>
      <p:sp>
        <p:nvSpPr>
          <p:cNvPr id="3" name="星形: 五角 2">
            <a:extLst>
              <a:ext uri="{FF2B5EF4-FFF2-40B4-BE49-F238E27FC236}">
                <a16:creationId xmlns:a16="http://schemas.microsoft.com/office/drawing/2014/main" id="{DB4C218F-F32A-4A6D-8D36-563344821CF8}"/>
              </a:ext>
            </a:extLst>
          </p:cNvPr>
          <p:cNvSpPr/>
          <p:nvPr/>
        </p:nvSpPr>
        <p:spPr>
          <a:xfrm>
            <a:off x="5835650" y="5373216"/>
            <a:ext cx="923925" cy="91169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81ECF3C-30AA-4C50-8EB1-690B289F3364}"/>
              </a:ext>
            </a:extLst>
          </p:cNvPr>
          <p:cNvSpPr txBox="1"/>
          <p:nvPr/>
        </p:nvSpPr>
        <p:spPr>
          <a:xfrm>
            <a:off x="6948264" y="5545138"/>
            <a:ext cx="1511300" cy="523220"/>
          </a:xfrm>
          <a:prstGeom prst="rect">
            <a:avLst/>
          </a:prstGeom>
          <a:noFill/>
        </p:spPr>
        <p:txBody>
          <a:bodyPr wrap="square" rtlCol="0">
            <a:spAutoFit/>
          </a:bodyPr>
          <a:lstStyle/>
          <a:p>
            <a:r>
              <a:rPr lang="zh-CN" altLang="en-US" sz="2800" dirty="0">
                <a:solidFill>
                  <a:srgbClr val="FFFF00"/>
                </a:solidFill>
                <a:latin typeface="微软雅黑" panose="020B0503020204020204" pitchFamily="34" charset="-122"/>
                <a:ea typeface="微软雅黑" panose="020B0503020204020204" pitchFamily="34" charset="-122"/>
              </a:rPr>
              <a:t>两个面</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57705"/>
                                        </p:tgtEl>
                                        <p:attrNameLst>
                                          <p:attrName>style.visibility</p:attrName>
                                        </p:attrNameLst>
                                      </p:cBhvr>
                                      <p:to>
                                        <p:strVal val="visible"/>
                                      </p:to>
                                    </p:set>
                                    <p:anim calcmode="lin" valueType="num">
                                      <p:cBhvr>
                                        <p:cTn id="7" dur="500" fill="hold"/>
                                        <p:tgtEl>
                                          <p:spTgt spid="157705"/>
                                        </p:tgtEl>
                                        <p:attrNameLst>
                                          <p:attrName>ppt_w</p:attrName>
                                        </p:attrNameLst>
                                      </p:cBhvr>
                                      <p:tavLst>
                                        <p:tav tm="0">
                                          <p:val>
                                            <p:strVal val="4*#ppt_w"/>
                                          </p:val>
                                        </p:tav>
                                        <p:tav tm="100000">
                                          <p:val>
                                            <p:strVal val="#ppt_w"/>
                                          </p:val>
                                        </p:tav>
                                      </p:tavLst>
                                    </p:anim>
                                    <p:anim calcmode="lin" valueType="num">
                                      <p:cBhvr>
                                        <p:cTn id="8" dur="500" fill="hold"/>
                                        <p:tgtEl>
                                          <p:spTgt spid="157705"/>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157707"/>
                                        </p:tgtEl>
                                        <p:attrNameLst>
                                          <p:attrName>style.visibility</p:attrName>
                                        </p:attrNameLst>
                                      </p:cBhvr>
                                      <p:to>
                                        <p:strVal val="visible"/>
                                      </p:to>
                                    </p:set>
                                    <p:animEffect transition="in" filter="box(out)">
                                      <p:cBhvr>
                                        <p:cTn id="13" dur="500"/>
                                        <p:tgtEl>
                                          <p:spTgt spid="1577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57706"/>
                                        </p:tgtEl>
                                        <p:attrNameLst>
                                          <p:attrName>style.visibility</p:attrName>
                                        </p:attrNameLst>
                                      </p:cBhvr>
                                      <p:to>
                                        <p:strVal val="visible"/>
                                      </p:to>
                                    </p:set>
                                    <p:animEffect transition="in" filter="strips(upRight)">
                                      <p:cBhvr>
                                        <p:cTn id="18" dur="500"/>
                                        <p:tgtEl>
                                          <p:spTgt spid="1577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3" fill="hold" nodeType="clickEffect">
                                  <p:stCondLst>
                                    <p:cond delay="0"/>
                                  </p:stCondLst>
                                  <p:childTnLst>
                                    <p:set>
                                      <p:cBhvr>
                                        <p:cTn id="22" dur="1" fill="hold">
                                          <p:stCondLst>
                                            <p:cond delay="0"/>
                                          </p:stCondLst>
                                        </p:cTn>
                                        <p:tgtEl>
                                          <p:spTgt spid="157708"/>
                                        </p:tgtEl>
                                        <p:attrNameLst>
                                          <p:attrName>style.visibility</p:attrName>
                                        </p:attrNameLst>
                                      </p:cBhvr>
                                      <p:to>
                                        <p:strVal val="visible"/>
                                      </p:to>
                                    </p:set>
                                    <p:animEffect transition="in" filter="strips(upRight)">
                                      <p:cBhvr>
                                        <p:cTn id="23" dur="500"/>
                                        <p:tgtEl>
                                          <p:spTgt spid="1577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157710"/>
                                        </p:tgtEl>
                                        <p:attrNameLst>
                                          <p:attrName>style.visibility</p:attrName>
                                        </p:attrNameLst>
                                      </p:cBhvr>
                                      <p:to>
                                        <p:strVal val="visible"/>
                                      </p:to>
                                    </p:set>
                                    <p:animEffect transition="in" filter="strips(upRight)">
                                      <p:cBhvr>
                                        <p:cTn id="28" dur="500"/>
                                        <p:tgtEl>
                                          <p:spTgt spid="1577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157711"/>
                                        </p:tgtEl>
                                        <p:attrNameLst>
                                          <p:attrName>style.visibility</p:attrName>
                                        </p:attrNameLst>
                                      </p:cBhvr>
                                      <p:to>
                                        <p:strVal val="visible"/>
                                      </p:to>
                                    </p:set>
                                    <p:animEffect transition="in" filter="strips(upRight)">
                                      <p:cBhvr>
                                        <p:cTn id="33" dur="500"/>
                                        <p:tgtEl>
                                          <p:spTgt spid="157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4"/>
          <p:cNvSpPr txBox="1">
            <a:spLocks noChangeArrowheads="1"/>
          </p:cNvSpPr>
          <p:nvPr/>
        </p:nvSpPr>
        <p:spPr bwMode="auto">
          <a:xfrm>
            <a:off x="323850" y="549275"/>
            <a:ext cx="882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dirty="0">
                <a:solidFill>
                  <a:schemeClr val="hlink"/>
                </a:solidFill>
                <a:latin typeface="宋体" panose="02010600030101010101" pitchFamily="2" charset="-122"/>
              </a:rPr>
              <a:t>例</a:t>
            </a:r>
            <a:r>
              <a:rPr kumimoji="1" lang="en-US" altLang="zh-CN" sz="2800" b="1" dirty="0">
                <a:solidFill>
                  <a:schemeClr val="hlink"/>
                </a:solidFill>
                <a:latin typeface="宋体" panose="02010600030101010101" pitchFamily="2" charset="-122"/>
              </a:rPr>
              <a:t>12.</a:t>
            </a:r>
            <a:r>
              <a:rPr kumimoji="1" lang="zh-CN" altLang="en-US" sz="2800" b="1" dirty="0">
                <a:latin typeface="宋体" panose="02010600030101010101" pitchFamily="2" charset="-122"/>
              </a:rPr>
              <a:t>计算两无限大均匀带异号电荷平面的场强分布。</a:t>
            </a:r>
            <a:endParaRPr kumimoji="1" lang="zh-CN" altLang="en-US" sz="2800" b="1" baseline="-25000" dirty="0">
              <a:latin typeface="宋体" panose="02010600030101010101" pitchFamily="2" charset="-122"/>
            </a:endParaRPr>
          </a:p>
        </p:txBody>
      </p:sp>
      <p:grpSp>
        <p:nvGrpSpPr>
          <p:cNvPr id="81923" name="Group 29"/>
          <p:cNvGrpSpPr>
            <a:grpSpLocks/>
          </p:cNvGrpSpPr>
          <p:nvPr/>
        </p:nvGrpSpPr>
        <p:grpSpPr bwMode="auto">
          <a:xfrm>
            <a:off x="4932363" y="1700213"/>
            <a:ext cx="3671887" cy="3384550"/>
            <a:chOff x="3198" y="890"/>
            <a:chExt cx="2313" cy="2132"/>
          </a:xfrm>
        </p:grpSpPr>
        <p:sp>
          <p:nvSpPr>
            <p:cNvPr id="81941" name="Rectangle 28"/>
            <p:cNvSpPr>
              <a:spLocks noChangeArrowheads="1"/>
            </p:cNvSpPr>
            <p:nvPr/>
          </p:nvSpPr>
          <p:spPr bwMode="auto">
            <a:xfrm>
              <a:off x="3198" y="890"/>
              <a:ext cx="2313" cy="213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81942" name="Group 5"/>
            <p:cNvGrpSpPr>
              <a:grpSpLocks/>
            </p:cNvGrpSpPr>
            <p:nvPr/>
          </p:nvGrpSpPr>
          <p:grpSpPr bwMode="auto">
            <a:xfrm>
              <a:off x="3888" y="915"/>
              <a:ext cx="995" cy="2016"/>
              <a:chOff x="3888" y="624"/>
              <a:chExt cx="995" cy="2016"/>
            </a:xfrm>
          </p:grpSpPr>
          <p:sp>
            <p:nvSpPr>
              <p:cNvPr id="81943" name="Rectangle 6"/>
              <p:cNvSpPr>
                <a:spLocks noChangeArrowheads="1"/>
              </p:cNvSpPr>
              <p:nvPr/>
            </p:nvSpPr>
            <p:spPr bwMode="auto">
              <a:xfrm>
                <a:off x="3936" y="912"/>
                <a:ext cx="96" cy="14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44" name="Rectangle 7"/>
              <p:cNvSpPr>
                <a:spLocks noChangeArrowheads="1"/>
              </p:cNvSpPr>
              <p:nvPr/>
            </p:nvSpPr>
            <p:spPr bwMode="auto">
              <a:xfrm>
                <a:off x="4656" y="912"/>
                <a:ext cx="96" cy="1440"/>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45" name="Rectangle 8"/>
              <p:cNvSpPr>
                <a:spLocks noChangeArrowheads="1"/>
              </p:cNvSpPr>
              <p:nvPr/>
            </p:nvSpPr>
            <p:spPr bwMode="auto">
              <a:xfrm>
                <a:off x="4608" y="62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i="1" baseline="-25000">
                    <a:latin typeface="Times New Roman" panose="02020603050405020304" pitchFamily="18" charset="0"/>
                    <a:sym typeface="Symbol" panose="05050102010706020507" pitchFamily="18" charset="2"/>
                  </a:rPr>
                  <a:t>-</a:t>
                </a:r>
              </a:p>
            </p:txBody>
          </p:sp>
          <p:sp>
            <p:nvSpPr>
              <p:cNvPr id="81946" name="Rectangle 9"/>
              <p:cNvSpPr>
                <a:spLocks noChangeArrowheads="1"/>
              </p:cNvSpPr>
              <p:nvPr/>
            </p:nvSpPr>
            <p:spPr bwMode="auto">
              <a:xfrm>
                <a:off x="3888" y="624"/>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i="1" baseline="-25000">
                    <a:latin typeface="Times New Roman" panose="02020603050405020304" pitchFamily="18" charset="0"/>
                    <a:sym typeface="Symbol" panose="05050102010706020507" pitchFamily="18" charset="2"/>
                  </a:rPr>
                  <a:t>+</a:t>
                </a:r>
              </a:p>
            </p:txBody>
          </p:sp>
          <p:sp>
            <p:nvSpPr>
              <p:cNvPr id="81947" name="Rectangle 10"/>
              <p:cNvSpPr>
                <a:spLocks noChangeArrowheads="1"/>
              </p:cNvSpPr>
              <p:nvPr/>
            </p:nvSpPr>
            <p:spPr bwMode="auto">
              <a:xfrm>
                <a:off x="4608" y="2352"/>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B</a:t>
                </a:r>
              </a:p>
            </p:txBody>
          </p:sp>
          <p:sp>
            <p:nvSpPr>
              <p:cNvPr id="81948" name="Rectangle 11"/>
              <p:cNvSpPr>
                <a:spLocks noChangeArrowheads="1"/>
              </p:cNvSpPr>
              <p:nvPr/>
            </p:nvSpPr>
            <p:spPr bwMode="auto">
              <a:xfrm>
                <a:off x="3888" y="235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A</a:t>
                </a:r>
              </a:p>
            </p:txBody>
          </p:sp>
        </p:grpSp>
      </p:grpSp>
      <p:sp>
        <p:nvSpPr>
          <p:cNvPr id="158732" name="Text Box 12"/>
          <p:cNvSpPr txBox="1">
            <a:spLocks noChangeArrowheads="1"/>
          </p:cNvSpPr>
          <p:nvPr/>
        </p:nvSpPr>
        <p:spPr bwMode="auto">
          <a:xfrm>
            <a:off x="395288" y="1484313"/>
            <a:ext cx="13684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Times New Roman" panose="02020603050405020304" pitchFamily="18" charset="0"/>
              </a:rPr>
              <a:t>解：</a:t>
            </a:r>
          </a:p>
        </p:txBody>
      </p:sp>
      <p:grpSp>
        <p:nvGrpSpPr>
          <p:cNvPr id="158733" name="Group 13"/>
          <p:cNvGrpSpPr>
            <a:grpSpLocks/>
          </p:cNvGrpSpPr>
          <p:nvPr/>
        </p:nvGrpSpPr>
        <p:grpSpPr bwMode="auto">
          <a:xfrm>
            <a:off x="5265738" y="2603500"/>
            <a:ext cx="2971800" cy="519113"/>
            <a:chOff x="3408" y="1168"/>
            <a:chExt cx="1872" cy="327"/>
          </a:xfrm>
        </p:grpSpPr>
        <p:sp>
          <p:nvSpPr>
            <p:cNvPr id="81937" name="Line 14"/>
            <p:cNvSpPr>
              <a:spLocks noChangeShapeType="1"/>
            </p:cNvSpPr>
            <p:nvPr/>
          </p:nvSpPr>
          <p:spPr bwMode="auto">
            <a:xfrm>
              <a:off x="4128" y="1488"/>
              <a:ext cx="43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8" name="Line 15"/>
            <p:cNvSpPr>
              <a:spLocks noChangeShapeType="1"/>
            </p:cNvSpPr>
            <p:nvPr/>
          </p:nvSpPr>
          <p:spPr bwMode="auto">
            <a:xfrm>
              <a:off x="4848" y="1488"/>
              <a:ext cx="43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9" name="Line 16"/>
            <p:cNvSpPr>
              <a:spLocks noChangeShapeType="1"/>
            </p:cNvSpPr>
            <p:nvPr/>
          </p:nvSpPr>
          <p:spPr bwMode="auto">
            <a:xfrm flipH="1">
              <a:off x="3408" y="1488"/>
              <a:ext cx="43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0" name="Rectangle 17"/>
            <p:cNvSpPr>
              <a:spLocks noChangeArrowheads="1"/>
            </p:cNvSpPr>
            <p:nvPr/>
          </p:nvSpPr>
          <p:spPr bwMode="auto">
            <a:xfrm>
              <a:off x="4176" y="1168"/>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E</a:t>
              </a:r>
              <a:r>
                <a:rPr kumimoji="1" lang="en-US" altLang="zh-CN" sz="2800" i="1" baseline="-25000">
                  <a:latin typeface="Times New Roman" panose="02020603050405020304" pitchFamily="18" charset="0"/>
                </a:rPr>
                <a:t>A</a:t>
              </a:r>
              <a:endParaRPr kumimoji="1" lang="en-US" altLang="zh-CN" sz="2400" i="1" baseline="-25000">
                <a:latin typeface="Times New Roman" panose="02020603050405020304" pitchFamily="18" charset="0"/>
              </a:endParaRPr>
            </a:p>
          </p:txBody>
        </p:sp>
      </p:grpSp>
      <p:grpSp>
        <p:nvGrpSpPr>
          <p:cNvPr id="158738" name="Group 18"/>
          <p:cNvGrpSpPr>
            <a:grpSpLocks/>
          </p:cNvGrpSpPr>
          <p:nvPr/>
        </p:nvGrpSpPr>
        <p:grpSpPr bwMode="auto">
          <a:xfrm>
            <a:off x="5265738" y="3517900"/>
            <a:ext cx="2895600" cy="519113"/>
            <a:chOff x="3408" y="1744"/>
            <a:chExt cx="1824" cy="327"/>
          </a:xfrm>
        </p:grpSpPr>
        <p:sp>
          <p:nvSpPr>
            <p:cNvPr id="81933" name="Line 19"/>
            <p:cNvSpPr>
              <a:spLocks noChangeShapeType="1"/>
            </p:cNvSpPr>
            <p:nvPr/>
          </p:nvSpPr>
          <p:spPr bwMode="auto">
            <a:xfrm>
              <a:off x="4128" y="1776"/>
              <a:ext cx="432"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4" name="Line 20"/>
            <p:cNvSpPr>
              <a:spLocks noChangeShapeType="1"/>
            </p:cNvSpPr>
            <p:nvPr/>
          </p:nvSpPr>
          <p:spPr bwMode="auto">
            <a:xfrm flipH="1">
              <a:off x="4800" y="1776"/>
              <a:ext cx="432"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5" name="Line 21"/>
            <p:cNvSpPr>
              <a:spLocks noChangeShapeType="1"/>
            </p:cNvSpPr>
            <p:nvPr/>
          </p:nvSpPr>
          <p:spPr bwMode="auto">
            <a:xfrm>
              <a:off x="3408" y="1776"/>
              <a:ext cx="432" cy="0"/>
            </a:xfrm>
            <a:prstGeom prst="line">
              <a:avLst/>
            </a:prstGeom>
            <a:noFill/>
            <a:ln w="28575">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42" name="Rectangle 22"/>
            <p:cNvSpPr>
              <a:spLocks noChangeArrowheads="1"/>
            </p:cNvSpPr>
            <p:nvPr/>
          </p:nvSpPr>
          <p:spPr bwMode="auto">
            <a:xfrm>
              <a:off x="4176" y="1744"/>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kumimoji="1" lang="en-US" altLang="zh-CN" sz="2800" i="1">
                  <a:effectLst>
                    <a:outerShdw blurRad="38100" dist="38100" dir="2700000" algn="tl">
                      <a:srgbClr val="000000"/>
                    </a:outerShdw>
                  </a:effectLst>
                  <a:latin typeface="Times New Roman" pitchFamily="18" charset="0"/>
                </a:rPr>
                <a:t>E</a:t>
              </a:r>
              <a:r>
                <a:rPr kumimoji="1" lang="en-US" altLang="zh-CN" sz="2800" i="1" baseline="-25000">
                  <a:latin typeface="Times New Roman" pitchFamily="18" charset="0"/>
                </a:rPr>
                <a:t>B</a:t>
              </a:r>
              <a:endParaRPr kumimoji="1" lang="en-US" altLang="zh-CN" sz="2400" i="1" baseline="-25000">
                <a:effectLst>
                  <a:outerShdw blurRad="38100" dist="38100" dir="2700000" algn="tl">
                    <a:srgbClr val="000000"/>
                  </a:outerShdw>
                </a:effectLst>
                <a:latin typeface="Times New Roman" pitchFamily="18" charset="0"/>
              </a:endParaRPr>
            </a:p>
          </p:txBody>
        </p:sp>
      </p:grpSp>
      <p:graphicFrame>
        <p:nvGraphicFramePr>
          <p:cNvPr id="158743" name="Object 23"/>
          <p:cNvGraphicFramePr>
            <a:graphicFrameLocks noChangeAspect="1"/>
          </p:cNvGraphicFramePr>
          <p:nvPr/>
        </p:nvGraphicFramePr>
        <p:xfrm>
          <a:off x="1619250" y="1341438"/>
          <a:ext cx="2592388" cy="1187450"/>
        </p:xfrm>
        <a:graphic>
          <a:graphicData uri="http://schemas.openxmlformats.org/presentationml/2006/ole">
            <mc:AlternateContent xmlns:mc="http://schemas.openxmlformats.org/markup-compatibility/2006">
              <mc:Choice xmlns:v="urn:schemas-microsoft-com:vml" Requires="v">
                <p:oleObj spid="_x0000_s82054" name="公式" r:id="rId3" imgW="914392" imgH="406985" progId="Equation.3">
                  <p:embed/>
                </p:oleObj>
              </mc:Choice>
              <mc:Fallback>
                <p:oleObj name="公式" r:id="rId3" imgW="914392" imgH="406985" progId="Equation.3">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341438"/>
                        <a:ext cx="2592388" cy="11874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44" name="Text Box 24"/>
          <p:cNvSpPr txBox="1">
            <a:spLocks noChangeArrowheads="1"/>
          </p:cNvSpPr>
          <p:nvPr/>
        </p:nvSpPr>
        <p:spPr bwMode="auto">
          <a:xfrm>
            <a:off x="611188" y="2492375"/>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latin typeface="Times New Roman" pitchFamily="18" charset="0"/>
              </a:rPr>
              <a:t>平面之间：</a:t>
            </a:r>
            <a:endParaRPr kumimoji="1" lang="zh-CN" altLang="en-US" sz="2800" b="1">
              <a:effectLst>
                <a:outerShdw blurRad="38100" dist="38100" dir="2700000" algn="tl">
                  <a:srgbClr val="000000"/>
                </a:outerShdw>
              </a:effectLst>
              <a:latin typeface="Times New Roman" pitchFamily="18" charset="0"/>
            </a:endParaRPr>
          </a:p>
        </p:txBody>
      </p:sp>
      <p:graphicFrame>
        <p:nvGraphicFramePr>
          <p:cNvPr id="158745" name="Object 25"/>
          <p:cNvGraphicFramePr>
            <a:graphicFrameLocks noChangeAspect="1"/>
          </p:cNvGraphicFramePr>
          <p:nvPr/>
        </p:nvGraphicFramePr>
        <p:xfrm>
          <a:off x="900113" y="2997200"/>
          <a:ext cx="3455987" cy="1258888"/>
        </p:xfrm>
        <a:graphic>
          <a:graphicData uri="http://schemas.openxmlformats.org/presentationml/2006/ole">
            <mc:AlternateContent xmlns:mc="http://schemas.openxmlformats.org/markup-compatibility/2006">
              <mc:Choice xmlns:v="urn:schemas-microsoft-com:vml" Requires="v">
                <p:oleObj spid="_x0000_s82055" name="公式" r:id="rId5" imgW="1158529" imgH="406985" progId="Equation.3">
                  <p:embed/>
                </p:oleObj>
              </mc:Choice>
              <mc:Fallback>
                <p:oleObj name="公式" r:id="rId5" imgW="1158529" imgH="406985"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997200"/>
                        <a:ext cx="3455987" cy="125888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0" name="Text Box 26"/>
          <p:cNvSpPr txBox="1">
            <a:spLocks noChangeArrowheads="1"/>
          </p:cNvSpPr>
          <p:nvPr/>
        </p:nvSpPr>
        <p:spPr bwMode="auto">
          <a:xfrm>
            <a:off x="609600" y="495300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bg1"/>
                </a:solidFill>
                <a:latin typeface="Times New Roman" panose="02020603050405020304" pitchFamily="18" charset="0"/>
              </a:rPr>
              <a:t>平面之外：</a:t>
            </a:r>
            <a:endParaRPr kumimoji="1" lang="zh-CN" altLang="en-US" sz="2400">
              <a:latin typeface="Times New Roman" panose="02020603050405020304" pitchFamily="18" charset="0"/>
            </a:endParaRPr>
          </a:p>
        </p:txBody>
      </p:sp>
      <p:graphicFrame>
        <p:nvGraphicFramePr>
          <p:cNvPr id="158747" name="Object 27"/>
          <p:cNvGraphicFramePr>
            <a:graphicFrameLocks noChangeAspect="1"/>
          </p:cNvGraphicFramePr>
          <p:nvPr/>
        </p:nvGraphicFramePr>
        <p:xfrm>
          <a:off x="827088" y="4941888"/>
          <a:ext cx="3311525" cy="677862"/>
        </p:xfrm>
        <a:graphic>
          <a:graphicData uri="http://schemas.openxmlformats.org/presentationml/2006/ole">
            <mc:AlternateContent xmlns:mc="http://schemas.openxmlformats.org/markup-compatibility/2006">
              <mc:Choice xmlns:v="urn:schemas-microsoft-com:vml" Requires="v">
                <p:oleObj spid="_x0000_s82056" name="公式" r:id="rId7" imgW="1091490" imgH="205867" progId="Equation.3">
                  <p:embed/>
                </p:oleObj>
              </mc:Choice>
              <mc:Fallback>
                <p:oleObj name="公式" r:id="rId7" imgW="1091490" imgH="205867"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941888"/>
                        <a:ext cx="3311525" cy="677862"/>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8750" name="Text Box 30"/>
          <p:cNvSpPr txBox="1">
            <a:spLocks noChangeArrowheads="1"/>
          </p:cNvSpPr>
          <p:nvPr/>
        </p:nvSpPr>
        <p:spPr bwMode="auto">
          <a:xfrm>
            <a:off x="611188" y="4149725"/>
            <a:ext cx="3095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两平面外侧：</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58732"/>
                                        </p:tgtEl>
                                        <p:attrNameLst>
                                          <p:attrName>style.visibility</p:attrName>
                                        </p:attrNameLst>
                                      </p:cBhvr>
                                      <p:to>
                                        <p:strVal val="visible"/>
                                      </p:to>
                                    </p:set>
                                    <p:anim calcmode="lin" valueType="num">
                                      <p:cBhvr>
                                        <p:cTn id="7" dur="500" fill="hold"/>
                                        <p:tgtEl>
                                          <p:spTgt spid="158732"/>
                                        </p:tgtEl>
                                        <p:attrNameLst>
                                          <p:attrName>ppt_w</p:attrName>
                                        </p:attrNameLst>
                                      </p:cBhvr>
                                      <p:tavLst>
                                        <p:tav tm="0">
                                          <p:val>
                                            <p:strVal val="4*#ppt_w"/>
                                          </p:val>
                                        </p:tav>
                                        <p:tav tm="100000">
                                          <p:val>
                                            <p:strVal val="#ppt_w"/>
                                          </p:val>
                                        </p:tav>
                                      </p:tavLst>
                                    </p:anim>
                                    <p:anim calcmode="lin" valueType="num">
                                      <p:cBhvr>
                                        <p:cTn id="8" dur="500" fill="hold"/>
                                        <p:tgtEl>
                                          <p:spTgt spid="158732"/>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58733"/>
                                        </p:tgtEl>
                                        <p:attrNameLst>
                                          <p:attrName>style.visibility</p:attrName>
                                        </p:attrNameLst>
                                      </p:cBhvr>
                                      <p:to>
                                        <p:strVal val="visible"/>
                                      </p:to>
                                    </p:set>
                                    <p:animEffect transition="in" filter="dissolve">
                                      <p:cBhvr>
                                        <p:cTn id="13" dur="500"/>
                                        <p:tgtEl>
                                          <p:spTgt spid="1587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58738"/>
                                        </p:tgtEl>
                                        <p:attrNameLst>
                                          <p:attrName>style.visibility</p:attrName>
                                        </p:attrNameLst>
                                      </p:cBhvr>
                                      <p:to>
                                        <p:strVal val="visible"/>
                                      </p:to>
                                    </p:set>
                                    <p:animEffect transition="in" filter="dissolve">
                                      <p:cBhvr>
                                        <p:cTn id="18" dur="500"/>
                                        <p:tgtEl>
                                          <p:spTgt spid="15873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158743"/>
                                        </p:tgtEl>
                                        <p:attrNameLst>
                                          <p:attrName>style.visibility</p:attrName>
                                        </p:attrNameLst>
                                      </p:cBhvr>
                                      <p:to>
                                        <p:strVal val="visible"/>
                                      </p:to>
                                    </p:set>
                                    <p:animEffect transition="in" filter="box(out)">
                                      <p:cBhvr>
                                        <p:cTn id="23" dur="500"/>
                                        <p:tgtEl>
                                          <p:spTgt spid="1587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58744"/>
                                        </p:tgtEl>
                                        <p:attrNameLst>
                                          <p:attrName>style.visibility</p:attrName>
                                        </p:attrNameLst>
                                      </p:cBhvr>
                                      <p:to>
                                        <p:strVal val="visible"/>
                                      </p:to>
                                    </p:set>
                                    <p:anim calcmode="lin" valueType="num">
                                      <p:cBhvr additive="base">
                                        <p:cTn id="28" dur="500" fill="hold"/>
                                        <p:tgtEl>
                                          <p:spTgt spid="158744"/>
                                        </p:tgtEl>
                                        <p:attrNameLst>
                                          <p:attrName>ppt_x</p:attrName>
                                        </p:attrNameLst>
                                      </p:cBhvr>
                                      <p:tavLst>
                                        <p:tav tm="0">
                                          <p:val>
                                            <p:strVal val="0-#ppt_w/2"/>
                                          </p:val>
                                        </p:tav>
                                        <p:tav tm="100000">
                                          <p:val>
                                            <p:strVal val="#ppt_x"/>
                                          </p:val>
                                        </p:tav>
                                      </p:tavLst>
                                    </p:anim>
                                    <p:anim calcmode="lin" valueType="num">
                                      <p:cBhvr additive="base">
                                        <p:cTn id="29" dur="500" fill="hold"/>
                                        <p:tgtEl>
                                          <p:spTgt spid="15874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nodeType="clickEffect">
                                  <p:stCondLst>
                                    <p:cond delay="0"/>
                                  </p:stCondLst>
                                  <p:childTnLst>
                                    <p:set>
                                      <p:cBhvr>
                                        <p:cTn id="33" dur="1" fill="hold">
                                          <p:stCondLst>
                                            <p:cond delay="0"/>
                                          </p:stCondLst>
                                        </p:cTn>
                                        <p:tgtEl>
                                          <p:spTgt spid="158745"/>
                                        </p:tgtEl>
                                        <p:attrNameLst>
                                          <p:attrName>style.visibility</p:attrName>
                                        </p:attrNameLst>
                                      </p:cBhvr>
                                      <p:to>
                                        <p:strVal val="visible"/>
                                      </p:to>
                                    </p:set>
                                    <p:animEffect transition="in" filter="box(out)">
                                      <p:cBhvr>
                                        <p:cTn id="34" dur="500"/>
                                        <p:tgtEl>
                                          <p:spTgt spid="1587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8750"/>
                                        </p:tgtEl>
                                        <p:attrNameLst>
                                          <p:attrName>style.visibility</p:attrName>
                                        </p:attrNameLst>
                                      </p:cBhvr>
                                      <p:to>
                                        <p:strVal val="visible"/>
                                      </p:to>
                                    </p:set>
                                    <p:animEffect transition="in" filter="wipe(left)">
                                      <p:cBhvr>
                                        <p:cTn id="39" dur="500"/>
                                        <p:tgtEl>
                                          <p:spTgt spid="1587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58747"/>
                                        </p:tgtEl>
                                        <p:attrNameLst>
                                          <p:attrName>style.visibility</p:attrName>
                                        </p:attrNameLst>
                                      </p:cBhvr>
                                      <p:to>
                                        <p:strVal val="visible"/>
                                      </p:to>
                                    </p:set>
                                    <p:animEffect transition="in" filter="wipe(left)">
                                      <p:cBhvr>
                                        <p:cTn id="44" dur="500"/>
                                        <p:tgtEl>
                                          <p:spTgt spid="15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2" grpId="0" autoUpdateAnimBg="0"/>
      <p:bldP spid="158744" grpId="0" autoUpdateAnimBg="0"/>
      <p:bldP spid="15875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28600" y="249238"/>
            <a:ext cx="7696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dirty="0">
                <a:latin typeface="Bookman Old Style" panose="02050604050505020204" pitchFamily="18" charset="0"/>
              </a:rPr>
              <a:t>例</a:t>
            </a:r>
            <a:r>
              <a:rPr kumimoji="1" lang="en-US" altLang="zh-CN" sz="2400" b="1" dirty="0">
                <a:latin typeface="Bookman Old Style" panose="02050604050505020204" pitchFamily="18" charset="0"/>
              </a:rPr>
              <a:t>13</a:t>
            </a:r>
            <a:r>
              <a:rPr kumimoji="1" lang="zh-CN" altLang="en-US" sz="2400" b="1" dirty="0">
                <a:latin typeface="Bookman Old Style" panose="02050604050505020204" pitchFamily="18" charset="0"/>
              </a:rPr>
              <a:t> </a:t>
            </a:r>
            <a:r>
              <a:rPr kumimoji="1" lang="en-US" altLang="zh-CN" sz="2400" b="1" dirty="0">
                <a:latin typeface="Bookman Old Style" panose="02050604050505020204" pitchFamily="18" charset="0"/>
              </a:rPr>
              <a:t> </a:t>
            </a:r>
            <a:r>
              <a:rPr kumimoji="1" lang="zh-CN" altLang="en-US" sz="2400" b="1" dirty="0">
                <a:latin typeface="Bookman Old Style" panose="02050604050505020204" pitchFamily="18" charset="0"/>
              </a:rPr>
              <a:t>如图所示</a:t>
            </a:r>
            <a:r>
              <a:rPr kumimoji="1" lang="en-US" altLang="zh-CN" sz="2400" b="1" dirty="0">
                <a:latin typeface="Bookman Old Style" panose="02050604050505020204" pitchFamily="18" charset="0"/>
              </a:rPr>
              <a:t>,</a:t>
            </a:r>
            <a:r>
              <a:rPr kumimoji="1" lang="zh-CN" altLang="en-US" sz="2400" b="1" dirty="0">
                <a:latin typeface="Bookman Old Style" panose="02050604050505020204" pitchFamily="18" charset="0"/>
              </a:rPr>
              <a:t>一厚度为</a:t>
            </a:r>
            <a:r>
              <a:rPr kumimoji="1" lang="en-US" altLang="zh-CN" sz="2400" b="1" dirty="0">
                <a:latin typeface="Bookman Old Style" panose="02050604050505020204" pitchFamily="18" charset="0"/>
              </a:rPr>
              <a:t>a</a:t>
            </a:r>
            <a:r>
              <a:rPr kumimoji="1" lang="zh-CN" altLang="en-US" sz="2400" b="1" dirty="0">
                <a:latin typeface="Bookman Old Style" panose="02050604050505020204" pitchFamily="18" charset="0"/>
              </a:rPr>
              <a:t>的无限大带电平板</a:t>
            </a:r>
            <a:r>
              <a:rPr kumimoji="1" lang="en-US" altLang="zh-CN" sz="2400" b="1" dirty="0">
                <a:latin typeface="Bookman Old Style" panose="02050604050505020204" pitchFamily="18" charset="0"/>
              </a:rPr>
              <a:t>,</a:t>
            </a:r>
            <a:r>
              <a:rPr kumimoji="1" lang="zh-CN" altLang="en-US" sz="2400" b="1" dirty="0">
                <a:latin typeface="Bookman Old Style" panose="02050604050505020204" pitchFamily="18" charset="0"/>
              </a:rPr>
              <a:t>其电荷体密度分布为</a:t>
            </a:r>
            <a:r>
              <a:rPr kumimoji="1" lang="zh-CN" altLang="en-US" sz="2400" b="1" i="1" dirty="0">
                <a:latin typeface="Bookman Old Style" panose="02050604050505020204" pitchFamily="18" charset="0"/>
                <a:sym typeface="Symbol" panose="05050102010706020507" pitchFamily="18" charset="2"/>
              </a:rPr>
              <a:t> </a:t>
            </a:r>
            <a:r>
              <a:rPr kumimoji="1" lang="zh-CN" altLang="en-US" sz="2400" b="1" dirty="0">
                <a:latin typeface="Bookman Old Style" panose="02050604050505020204" pitchFamily="18" charset="0"/>
                <a:sym typeface="Symbol" panose="05050102010706020507" pitchFamily="18" charset="2"/>
              </a:rPr>
              <a:t> </a:t>
            </a:r>
            <a:r>
              <a:rPr kumimoji="1" lang="en-US" altLang="zh-CN" sz="2400" b="1" i="1" dirty="0" err="1">
                <a:latin typeface="Bookman Old Style" panose="02050604050505020204" pitchFamily="18" charset="0"/>
                <a:sym typeface="Symbol" panose="05050102010706020507" pitchFamily="18" charset="2"/>
              </a:rPr>
              <a:t>kx</a:t>
            </a:r>
            <a:r>
              <a:rPr kumimoji="1" lang="en-US" altLang="zh-CN" sz="2400" b="1" i="1" dirty="0">
                <a:latin typeface="Bookman Old Style" panose="02050604050505020204" pitchFamily="18" charset="0"/>
                <a:sym typeface="Symbol" panose="05050102010706020507" pitchFamily="18" charset="2"/>
              </a:rPr>
              <a:t>  </a:t>
            </a:r>
            <a:r>
              <a:rPr kumimoji="1" lang="en-US" altLang="zh-CN" sz="2400" dirty="0">
                <a:latin typeface="Bookman Old Style" panose="02050604050505020204" pitchFamily="18" charset="0"/>
                <a:sym typeface="Symbol" panose="05050102010706020507" pitchFamily="18" charset="2"/>
              </a:rPr>
              <a:t>(0 x  a)</a:t>
            </a:r>
            <a:r>
              <a:rPr kumimoji="1" lang="zh-CN" altLang="en-US" sz="2400" dirty="0">
                <a:latin typeface="Bookman Old Style" panose="02050604050505020204" pitchFamily="18" charset="0"/>
                <a:sym typeface="Symbol" panose="05050102010706020507" pitchFamily="18" charset="2"/>
              </a:rPr>
              <a:t>式</a:t>
            </a:r>
            <a:r>
              <a:rPr kumimoji="1" lang="zh-CN" altLang="en-US" sz="2400" b="1" dirty="0">
                <a:latin typeface="Bookman Old Style" panose="02050604050505020204" pitchFamily="18" charset="0"/>
                <a:sym typeface="Symbol" panose="05050102010706020507" pitchFamily="18" charset="2"/>
              </a:rPr>
              <a:t>中</a:t>
            </a:r>
            <a:r>
              <a:rPr kumimoji="1" lang="en-US" altLang="zh-CN" sz="2400" i="1" dirty="0">
                <a:latin typeface="Bookman Old Style" panose="02050604050505020204" pitchFamily="18" charset="0"/>
                <a:sym typeface="Symbol" panose="05050102010706020507" pitchFamily="18" charset="2"/>
              </a:rPr>
              <a:t>k </a:t>
            </a:r>
            <a:r>
              <a:rPr kumimoji="1" lang="zh-CN" altLang="en-US" sz="2400" b="1" dirty="0">
                <a:latin typeface="Bookman Old Style" panose="02050604050505020204" pitchFamily="18" charset="0"/>
                <a:sym typeface="Symbol" panose="05050102010706020507" pitchFamily="18" charset="2"/>
              </a:rPr>
              <a:t>为正常数</a:t>
            </a:r>
            <a:r>
              <a:rPr kumimoji="1" lang="en-US" altLang="zh-CN" sz="2400" b="1" dirty="0">
                <a:latin typeface="Bookman Old Style" panose="02050604050505020204" pitchFamily="18" charset="0"/>
                <a:sym typeface="Symbol" panose="05050102010706020507" pitchFamily="18" charset="2"/>
              </a:rPr>
              <a:t>,</a:t>
            </a:r>
            <a:r>
              <a:rPr kumimoji="1" lang="zh-CN" altLang="en-US" sz="2400" b="1" dirty="0">
                <a:latin typeface="Bookman Old Style" panose="02050604050505020204" pitchFamily="18" charset="0"/>
                <a:sym typeface="Symbol" panose="05050102010706020507" pitchFamily="18" charset="2"/>
              </a:rPr>
              <a:t>试证明</a:t>
            </a:r>
            <a:r>
              <a:rPr kumimoji="1" lang="en-US" altLang="zh-CN" sz="2400" b="1" dirty="0">
                <a:latin typeface="Bookman Old Style" panose="02050604050505020204" pitchFamily="18" charset="0"/>
                <a:sym typeface="Wingdings" panose="05000000000000000000" pitchFamily="2" charset="2"/>
              </a:rPr>
              <a:t>:</a:t>
            </a:r>
          </a:p>
        </p:txBody>
      </p:sp>
      <p:graphicFrame>
        <p:nvGraphicFramePr>
          <p:cNvPr id="82947" name="Object 3"/>
          <p:cNvGraphicFramePr>
            <a:graphicFrameLocks noChangeAspect="1"/>
          </p:cNvGraphicFramePr>
          <p:nvPr/>
        </p:nvGraphicFramePr>
        <p:xfrm>
          <a:off x="6011863" y="981075"/>
          <a:ext cx="687387" cy="887413"/>
        </p:xfrm>
        <a:graphic>
          <a:graphicData uri="http://schemas.openxmlformats.org/presentationml/2006/ole">
            <mc:AlternateContent xmlns:mc="http://schemas.openxmlformats.org/markup-compatibility/2006">
              <mc:Choice xmlns:v="urn:schemas-microsoft-com:vml" Requires="v">
                <p:oleObj spid="_x0000_s83271" name="Equation" r:id="rId3" imgW="282406" imgH="435619" progId="Equation.3">
                  <p:embed/>
                </p:oleObj>
              </mc:Choice>
              <mc:Fallback>
                <p:oleObj name="Equation" r:id="rId3" imgW="282406" imgH="43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981075"/>
                        <a:ext cx="687387"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48" name="Rectangle 4"/>
          <p:cNvSpPr>
            <a:spLocks noChangeArrowheads="1"/>
          </p:cNvSpPr>
          <p:nvPr/>
        </p:nvSpPr>
        <p:spPr bwMode="auto">
          <a:xfrm>
            <a:off x="228600" y="1131888"/>
            <a:ext cx="607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latin typeface="Bookman Old Style" panose="02050604050505020204" pitchFamily="18" charset="0"/>
                <a:sym typeface="Wingdings" panose="05000000000000000000" pitchFamily="2" charset="2"/>
              </a:rPr>
              <a:t>(1) </a:t>
            </a:r>
            <a:r>
              <a:rPr kumimoji="1" lang="zh-CN" altLang="en-US" sz="2400" b="1">
                <a:latin typeface="Bookman Old Style" panose="02050604050505020204" pitchFamily="18" charset="0"/>
                <a:sym typeface="Wingdings" panose="05000000000000000000" pitchFamily="2" charset="2"/>
              </a:rPr>
              <a:t>平板外空间的场强为均匀电场</a:t>
            </a:r>
            <a:r>
              <a:rPr kumimoji="1" lang="en-US" altLang="zh-CN" sz="2400" b="1">
                <a:latin typeface="Bookman Old Style" panose="02050604050505020204" pitchFamily="18" charset="0"/>
                <a:sym typeface="Wingdings" panose="05000000000000000000" pitchFamily="2" charset="2"/>
              </a:rPr>
              <a:t>,</a:t>
            </a:r>
            <a:r>
              <a:rPr kumimoji="1" lang="zh-CN" altLang="en-US" sz="2400" b="1">
                <a:latin typeface="Bookman Old Style" panose="02050604050505020204" pitchFamily="18" charset="0"/>
                <a:sym typeface="Wingdings" panose="05000000000000000000" pitchFamily="2" charset="2"/>
              </a:rPr>
              <a:t>大小为</a:t>
            </a:r>
          </a:p>
        </p:txBody>
      </p:sp>
      <p:sp>
        <p:nvSpPr>
          <p:cNvPr id="82949" name="Text Box 5"/>
          <p:cNvSpPr txBox="1">
            <a:spLocks noChangeArrowheads="1"/>
          </p:cNvSpPr>
          <p:nvPr/>
        </p:nvSpPr>
        <p:spPr bwMode="auto">
          <a:xfrm>
            <a:off x="292100" y="1795463"/>
            <a:ext cx="180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1">
                <a:latin typeface="Bookman Old Style" panose="02050604050505020204" pitchFamily="18" charset="0"/>
              </a:rPr>
              <a:t> (2)  </a:t>
            </a:r>
            <a:r>
              <a:rPr kumimoji="1" lang="zh-CN" altLang="en-US" sz="2400" b="1">
                <a:latin typeface="Bookman Old Style" panose="02050604050505020204" pitchFamily="18" charset="0"/>
              </a:rPr>
              <a:t>平板内</a:t>
            </a:r>
          </a:p>
        </p:txBody>
      </p:sp>
      <p:graphicFrame>
        <p:nvGraphicFramePr>
          <p:cNvPr id="82950" name="Object 6"/>
          <p:cNvGraphicFramePr>
            <a:graphicFrameLocks noChangeAspect="1"/>
          </p:cNvGraphicFramePr>
          <p:nvPr/>
        </p:nvGraphicFramePr>
        <p:xfrm>
          <a:off x="1995488" y="1589088"/>
          <a:ext cx="1036637" cy="831850"/>
        </p:xfrm>
        <a:graphic>
          <a:graphicData uri="http://schemas.openxmlformats.org/presentationml/2006/ole">
            <mc:AlternateContent xmlns:mc="http://schemas.openxmlformats.org/markup-compatibility/2006">
              <mc:Choice xmlns:v="urn:schemas-microsoft-com:vml" Requires="v">
                <p:oleObj spid="_x0000_s83272" name="Equation" r:id="rId5" imgW="598467" imgH="406985" progId="Equation.3">
                  <p:embed/>
                </p:oleObj>
              </mc:Choice>
              <mc:Fallback>
                <p:oleObj name="Equation" r:id="rId5" imgW="598467" imgH="40698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5488" y="1589088"/>
                        <a:ext cx="1036637"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51" name="Text Box 7"/>
          <p:cNvSpPr txBox="1">
            <a:spLocks noChangeArrowheads="1"/>
          </p:cNvSpPr>
          <p:nvPr/>
        </p:nvSpPr>
        <p:spPr bwMode="auto">
          <a:xfrm>
            <a:off x="2843213" y="1746250"/>
            <a:ext cx="1584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b="1">
                <a:latin typeface="Bookman Old Style" panose="02050604050505020204" pitchFamily="18" charset="0"/>
              </a:rPr>
              <a:t>  </a:t>
            </a:r>
            <a:r>
              <a:rPr kumimoji="1" lang="zh-CN" altLang="en-US" sz="2800" b="1">
                <a:latin typeface="Bookman Old Style" panose="02050604050505020204" pitchFamily="18" charset="0"/>
              </a:rPr>
              <a:t>处</a:t>
            </a:r>
            <a:r>
              <a:rPr kumimoji="1" lang="en-US" altLang="zh-CN" sz="2800">
                <a:latin typeface="Bookman Old Style" panose="02050604050505020204" pitchFamily="18" charset="0"/>
              </a:rPr>
              <a:t>E=0</a:t>
            </a:r>
          </a:p>
        </p:txBody>
      </p:sp>
      <p:sp>
        <p:nvSpPr>
          <p:cNvPr id="237576" name="Text Box 8"/>
          <p:cNvSpPr txBox="1">
            <a:spLocks noChangeArrowheads="1"/>
          </p:cNvSpPr>
          <p:nvPr/>
        </p:nvSpPr>
        <p:spPr bwMode="auto">
          <a:xfrm>
            <a:off x="228600" y="2397125"/>
            <a:ext cx="51450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Bookman Old Style" panose="02050604050505020204" pitchFamily="18" charset="0"/>
              </a:rPr>
              <a:t>解</a:t>
            </a:r>
            <a:r>
              <a:rPr kumimoji="1" lang="en-US" altLang="zh-CN" sz="2400" b="1">
                <a:latin typeface="Bookman Old Style" panose="02050604050505020204" pitchFamily="18" charset="0"/>
                <a:sym typeface="Wingdings" panose="05000000000000000000" pitchFamily="2" charset="2"/>
              </a:rPr>
              <a:t>(1)</a:t>
            </a:r>
          </a:p>
          <a:p>
            <a:pPr eaLnBrk="1" hangingPunct="1">
              <a:spcBef>
                <a:spcPct val="0"/>
              </a:spcBef>
              <a:buClrTx/>
              <a:buSzTx/>
              <a:buFontTx/>
              <a:buNone/>
            </a:pPr>
            <a:r>
              <a:rPr kumimoji="1" lang="zh-CN" altLang="en-US" sz="2400" b="1">
                <a:latin typeface="Bookman Old Style" panose="02050604050505020204" pitchFamily="18" charset="0"/>
              </a:rPr>
              <a:t>据分析可知平板外的电场是均匀电场</a:t>
            </a:r>
            <a:r>
              <a:rPr kumimoji="1" lang="en-US" altLang="zh-CN" sz="2400" b="1">
                <a:latin typeface="Bookman Old Style" panose="02050604050505020204" pitchFamily="18" charset="0"/>
              </a:rPr>
              <a:t>,</a:t>
            </a:r>
            <a:r>
              <a:rPr kumimoji="1" lang="zh-CN" altLang="en-US" sz="2400" b="1">
                <a:latin typeface="Bookman Old Style" panose="02050604050505020204" pitchFamily="18" charset="0"/>
              </a:rPr>
              <a:t>作如图封闭圆柱面为高斯面</a:t>
            </a:r>
          </a:p>
        </p:txBody>
      </p:sp>
      <p:graphicFrame>
        <p:nvGraphicFramePr>
          <p:cNvPr id="237577" name="Object 9"/>
          <p:cNvGraphicFramePr>
            <a:graphicFrameLocks noChangeAspect="1"/>
          </p:cNvGraphicFramePr>
          <p:nvPr/>
        </p:nvGraphicFramePr>
        <p:xfrm>
          <a:off x="444500" y="3584575"/>
          <a:ext cx="3292475" cy="1046163"/>
        </p:xfrm>
        <a:graphic>
          <a:graphicData uri="http://schemas.openxmlformats.org/presentationml/2006/ole">
            <mc:AlternateContent xmlns:mc="http://schemas.openxmlformats.org/markup-compatibility/2006">
              <mc:Choice xmlns:v="urn:schemas-microsoft-com:vml" Requires="v">
                <p:oleObj spid="_x0000_s83273" name="Equation" r:id="rId7" imgW="1383531" imgH="445254" progId="Equation.3">
                  <p:embed/>
                </p:oleObj>
              </mc:Choice>
              <mc:Fallback>
                <p:oleObj name="Equation" r:id="rId7" imgW="1383531" imgH="44525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0" y="3584575"/>
                        <a:ext cx="3292475"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54" name="Line 10"/>
          <p:cNvSpPr>
            <a:spLocks noChangeShapeType="1"/>
          </p:cNvSpPr>
          <p:nvPr/>
        </p:nvSpPr>
        <p:spPr bwMode="auto">
          <a:xfrm>
            <a:off x="6045200" y="2743200"/>
            <a:ext cx="0" cy="25908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55" name="Line 11"/>
          <p:cNvSpPr>
            <a:spLocks noChangeShapeType="1"/>
          </p:cNvSpPr>
          <p:nvPr/>
        </p:nvSpPr>
        <p:spPr bwMode="auto">
          <a:xfrm>
            <a:off x="7391400" y="2743200"/>
            <a:ext cx="0" cy="25908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56" name="Freeform 12"/>
          <p:cNvSpPr>
            <a:spLocks/>
          </p:cNvSpPr>
          <p:nvPr/>
        </p:nvSpPr>
        <p:spPr bwMode="auto">
          <a:xfrm>
            <a:off x="6019800" y="5181600"/>
            <a:ext cx="1371600" cy="152400"/>
          </a:xfrm>
          <a:custGeom>
            <a:avLst/>
            <a:gdLst>
              <a:gd name="T0" fmla="*/ 0 w 864"/>
              <a:gd name="T1" fmla="*/ 2147483647 h 96"/>
              <a:gd name="T2" fmla="*/ 2147483647 w 864"/>
              <a:gd name="T3" fmla="*/ 0 h 96"/>
              <a:gd name="T4" fmla="*/ 2147483647 w 864"/>
              <a:gd name="T5" fmla="*/ 2147483647 h 96"/>
              <a:gd name="T6" fmla="*/ 0 60000 65536"/>
              <a:gd name="T7" fmla="*/ 0 60000 65536"/>
              <a:gd name="T8" fmla="*/ 0 60000 65536"/>
            </a:gdLst>
            <a:ahLst/>
            <a:cxnLst>
              <a:cxn ang="T6">
                <a:pos x="T0" y="T1"/>
              </a:cxn>
              <a:cxn ang="T7">
                <a:pos x="T2" y="T3"/>
              </a:cxn>
              <a:cxn ang="T8">
                <a:pos x="T4" y="T5"/>
              </a:cxn>
            </a:cxnLst>
            <a:rect l="0" t="0" r="r" b="b"/>
            <a:pathLst>
              <a:path w="864" h="96">
                <a:moveTo>
                  <a:pt x="0" y="96"/>
                </a:moveTo>
                <a:cubicBezTo>
                  <a:pt x="72" y="48"/>
                  <a:pt x="144" y="0"/>
                  <a:pt x="288" y="0"/>
                </a:cubicBezTo>
                <a:cubicBezTo>
                  <a:pt x="432" y="0"/>
                  <a:pt x="648" y="48"/>
                  <a:pt x="864" y="96"/>
                </a:cubicBezTo>
              </a:path>
            </a:pathLst>
          </a:custGeom>
          <a:noFill/>
          <a:ln w="9525" cap="flat" cmpd="sng">
            <a:solidFill>
              <a:srgbClr val="00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57" name="Freeform 13"/>
          <p:cNvSpPr>
            <a:spLocks/>
          </p:cNvSpPr>
          <p:nvPr/>
        </p:nvSpPr>
        <p:spPr bwMode="auto">
          <a:xfrm>
            <a:off x="6019800" y="2552700"/>
            <a:ext cx="1371600" cy="533400"/>
          </a:xfrm>
          <a:custGeom>
            <a:avLst/>
            <a:gdLst>
              <a:gd name="T0" fmla="*/ 0 w 864"/>
              <a:gd name="T1" fmla="*/ 2147483647 h 336"/>
              <a:gd name="T2" fmla="*/ 2147483647 w 864"/>
              <a:gd name="T3" fmla="*/ 2147483647 h 336"/>
              <a:gd name="T4" fmla="*/ 2147483647 w 864"/>
              <a:gd name="T5" fmla="*/ 2147483647 h 336"/>
              <a:gd name="T6" fmla="*/ 2147483647 w 864"/>
              <a:gd name="T7" fmla="*/ 2147483647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336">
                <a:moveTo>
                  <a:pt x="0" y="168"/>
                </a:moveTo>
                <a:cubicBezTo>
                  <a:pt x="140" y="84"/>
                  <a:pt x="280" y="0"/>
                  <a:pt x="384" y="24"/>
                </a:cubicBezTo>
                <a:cubicBezTo>
                  <a:pt x="488" y="48"/>
                  <a:pt x="544" y="288"/>
                  <a:pt x="624" y="312"/>
                </a:cubicBezTo>
                <a:cubicBezTo>
                  <a:pt x="704" y="336"/>
                  <a:pt x="784" y="252"/>
                  <a:pt x="864" y="168"/>
                </a:cubicBezTo>
              </a:path>
            </a:pathLst>
          </a:custGeom>
          <a:noFill/>
          <a:ln w="28575" cap="flat" cmpd="sng">
            <a:solidFill>
              <a:srgbClr val="00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58" name="Line 14"/>
          <p:cNvSpPr>
            <a:spLocks noChangeShapeType="1"/>
          </p:cNvSpPr>
          <p:nvPr/>
        </p:nvSpPr>
        <p:spPr bwMode="auto">
          <a:xfrm flipV="1">
            <a:off x="6045200" y="1644650"/>
            <a:ext cx="736600" cy="10985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59" name="Line 15"/>
          <p:cNvSpPr>
            <a:spLocks noChangeShapeType="1"/>
          </p:cNvSpPr>
          <p:nvPr/>
        </p:nvSpPr>
        <p:spPr bwMode="auto">
          <a:xfrm flipV="1">
            <a:off x="7391400" y="1801813"/>
            <a:ext cx="533400" cy="941387"/>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60" name="Line 16"/>
          <p:cNvSpPr>
            <a:spLocks noChangeShapeType="1"/>
          </p:cNvSpPr>
          <p:nvPr/>
        </p:nvSpPr>
        <p:spPr bwMode="auto">
          <a:xfrm>
            <a:off x="6019800" y="4038600"/>
            <a:ext cx="2667000" cy="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61" name="Text Box 17"/>
          <p:cNvSpPr txBox="1">
            <a:spLocks noChangeArrowheads="1"/>
          </p:cNvSpPr>
          <p:nvPr/>
        </p:nvSpPr>
        <p:spPr bwMode="auto">
          <a:xfrm>
            <a:off x="8470900" y="3097213"/>
            <a:ext cx="3635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solidFill>
                  <a:srgbClr val="99FF33"/>
                </a:solidFill>
                <a:latin typeface="Bookman Old Style" panose="02050604050505020204" pitchFamily="18" charset="0"/>
              </a:rPr>
              <a:t> x</a:t>
            </a:r>
          </a:p>
        </p:txBody>
      </p:sp>
      <p:sp>
        <p:nvSpPr>
          <p:cNvPr id="82962" name="Text Box 18"/>
          <p:cNvSpPr txBox="1">
            <a:spLocks noChangeArrowheads="1"/>
          </p:cNvSpPr>
          <p:nvPr/>
        </p:nvSpPr>
        <p:spPr bwMode="auto">
          <a:xfrm>
            <a:off x="5630863" y="3702050"/>
            <a:ext cx="404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solidFill>
                  <a:srgbClr val="99FF33"/>
                </a:solidFill>
                <a:latin typeface="Bookman Old Style" panose="02050604050505020204" pitchFamily="18" charset="0"/>
              </a:rPr>
              <a:t>0</a:t>
            </a:r>
          </a:p>
        </p:txBody>
      </p:sp>
      <p:sp>
        <p:nvSpPr>
          <p:cNvPr id="82963" name="Line 19"/>
          <p:cNvSpPr>
            <a:spLocks noChangeShapeType="1"/>
          </p:cNvSpPr>
          <p:nvPr/>
        </p:nvSpPr>
        <p:spPr bwMode="auto">
          <a:xfrm>
            <a:off x="6045200" y="5181600"/>
            <a:ext cx="0" cy="9144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64" name="Line 20"/>
          <p:cNvSpPr>
            <a:spLocks noChangeShapeType="1"/>
          </p:cNvSpPr>
          <p:nvPr/>
        </p:nvSpPr>
        <p:spPr bwMode="auto">
          <a:xfrm>
            <a:off x="7391400" y="5181600"/>
            <a:ext cx="0" cy="9144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65" name="Line 21"/>
          <p:cNvSpPr>
            <a:spLocks noChangeShapeType="1"/>
          </p:cNvSpPr>
          <p:nvPr/>
        </p:nvSpPr>
        <p:spPr bwMode="auto">
          <a:xfrm>
            <a:off x="6045200" y="5867400"/>
            <a:ext cx="1346200" cy="0"/>
          </a:xfrm>
          <a:prstGeom prst="line">
            <a:avLst/>
          </a:prstGeom>
          <a:noFill/>
          <a:ln w="2857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66" name="Text Box 22"/>
          <p:cNvSpPr txBox="1">
            <a:spLocks noChangeArrowheads="1"/>
          </p:cNvSpPr>
          <p:nvPr/>
        </p:nvSpPr>
        <p:spPr bwMode="auto">
          <a:xfrm>
            <a:off x="6332538" y="5334000"/>
            <a:ext cx="4492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3600">
                <a:solidFill>
                  <a:srgbClr val="99FF33"/>
                </a:solidFill>
                <a:latin typeface="Bookman Old Style" panose="02050604050505020204" pitchFamily="18" charset="0"/>
              </a:rPr>
              <a:t>a</a:t>
            </a:r>
          </a:p>
        </p:txBody>
      </p:sp>
      <p:sp>
        <p:nvSpPr>
          <p:cNvPr id="237591" name="Oval 23"/>
          <p:cNvSpPr>
            <a:spLocks noChangeArrowheads="1"/>
          </p:cNvSpPr>
          <p:nvPr/>
        </p:nvSpPr>
        <p:spPr bwMode="auto">
          <a:xfrm>
            <a:off x="6332538" y="3508375"/>
            <a:ext cx="457200" cy="1368425"/>
          </a:xfrm>
          <a:prstGeom prst="ellipse">
            <a:avLst/>
          </a:prstGeom>
          <a:noFill/>
          <a:ln w="28575" cap="rnd">
            <a:solidFill>
              <a:srgbClr val="00FF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92" name="Oval 24"/>
          <p:cNvSpPr>
            <a:spLocks noChangeArrowheads="1"/>
          </p:cNvSpPr>
          <p:nvPr/>
        </p:nvSpPr>
        <p:spPr bwMode="auto">
          <a:xfrm>
            <a:off x="6553200" y="3508375"/>
            <a:ext cx="457200" cy="1368425"/>
          </a:xfrm>
          <a:prstGeom prst="ellipse">
            <a:avLst/>
          </a:prstGeom>
          <a:noFill/>
          <a:ln w="19050">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7593" name="Freeform 25"/>
          <p:cNvSpPr>
            <a:spLocks/>
          </p:cNvSpPr>
          <p:nvPr/>
        </p:nvSpPr>
        <p:spPr bwMode="auto">
          <a:xfrm>
            <a:off x="6286500" y="3505200"/>
            <a:ext cx="266700" cy="1371600"/>
          </a:xfrm>
          <a:custGeom>
            <a:avLst/>
            <a:gdLst>
              <a:gd name="T0" fmla="*/ 2147483647 w 168"/>
              <a:gd name="T1" fmla="*/ 0 h 864"/>
              <a:gd name="T2" fmla="*/ 2147483647 w 168"/>
              <a:gd name="T3" fmla="*/ 2147483647 h 864"/>
              <a:gd name="T4" fmla="*/ 2147483647 w 168"/>
              <a:gd name="T5" fmla="*/ 2147483647 h 864"/>
              <a:gd name="T6" fmla="*/ 2147483647 w 168"/>
              <a:gd name="T7" fmla="*/ 2147483647 h 8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864">
                <a:moveTo>
                  <a:pt x="120" y="0"/>
                </a:moveTo>
                <a:cubicBezTo>
                  <a:pt x="80" y="92"/>
                  <a:pt x="40" y="184"/>
                  <a:pt x="24" y="288"/>
                </a:cubicBezTo>
                <a:cubicBezTo>
                  <a:pt x="8" y="392"/>
                  <a:pt x="0" y="528"/>
                  <a:pt x="24" y="624"/>
                </a:cubicBezTo>
                <a:cubicBezTo>
                  <a:pt x="48" y="720"/>
                  <a:pt x="152" y="824"/>
                  <a:pt x="168" y="864"/>
                </a:cubicBezTo>
              </a:path>
            </a:pathLst>
          </a:custGeom>
          <a:noFill/>
          <a:ln w="38100" cap="flat" cmpd="sng">
            <a:solidFill>
              <a:srgbClr val="00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237594" name="Text Box 26"/>
          <p:cNvSpPr txBox="1">
            <a:spLocks noChangeArrowheads="1"/>
          </p:cNvSpPr>
          <p:nvPr/>
        </p:nvSpPr>
        <p:spPr bwMode="auto">
          <a:xfrm>
            <a:off x="6223000" y="294005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solidFill>
                  <a:srgbClr val="99FF33"/>
                </a:solidFill>
                <a:latin typeface="Bookman Old Style" panose="02050604050505020204" pitchFamily="18" charset="0"/>
              </a:rPr>
              <a:t>x</a:t>
            </a:r>
          </a:p>
        </p:txBody>
      </p:sp>
      <p:sp>
        <p:nvSpPr>
          <p:cNvPr id="237595" name="Text Box 27"/>
          <p:cNvSpPr txBox="1">
            <a:spLocks noChangeArrowheads="1"/>
          </p:cNvSpPr>
          <p:nvPr/>
        </p:nvSpPr>
        <p:spPr bwMode="auto">
          <a:xfrm>
            <a:off x="6477000" y="2971800"/>
            <a:ext cx="544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solidFill>
                  <a:srgbClr val="99FF33"/>
                </a:solidFill>
                <a:latin typeface="Bookman Old Style" panose="02050604050505020204" pitchFamily="18" charset="0"/>
              </a:rPr>
              <a:t>dx</a:t>
            </a:r>
          </a:p>
        </p:txBody>
      </p:sp>
      <p:sp>
        <p:nvSpPr>
          <p:cNvPr id="237596" name="Text Box 28"/>
          <p:cNvSpPr txBox="1">
            <a:spLocks noChangeArrowheads="1"/>
          </p:cNvSpPr>
          <p:nvPr/>
        </p:nvSpPr>
        <p:spPr bwMode="auto">
          <a:xfrm>
            <a:off x="4275138" y="3535363"/>
            <a:ext cx="4397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solidFill>
                  <a:srgbClr val="99FF33"/>
                </a:solidFill>
                <a:latin typeface="Bookman Old Style" panose="02050604050505020204" pitchFamily="18" charset="0"/>
              </a:rPr>
              <a:t>E</a:t>
            </a:r>
          </a:p>
        </p:txBody>
      </p:sp>
      <p:sp>
        <p:nvSpPr>
          <p:cNvPr id="237597" name="Text Box 29"/>
          <p:cNvSpPr txBox="1">
            <a:spLocks noChangeArrowheads="1"/>
          </p:cNvSpPr>
          <p:nvPr/>
        </p:nvSpPr>
        <p:spPr bwMode="auto">
          <a:xfrm>
            <a:off x="4716463" y="3573463"/>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solidFill>
                  <a:srgbClr val="99FF33"/>
                </a:solidFill>
                <a:latin typeface="Bookman Old Style" panose="02050604050505020204" pitchFamily="18" charset="0"/>
              </a:rPr>
              <a:t>S</a:t>
            </a:r>
          </a:p>
        </p:txBody>
      </p:sp>
      <p:graphicFrame>
        <p:nvGraphicFramePr>
          <p:cNvPr id="237598" name="Object 30"/>
          <p:cNvGraphicFramePr>
            <a:graphicFrameLocks noChangeAspect="1"/>
          </p:cNvGraphicFramePr>
          <p:nvPr/>
        </p:nvGraphicFramePr>
        <p:xfrm>
          <a:off x="-58738" y="4557713"/>
          <a:ext cx="3381376" cy="735012"/>
        </p:xfrm>
        <a:graphic>
          <a:graphicData uri="http://schemas.openxmlformats.org/presentationml/2006/ole">
            <mc:AlternateContent xmlns:mc="http://schemas.openxmlformats.org/markup-compatibility/2006">
              <mc:Choice xmlns:v="urn:schemas-microsoft-com:vml" Requires="v">
                <p:oleObj spid="_x0000_s83274" name="公式" r:id="rId9" imgW="1421936" imgH="306426" progId="Equation.3">
                  <p:embed/>
                </p:oleObj>
              </mc:Choice>
              <mc:Fallback>
                <p:oleObj name="公式" r:id="rId9" imgW="1421936" imgH="306426"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38" y="4557713"/>
                        <a:ext cx="3381376" cy="735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599" name="Object 31"/>
          <p:cNvGraphicFramePr>
            <a:graphicFrameLocks noChangeAspect="1"/>
          </p:cNvGraphicFramePr>
          <p:nvPr/>
        </p:nvGraphicFramePr>
        <p:xfrm>
          <a:off x="3276600" y="4508500"/>
          <a:ext cx="1662113" cy="904875"/>
        </p:xfrm>
        <a:graphic>
          <a:graphicData uri="http://schemas.openxmlformats.org/presentationml/2006/ole">
            <mc:AlternateContent xmlns:mc="http://schemas.openxmlformats.org/markup-compatibility/2006">
              <mc:Choice xmlns:v="urn:schemas-microsoft-com:vml" Requires="v">
                <p:oleObj spid="_x0000_s83275" name="Equation" r:id="rId11" imgW="689391" imgH="382965" progId="Equation.3">
                  <p:embed/>
                </p:oleObj>
              </mc:Choice>
              <mc:Fallback>
                <p:oleObj name="Equation" r:id="rId11" imgW="689391" imgH="382965"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4508500"/>
                        <a:ext cx="166211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600" name="Object 32"/>
          <p:cNvGraphicFramePr>
            <a:graphicFrameLocks noChangeAspect="1"/>
          </p:cNvGraphicFramePr>
          <p:nvPr/>
        </p:nvGraphicFramePr>
        <p:xfrm>
          <a:off x="1204913" y="5191125"/>
          <a:ext cx="1365250" cy="904875"/>
        </p:xfrm>
        <a:graphic>
          <a:graphicData uri="http://schemas.openxmlformats.org/presentationml/2006/ole">
            <mc:AlternateContent xmlns:mc="http://schemas.openxmlformats.org/markup-compatibility/2006">
              <mc:Choice xmlns:v="urn:schemas-microsoft-com:vml" Requires="v">
                <p:oleObj spid="_x0000_s83276" name="Equation" r:id="rId13" imgW="560198" imgH="382965" progId="Equation.3">
                  <p:embed/>
                </p:oleObj>
              </mc:Choice>
              <mc:Fallback>
                <p:oleObj name="Equation" r:id="rId13" imgW="560198" imgH="382965"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4913" y="5191125"/>
                        <a:ext cx="136525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601" name="AutoShape 33"/>
          <p:cNvSpPr>
            <a:spLocks noChangeArrowheads="1"/>
          </p:cNvSpPr>
          <p:nvPr/>
        </p:nvSpPr>
        <p:spPr bwMode="auto">
          <a:xfrm>
            <a:off x="228600" y="6096000"/>
            <a:ext cx="976313" cy="485775"/>
          </a:xfrm>
          <a:prstGeom prst="rightArrow">
            <a:avLst>
              <a:gd name="adj1" fmla="val 50000"/>
              <a:gd name="adj2" fmla="val 50245"/>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37602" name="Object 34"/>
          <p:cNvGraphicFramePr>
            <a:graphicFrameLocks noChangeAspect="1"/>
          </p:cNvGraphicFramePr>
          <p:nvPr/>
        </p:nvGraphicFramePr>
        <p:xfrm>
          <a:off x="1204913" y="5867400"/>
          <a:ext cx="2136775" cy="904875"/>
        </p:xfrm>
        <a:graphic>
          <a:graphicData uri="http://schemas.openxmlformats.org/presentationml/2006/ole">
            <mc:AlternateContent xmlns:mc="http://schemas.openxmlformats.org/markup-compatibility/2006">
              <mc:Choice xmlns:v="urn:schemas-microsoft-com:vml" Requires="v">
                <p:oleObj spid="_x0000_s83277" name="Equation" r:id="rId15" imgW="890508" imgH="382965" progId="Equation.3">
                  <p:embed/>
                </p:oleObj>
              </mc:Choice>
              <mc:Fallback>
                <p:oleObj name="Equation" r:id="rId15" imgW="890508" imgH="382965" progId="Equation.3">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4913" y="5867400"/>
                        <a:ext cx="213677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603" name="Object 35"/>
          <p:cNvGraphicFramePr>
            <a:graphicFrameLocks noChangeAspect="1"/>
          </p:cNvGraphicFramePr>
          <p:nvPr/>
        </p:nvGraphicFramePr>
        <p:xfrm>
          <a:off x="3760788" y="5781675"/>
          <a:ext cx="1870075" cy="990600"/>
        </p:xfrm>
        <a:graphic>
          <a:graphicData uri="http://schemas.openxmlformats.org/presentationml/2006/ole">
            <mc:AlternateContent xmlns:mc="http://schemas.openxmlformats.org/markup-compatibility/2006">
              <mc:Choice xmlns:v="urn:schemas-microsoft-com:vml" Requires="v">
                <p:oleObj spid="_x0000_s83278" name="Equation" r:id="rId17" imgW="775564" imgH="421234" progId="Equation.3">
                  <p:embed/>
                </p:oleObj>
              </mc:Choice>
              <mc:Fallback>
                <p:oleObj name="Equation" r:id="rId17" imgW="775564" imgH="421234" progId="Equation.3">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60788" y="5781675"/>
                        <a:ext cx="18700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7604" name="Group 36"/>
          <p:cNvGrpSpPr>
            <a:grpSpLocks/>
          </p:cNvGrpSpPr>
          <p:nvPr/>
        </p:nvGrpSpPr>
        <p:grpSpPr bwMode="auto">
          <a:xfrm>
            <a:off x="5003800" y="3500438"/>
            <a:ext cx="3505200" cy="1371600"/>
            <a:chOff x="3072" y="2208"/>
            <a:chExt cx="2208" cy="864"/>
          </a:xfrm>
        </p:grpSpPr>
        <p:sp>
          <p:nvSpPr>
            <p:cNvPr id="82983" name="Line 37"/>
            <p:cNvSpPr>
              <a:spLocks noChangeShapeType="1"/>
            </p:cNvSpPr>
            <p:nvPr/>
          </p:nvSpPr>
          <p:spPr bwMode="auto">
            <a:xfrm>
              <a:off x="4656" y="2210"/>
              <a:ext cx="480"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84" name="Oval 38"/>
            <p:cNvSpPr>
              <a:spLocks noChangeArrowheads="1"/>
            </p:cNvSpPr>
            <p:nvPr/>
          </p:nvSpPr>
          <p:spPr bwMode="auto">
            <a:xfrm>
              <a:off x="4992" y="2210"/>
              <a:ext cx="288" cy="862"/>
            </a:xfrm>
            <a:prstGeom prst="ellipse">
              <a:avLst/>
            </a:prstGeom>
            <a:solidFill>
              <a:schemeClr val="accent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2985" name="Line 39"/>
            <p:cNvSpPr>
              <a:spLocks noChangeShapeType="1"/>
            </p:cNvSpPr>
            <p:nvPr/>
          </p:nvSpPr>
          <p:spPr bwMode="auto">
            <a:xfrm>
              <a:off x="3808" y="2210"/>
              <a:ext cx="848" cy="0"/>
            </a:xfrm>
            <a:prstGeom prst="line">
              <a:avLst/>
            </a:prstGeom>
            <a:noFill/>
            <a:ln w="571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86" name="Line 40"/>
            <p:cNvSpPr>
              <a:spLocks noChangeShapeType="1"/>
            </p:cNvSpPr>
            <p:nvPr/>
          </p:nvSpPr>
          <p:spPr bwMode="auto">
            <a:xfrm flipH="1">
              <a:off x="3194" y="2210"/>
              <a:ext cx="614"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87" name="Line 41"/>
            <p:cNvSpPr>
              <a:spLocks noChangeShapeType="1"/>
            </p:cNvSpPr>
            <p:nvPr/>
          </p:nvSpPr>
          <p:spPr bwMode="auto">
            <a:xfrm>
              <a:off x="4656" y="3072"/>
              <a:ext cx="480"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88" name="Line 42"/>
            <p:cNvSpPr>
              <a:spLocks noChangeShapeType="1"/>
            </p:cNvSpPr>
            <p:nvPr/>
          </p:nvSpPr>
          <p:spPr bwMode="auto">
            <a:xfrm>
              <a:off x="3808" y="3072"/>
              <a:ext cx="848" cy="0"/>
            </a:xfrm>
            <a:prstGeom prst="line">
              <a:avLst/>
            </a:prstGeom>
            <a:noFill/>
            <a:ln w="571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89" name="Line 43"/>
            <p:cNvSpPr>
              <a:spLocks noChangeShapeType="1"/>
            </p:cNvSpPr>
            <p:nvPr/>
          </p:nvSpPr>
          <p:spPr bwMode="auto">
            <a:xfrm flipH="1">
              <a:off x="3194" y="3072"/>
              <a:ext cx="614"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2990" name="Oval 44"/>
            <p:cNvSpPr>
              <a:spLocks noChangeArrowheads="1"/>
            </p:cNvSpPr>
            <p:nvPr/>
          </p:nvSpPr>
          <p:spPr bwMode="auto">
            <a:xfrm>
              <a:off x="3072" y="2208"/>
              <a:ext cx="288" cy="862"/>
            </a:xfrm>
            <a:prstGeom prst="ellipse">
              <a:avLst/>
            </a:prstGeom>
            <a:solidFill>
              <a:schemeClr val="accent1"/>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37613" name="Line 45"/>
          <p:cNvSpPr>
            <a:spLocks noChangeShapeType="1"/>
          </p:cNvSpPr>
          <p:nvPr/>
        </p:nvSpPr>
        <p:spPr bwMode="auto">
          <a:xfrm flipH="1">
            <a:off x="4495800" y="4221163"/>
            <a:ext cx="574675" cy="0"/>
          </a:xfrm>
          <a:prstGeom prst="line">
            <a:avLst/>
          </a:prstGeom>
          <a:noFill/>
          <a:ln w="5715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237614" name="Line 46"/>
          <p:cNvSpPr>
            <a:spLocks noChangeShapeType="1"/>
          </p:cNvSpPr>
          <p:nvPr/>
        </p:nvSpPr>
        <p:spPr bwMode="auto">
          <a:xfrm>
            <a:off x="8153400" y="4221163"/>
            <a:ext cx="500063" cy="0"/>
          </a:xfrm>
          <a:prstGeom prst="line">
            <a:avLst/>
          </a:prstGeom>
          <a:noFill/>
          <a:ln w="5715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7576">
                                            <p:txEl>
                                              <p:pRg st="0" end="0"/>
                                            </p:txEl>
                                          </p:spTgt>
                                        </p:tgtEl>
                                        <p:attrNameLst>
                                          <p:attrName>style.visibility</p:attrName>
                                        </p:attrNameLst>
                                      </p:cBhvr>
                                      <p:to>
                                        <p:strVal val="visible"/>
                                      </p:to>
                                    </p:set>
                                    <p:animEffect transition="in" filter="wipe(left)">
                                      <p:cBhvr>
                                        <p:cTn id="7" dur="500"/>
                                        <p:tgtEl>
                                          <p:spTgt spid="23757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7576">
                                            <p:txEl>
                                              <p:pRg st="1" end="1"/>
                                            </p:txEl>
                                          </p:spTgt>
                                        </p:tgtEl>
                                        <p:attrNameLst>
                                          <p:attrName>style.visibility</p:attrName>
                                        </p:attrNameLst>
                                      </p:cBhvr>
                                      <p:to>
                                        <p:strVal val="visible"/>
                                      </p:to>
                                    </p:set>
                                    <p:animEffect transition="in" filter="wipe(left)">
                                      <p:cBhvr>
                                        <p:cTn id="12" dur="500"/>
                                        <p:tgtEl>
                                          <p:spTgt spid="23757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7604"/>
                                        </p:tgtEl>
                                        <p:attrNameLst>
                                          <p:attrName>style.visibility</p:attrName>
                                        </p:attrNameLst>
                                      </p:cBhvr>
                                      <p:to>
                                        <p:strVal val="visible"/>
                                      </p:to>
                                    </p:set>
                                    <p:animEffect transition="in" filter="wipe(left)">
                                      <p:cBhvr>
                                        <p:cTn id="17" dur="500"/>
                                        <p:tgtEl>
                                          <p:spTgt spid="2376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7597">
                                            <p:txEl>
                                              <p:pRg st="0" end="0"/>
                                            </p:txEl>
                                          </p:spTgt>
                                        </p:tgtEl>
                                        <p:attrNameLst>
                                          <p:attrName>style.visibility</p:attrName>
                                        </p:attrNameLst>
                                      </p:cBhvr>
                                      <p:to>
                                        <p:strVal val="visible"/>
                                      </p:to>
                                    </p:set>
                                    <p:animEffect transition="in" filter="wipe(left)">
                                      <p:cBhvr>
                                        <p:cTn id="22" dur="500"/>
                                        <p:tgtEl>
                                          <p:spTgt spid="23759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7613"/>
                                        </p:tgtEl>
                                        <p:attrNameLst>
                                          <p:attrName>style.visibility</p:attrName>
                                        </p:attrNameLst>
                                      </p:cBhvr>
                                      <p:to>
                                        <p:strVal val="visible"/>
                                      </p:to>
                                    </p:set>
                                    <p:animEffect transition="in" filter="wipe(left)">
                                      <p:cBhvr>
                                        <p:cTn id="27" dur="500"/>
                                        <p:tgtEl>
                                          <p:spTgt spid="2376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7596">
                                            <p:txEl>
                                              <p:pRg st="0" end="0"/>
                                            </p:txEl>
                                          </p:spTgt>
                                        </p:tgtEl>
                                        <p:attrNameLst>
                                          <p:attrName>style.visibility</p:attrName>
                                        </p:attrNameLst>
                                      </p:cBhvr>
                                      <p:to>
                                        <p:strVal val="visible"/>
                                      </p:to>
                                    </p:set>
                                    <p:animEffect transition="in" filter="wipe(left)">
                                      <p:cBhvr>
                                        <p:cTn id="32" dur="500"/>
                                        <p:tgtEl>
                                          <p:spTgt spid="23759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7614"/>
                                        </p:tgtEl>
                                        <p:attrNameLst>
                                          <p:attrName>style.visibility</p:attrName>
                                        </p:attrNameLst>
                                      </p:cBhvr>
                                      <p:to>
                                        <p:strVal val="visible"/>
                                      </p:to>
                                    </p:set>
                                    <p:animEffect transition="in" filter="wipe(left)">
                                      <p:cBhvr>
                                        <p:cTn id="37" dur="500"/>
                                        <p:tgtEl>
                                          <p:spTgt spid="2376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37577"/>
                                        </p:tgtEl>
                                        <p:attrNameLst>
                                          <p:attrName>style.visibility</p:attrName>
                                        </p:attrNameLst>
                                      </p:cBhvr>
                                      <p:to>
                                        <p:strVal val="visible"/>
                                      </p:to>
                                    </p:set>
                                    <p:animEffect transition="in" filter="wipe(left)">
                                      <p:cBhvr>
                                        <p:cTn id="42" dur="500"/>
                                        <p:tgtEl>
                                          <p:spTgt spid="23757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7593"/>
                                        </p:tgtEl>
                                        <p:attrNameLst>
                                          <p:attrName>style.visibility</p:attrName>
                                        </p:attrNameLst>
                                      </p:cBhvr>
                                      <p:to>
                                        <p:strVal val="visible"/>
                                      </p:to>
                                    </p:set>
                                    <p:animEffect transition="in" filter="wipe(left)">
                                      <p:cBhvr>
                                        <p:cTn id="47" dur="500"/>
                                        <p:tgtEl>
                                          <p:spTgt spid="2375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7591"/>
                                        </p:tgtEl>
                                        <p:attrNameLst>
                                          <p:attrName>style.visibility</p:attrName>
                                        </p:attrNameLst>
                                      </p:cBhvr>
                                      <p:to>
                                        <p:strVal val="visible"/>
                                      </p:to>
                                    </p:set>
                                    <p:animEffect transition="in" filter="wipe(left)">
                                      <p:cBhvr>
                                        <p:cTn id="52" dur="500"/>
                                        <p:tgtEl>
                                          <p:spTgt spid="23759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7592"/>
                                        </p:tgtEl>
                                        <p:attrNameLst>
                                          <p:attrName>style.visibility</p:attrName>
                                        </p:attrNameLst>
                                      </p:cBhvr>
                                      <p:to>
                                        <p:strVal val="visible"/>
                                      </p:to>
                                    </p:set>
                                    <p:animEffect transition="in" filter="wipe(left)">
                                      <p:cBhvr>
                                        <p:cTn id="57" dur="500"/>
                                        <p:tgtEl>
                                          <p:spTgt spid="23759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7594">
                                            <p:txEl>
                                              <p:pRg st="0" end="0"/>
                                            </p:txEl>
                                          </p:spTgt>
                                        </p:tgtEl>
                                        <p:attrNameLst>
                                          <p:attrName>style.visibility</p:attrName>
                                        </p:attrNameLst>
                                      </p:cBhvr>
                                      <p:to>
                                        <p:strVal val="visible"/>
                                      </p:to>
                                    </p:set>
                                    <p:animEffect transition="in" filter="wipe(left)">
                                      <p:cBhvr>
                                        <p:cTn id="62" dur="500"/>
                                        <p:tgtEl>
                                          <p:spTgt spid="237594">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7595">
                                            <p:txEl>
                                              <p:pRg st="0" end="0"/>
                                            </p:txEl>
                                          </p:spTgt>
                                        </p:tgtEl>
                                        <p:attrNameLst>
                                          <p:attrName>style.visibility</p:attrName>
                                        </p:attrNameLst>
                                      </p:cBhvr>
                                      <p:to>
                                        <p:strVal val="visible"/>
                                      </p:to>
                                    </p:set>
                                    <p:animEffect transition="in" filter="wipe(left)">
                                      <p:cBhvr>
                                        <p:cTn id="67" dur="500"/>
                                        <p:tgtEl>
                                          <p:spTgt spid="237595">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37598"/>
                                        </p:tgtEl>
                                        <p:attrNameLst>
                                          <p:attrName>style.visibility</p:attrName>
                                        </p:attrNameLst>
                                      </p:cBhvr>
                                      <p:to>
                                        <p:strVal val="visible"/>
                                      </p:to>
                                    </p:set>
                                    <p:animEffect transition="in" filter="wipe(left)">
                                      <p:cBhvr>
                                        <p:cTn id="72" dur="500"/>
                                        <p:tgtEl>
                                          <p:spTgt spid="23759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37599"/>
                                        </p:tgtEl>
                                        <p:attrNameLst>
                                          <p:attrName>style.visibility</p:attrName>
                                        </p:attrNameLst>
                                      </p:cBhvr>
                                      <p:to>
                                        <p:strVal val="visible"/>
                                      </p:to>
                                    </p:set>
                                    <p:animEffect transition="in" filter="wipe(left)">
                                      <p:cBhvr>
                                        <p:cTn id="77" dur="500"/>
                                        <p:tgtEl>
                                          <p:spTgt spid="23759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37600"/>
                                        </p:tgtEl>
                                        <p:attrNameLst>
                                          <p:attrName>style.visibility</p:attrName>
                                        </p:attrNameLst>
                                      </p:cBhvr>
                                      <p:to>
                                        <p:strVal val="visible"/>
                                      </p:to>
                                    </p:set>
                                    <p:animEffect transition="in" filter="wipe(left)">
                                      <p:cBhvr>
                                        <p:cTn id="82" dur="500"/>
                                        <p:tgtEl>
                                          <p:spTgt spid="23760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37601"/>
                                        </p:tgtEl>
                                        <p:attrNameLst>
                                          <p:attrName>style.visibility</p:attrName>
                                        </p:attrNameLst>
                                      </p:cBhvr>
                                      <p:to>
                                        <p:strVal val="visible"/>
                                      </p:to>
                                    </p:set>
                                    <p:animEffect transition="in" filter="wipe(left)">
                                      <p:cBhvr>
                                        <p:cTn id="87" dur="500"/>
                                        <p:tgtEl>
                                          <p:spTgt spid="23760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237602"/>
                                        </p:tgtEl>
                                        <p:attrNameLst>
                                          <p:attrName>style.visibility</p:attrName>
                                        </p:attrNameLst>
                                      </p:cBhvr>
                                      <p:to>
                                        <p:strVal val="visible"/>
                                      </p:to>
                                    </p:set>
                                    <p:animEffect transition="in" filter="wipe(left)">
                                      <p:cBhvr>
                                        <p:cTn id="92" dur="500"/>
                                        <p:tgtEl>
                                          <p:spTgt spid="23760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37603"/>
                                        </p:tgtEl>
                                        <p:attrNameLst>
                                          <p:attrName>style.visibility</p:attrName>
                                        </p:attrNameLst>
                                      </p:cBhvr>
                                      <p:to>
                                        <p:strVal val="visible"/>
                                      </p:to>
                                    </p:set>
                                    <p:animEffect transition="in" filter="wipe(left)">
                                      <p:cBhvr>
                                        <p:cTn id="97" dur="500"/>
                                        <p:tgtEl>
                                          <p:spTgt spid="237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6" grpId="0" build="p" autoUpdateAnimBg="0"/>
      <p:bldP spid="237591" grpId="0" animBg="1"/>
      <p:bldP spid="237592" grpId="0" animBg="1"/>
      <p:bldP spid="237593" grpId="0" animBg="1"/>
      <p:bldP spid="237594" grpId="0" build="p" autoUpdateAnimBg="0"/>
      <p:bldP spid="237595" grpId="0" build="p" autoUpdateAnimBg="0"/>
      <p:bldP spid="237596" grpId="0" build="p" autoUpdateAnimBg="0"/>
      <p:bldP spid="237597" grpId="0" build="p" autoUpdateAnimBg="0"/>
      <p:bldP spid="237601" grpId="0" animBg="1"/>
      <p:bldP spid="237613" grpId="0" animBg="1"/>
      <p:bldP spid="2376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53975" y="182563"/>
            <a:ext cx="617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Bookman Old Style" panose="02050604050505020204" pitchFamily="18" charset="0"/>
              </a:rPr>
              <a:t>(2)</a:t>
            </a:r>
          </a:p>
        </p:txBody>
      </p:sp>
      <p:sp>
        <p:nvSpPr>
          <p:cNvPr id="238595" name="Text Box 3"/>
          <p:cNvSpPr txBox="1">
            <a:spLocks noChangeArrowheads="1"/>
          </p:cNvSpPr>
          <p:nvPr/>
        </p:nvSpPr>
        <p:spPr bwMode="auto">
          <a:xfrm>
            <a:off x="700088" y="76200"/>
            <a:ext cx="892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latin typeface="Bookman Old Style" panose="02050604050505020204" pitchFamily="18" charset="0"/>
              </a:rPr>
              <a:t>x&lt;a</a:t>
            </a:r>
          </a:p>
        </p:txBody>
      </p:sp>
      <p:sp>
        <p:nvSpPr>
          <p:cNvPr id="83972" name="Line 4"/>
          <p:cNvSpPr>
            <a:spLocks noChangeShapeType="1"/>
          </p:cNvSpPr>
          <p:nvPr/>
        </p:nvSpPr>
        <p:spPr bwMode="auto">
          <a:xfrm>
            <a:off x="6310313" y="1281113"/>
            <a:ext cx="0" cy="25908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3" name="Line 5"/>
          <p:cNvSpPr>
            <a:spLocks noChangeShapeType="1"/>
          </p:cNvSpPr>
          <p:nvPr/>
        </p:nvSpPr>
        <p:spPr bwMode="auto">
          <a:xfrm>
            <a:off x="7656513" y="1281113"/>
            <a:ext cx="0" cy="25908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4" name="Freeform 6"/>
          <p:cNvSpPr>
            <a:spLocks/>
          </p:cNvSpPr>
          <p:nvPr/>
        </p:nvSpPr>
        <p:spPr bwMode="auto">
          <a:xfrm>
            <a:off x="6284913" y="3719513"/>
            <a:ext cx="1371600" cy="152400"/>
          </a:xfrm>
          <a:custGeom>
            <a:avLst/>
            <a:gdLst>
              <a:gd name="T0" fmla="*/ 0 w 864"/>
              <a:gd name="T1" fmla="*/ 2147483647 h 96"/>
              <a:gd name="T2" fmla="*/ 2147483647 w 864"/>
              <a:gd name="T3" fmla="*/ 0 h 96"/>
              <a:gd name="T4" fmla="*/ 2147483647 w 864"/>
              <a:gd name="T5" fmla="*/ 2147483647 h 96"/>
              <a:gd name="T6" fmla="*/ 0 60000 65536"/>
              <a:gd name="T7" fmla="*/ 0 60000 65536"/>
              <a:gd name="T8" fmla="*/ 0 60000 65536"/>
            </a:gdLst>
            <a:ahLst/>
            <a:cxnLst>
              <a:cxn ang="T6">
                <a:pos x="T0" y="T1"/>
              </a:cxn>
              <a:cxn ang="T7">
                <a:pos x="T2" y="T3"/>
              </a:cxn>
              <a:cxn ang="T8">
                <a:pos x="T4" y="T5"/>
              </a:cxn>
            </a:cxnLst>
            <a:rect l="0" t="0" r="r" b="b"/>
            <a:pathLst>
              <a:path w="864" h="96">
                <a:moveTo>
                  <a:pt x="0" y="96"/>
                </a:moveTo>
                <a:cubicBezTo>
                  <a:pt x="72" y="48"/>
                  <a:pt x="144" y="0"/>
                  <a:pt x="288" y="0"/>
                </a:cubicBezTo>
                <a:cubicBezTo>
                  <a:pt x="432" y="0"/>
                  <a:pt x="648" y="48"/>
                  <a:pt x="864" y="96"/>
                </a:cubicBezTo>
              </a:path>
            </a:pathLst>
          </a:custGeom>
          <a:noFill/>
          <a:ln w="28575" cap="flat" cmpd="sng">
            <a:solidFill>
              <a:srgbClr val="00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5" name="Freeform 7"/>
          <p:cNvSpPr>
            <a:spLocks/>
          </p:cNvSpPr>
          <p:nvPr/>
        </p:nvSpPr>
        <p:spPr bwMode="auto">
          <a:xfrm>
            <a:off x="6284913" y="1090613"/>
            <a:ext cx="1371600" cy="533400"/>
          </a:xfrm>
          <a:custGeom>
            <a:avLst/>
            <a:gdLst>
              <a:gd name="T0" fmla="*/ 0 w 864"/>
              <a:gd name="T1" fmla="*/ 2147483647 h 336"/>
              <a:gd name="T2" fmla="*/ 2147483647 w 864"/>
              <a:gd name="T3" fmla="*/ 2147483647 h 336"/>
              <a:gd name="T4" fmla="*/ 2147483647 w 864"/>
              <a:gd name="T5" fmla="*/ 2147483647 h 336"/>
              <a:gd name="T6" fmla="*/ 2147483647 w 864"/>
              <a:gd name="T7" fmla="*/ 2147483647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336">
                <a:moveTo>
                  <a:pt x="0" y="168"/>
                </a:moveTo>
                <a:cubicBezTo>
                  <a:pt x="140" y="84"/>
                  <a:pt x="280" y="0"/>
                  <a:pt x="384" y="24"/>
                </a:cubicBezTo>
                <a:cubicBezTo>
                  <a:pt x="488" y="48"/>
                  <a:pt x="544" y="288"/>
                  <a:pt x="624" y="312"/>
                </a:cubicBezTo>
                <a:cubicBezTo>
                  <a:pt x="704" y="336"/>
                  <a:pt x="784" y="252"/>
                  <a:pt x="864" y="168"/>
                </a:cubicBezTo>
              </a:path>
            </a:pathLst>
          </a:custGeom>
          <a:noFill/>
          <a:ln w="28575" cap="flat" cmpd="sng">
            <a:solidFill>
              <a:srgbClr val="00FF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6" name="Line 8"/>
          <p:cNvSpPr>
            <a:spLocks noChangeShapeType="1"/>
          </p:cNvSpPr>
          <p:nvPr/>
        </p:nvSpPr>
        <p:spPr bwMode="auto">
          <a:xfrm flipV="1">
            <a:off x="6310313" y="182563"/>
            <a:ext cx="736600" cy="10985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7" name="Line 9"/>
          <p:cNvSpPr>
            <a:spLocks noChangeShapeType="1"/>
          </p:cNvSpPr>
          <p:nvPr/>
        </p:nvSpPr>
        <p:spPr bwMode="auto">
          <a:xfrm flipV="1">
            <a:off x="7656513" y="339725"/>
            <a:ext cx="533400" cy="941388"/>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78" name="Text Box 10"/>
          <p:cNvSpPr txBox="1">
            <a:spLocks noChangeArrowheads="1"/>
          </p:cNvSpPr>
          <p:nvPr/>
        </p:nvSpPr>
        <p:spPr bwMode="auto">
          <a:xfrm>
            <a:off x="8736013" y="1635125"/>
            <a:ext cx="3635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latin typeface="Bookman Old Style" panose="02050604050505020204" pitchFamily="18" charset="0"/>
              </a:rPr>
              <a:t> x</a:t>
            </a:r>
          </a:p>
        </p:txBody>
      </p:sp>
      <p:sp>
        <p:nvSpPr>
          <p:cNvPr id="83979" name="Text Box 11"/>
          <p:cNvSpPr txBox="1">
            <a:spLocks noChangeArrowheads="1"/>
          </p:cNvSpPr>
          <p:nvPr/>
        </p:nvSpPr>
        <p:spPr bwMode="auto">
          <a:xfrm>
            <a:off x="5895975" y="2239963"/>
            <a:ext cx="4048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Bookman Old Style" panose="02050604050505020204" pitchFamily="18" charset="0"/>
              </a:rPr>
              <a:t>0</a:t>
            </a:r>
          </a:p>
        </p:txBody>
      </p:sp>
      <p:sp>
        <p:nvSpPr>
          <p:cNvPr id="83980" name="Line 12"/>
          <p:cNvSpPr>
            <a:spLocks noChangeShapeType="1"/>
          </p:cNvSpPr>
          <p:nvPr/>
        </p:nvSpPr>
        <p:spPr bwMode="auto">
          <a:xfrm>
            <a:off x="6310313" y="3719513"/>
            <a:ext cx="0" cy="9144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1" name="Line 13"/>
          <p:cNvSpPr>
            <a:spLocks noChangeShapeType="1"/>
          </p:cNvSpPr>
          <p:nvPr/>
        </p:nvSpPr>
        <p:spPr bwMode="auto">
          <a:xfrm>
            <a:off x="7656513" y="3719513"/>
            <a:ext cx="0" cy="9144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2" name="Line 14"/>
          <p:cNvSpPr>
            <a:spLocks noChangeShapeType="1"/>
          </p:cNvSpPr>
          <p:nvPr/>
        </p:nvSpPr>
        <p:spPr bwMode="auto">
          <a:xfrm>
            <a:off x="6310313" y="4405313"/>
            <a:ext cx="1346200" cy="0"/>
          </a:xfrm>
          <a:prstGeom prst="line">
            <a:avLst/>
          </a:prstGeom>
          <a:noFill/>
          <a:ln w="2857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3" name="Text Box 15"/>
          <p:cNvSpPr txBox="1">
            <a:spLocks noChangeArrowheads="1"/>
          </p:cNvSpPr>
          <p:nvPr/>
        </p:nvSpPr>
        <p:spPr bwMode="auto">
          <a:xfrm>
            <a:off x="6597650" y="3871913"/>
            <a:ext cx="4492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3600">
                <a:latin typeface="Bookman Old Style" panose="02050604050505020204" pitchFamily="18" charset="0"/>
              </a:rPr>
              <a:t>a</a:t>
            </a:r>
          </a:p>
        </p:txBody>
      </p:sp>
      <p:sp>
        <p:nvSpPr>
          <p:cNvPr id="83984" name="Oval 16"/>
          <p:cNvSpPr>
            <a:spLocks noChangeArrowheads="1"/>
          </p:cNvSpPr>
          <p:nvPr/>
        </p:nvSpPr>
        <p:spPr bwMode="auto">
          <a:xfrm>
            <a:off x="5072063" y="2046288"/>
            <a:ext cx="457200" cy="1368425"/>
          </a:xfrm>
          <a:prstGeom prst="ellipse">
            <a:avLst/>
          </a:prstGeom>
          <a:solidFill>
            <a:srgbClr val="99FF33"/>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85" name="Line 17"/>
          <p:cNvSpPr>
            <a:spLocks noChangeShapeType="1"/>
          </p:cNvSpPr>
          <p:nvPr/>
        </p:nvSpPr>
        <p:spPr bwMode="auto">
          <a:xfrm>
            <a:off x="6310313" y="2046288"/>
            <a:ext cx="736600" cy="0"/>
          </a:xfrm>
          <a:prstGeom prst="line">
            <a:avLst/>
          </a:prstGeom>
          <a:noFill/>
          <a:ln w="57150">
            <a:solidFill>
              <a:srgbClr val="00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6" name="Line 18"/>
          <p:cNvSpPr>
            <a:spLocks noChangeShapeType="1"/>
          </p:cNvSpPr>
          <p:nvPr/>
        </p:nvSpPr>
        <p:spPr bwMode="auto">
          <a:xfrm flipH="1">
            <a:off x="5335588" y="2046288"/>
            <a:ext cx="974725"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7" name="Line 19"/>
          <p:cNvSpPr>
            <a:spLocks noChangeShapeType="1"/>
          </p:cNvSpPr>
          <p:nvPr/>
        </p:nvSpPr>
        <p:spPr bwMode="auto">
          <a:xfrm>
            <a:off x="6310313" y="3414713"/>
            <a:ext cx="736600" cy="0"/>
          </a:xfrm>
          <a:prstGeom prst="line">
            <a:avLst/>
          </a:prstGeom>
          <a:noFill/>
          <a:ln w="57150">
            <a:solidFill>
              <a:srgbClr val="00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8" name="Line 20"/>
          <p:cNvSpPr>
            <a:spLocks noChangeShapeType="1"/>
          </p:cNvSpPr>
          <p:nvPr/>
        </p:nvSpPr>
        <p:spPr bwMode="auto">
          <a:xfrm flipH="1">
            <a:off x="5335588" y="3414713"/>
            <a:ext cx="974725"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89" name="Oval 21"/>
          <p:cNvSpPr>
            <a:spLocks noChangeArrowheads="1"/>
          </p:cNvSpPr>
          <p:nvPr/>
        </p:nvSpPr>
        <p:spPr bwMode="auto">
          <a:xfrm>
            <a:off x="6818313" y="2046288"/>
            <a:ext cx="457200" cy="1368425"/>
          </a:xfrm>
          <a:prstGeom prst="ellipse">
            <a:avLst/>
          </a:prstGeom>
          <a:solidFill>
            <a:srgbClr val="99FF33"/>
          </a:solidFill>
          <a:ln w="19050">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90" name="Text Box 22"/>
          <p:cNvSpPr txBox="1">
            <a:spLocks noChangeArrowheads="1"/>
          </p:cNvSpPr>
          <p:nvPr/>
        </p:nvSpPr>
        <p:spPr bwMode="auto">
          <a:xfrm>
            <a:off x="6488113" y="1477963"/>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a:latin typeface="Bookman Old Style" panose="02050604050505020204" pitchFamily="18" charset="0"/>
              </a:rPr>
              <a:t>x</a:t>
            </a:r>
          </a:p>
        </p:txBody>
      </p:sp>
      <p:sp>
        <p:nvSpPr>
          <p:cNvPr id="83991" name="Line 23"/>
          <p:cNvSpPr>
            <a:spLocks noChangeShapeType="1"/>
          </p:cNvSpPr>
          <p:nvPr/>
        </p:nvSpPr>
        <p:spPr bwMode="auto">
          <a:xfrm>
            <a:off x="7024688" y="2759075"/>
            <a:ext cx="631825" cy="0"/>
          </a:xfrm>
          <a:prstGeom prst="line">
            <a:avLst/>
          </a:prstGeom>
          <a:noFill/>
          <a:ln w="5715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992" name="Text Box 24"/>
          <p:cNvSpPr txBox="1">
            <a:spLocks noChangeArrowheads="1"/>
          </p:cNvSpPr>
          <p:nvPr/>
        </p:nvSpPr>
        <p:spPr bwMode="auto">
          <a:xfrm>
            <a:off x="4462463" y="2046288"/>
            <a:ext cx="596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solidFill>
                  <a:schemeClr val="tx2"/>
                </a:solidFill>
                <a:latin typeface="Bookman Old Style" panose="02050604050505020204" pitchFamily="18" charset="0"/>
              </a:rPr>
              <a:t>E</a:t>
            </a:r>
            <a:r>
              <a:rPr kumimoji="1" lang="en-US" altLang="zh-CN" sz="2000">
                <a:solidFill>
                  <a:schemeClr val="tx2"/>
                </a:solidFill>
                <a:latin typeface="Bookman Old Style" panose="02050604050505020204" pitchFamily="18" charset="0"/>
              </a:rPr>
              <a:t>1</a:t>
            </a:r>
          </a:p>
        </p:txBody>
      </p:sp>
      <p:sp>
        <p:nvSpPr>
          <p:cNvPr id="83993" name="Text Box 25"/>
          <p:cNvSpPr txBox="1">
            <a:spLocks noChangeArrowheads="1"/>
          </p:cNvSpPr>
          <p:nvPr/>
        </p:nvSpPr>
        <p:spPr bwMode="auto">
          <a:xfrm>
            <a:off x="4652963" y="2944813"/>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800">
                <a:latin typeface="Bookman Old Style" panose="02050604050505020204" pitchFamily="18" charset="0"/>
              </a:rPr>
              <a:t>S</a:t>
            </a:r>
          </a:p>
        </p:txBody>
      </p:sp>
      <p:sp>
        <p:nvSpPr>
          <p:cNvPr id="83994" name="Line 26"/>
          <p:cNvSpPr>
            <a:spLocks noChangeShapeType="1"/>
          </p:cNvSpPr>
          <p:nvPr/>
        </p:nvSpPr>
        <p:spPr bwMode="auto">
          <a:xfrm>
            <a:off x="6284913" y="2500313"/>
            <a:ext cx="2633662" cy="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83995" name="Object 27"/>
          <p:cNvGraphicFramePr>
            <a:graphicFrameLocks noChangeAspect="1"/>
          </p:cNvGraphicFramePr>
          <p:nvPr/>
        </p:nvGraphicFramePr>
        <p:xfrm>
          <a:off x="7751763" y="2565400"/>
          <a:ext cx="876300" cy="484188"/>
        </p:xfrm>
        <a:graphic>
          <a:graphicData uri="http://schemas.openxmlformats.org/presentationml/2006/ole">
            <mc:AlternateContent xmlns:mc="http://schemas.openxmlformats.org/markup-compatibility/2006">
              <mc:Choice xmlns:v="urn:schemas-microsoft-com:vml" Requires="v">
                <p:oleObj spid="_x0000_s84430" name="Equation" r:id="rId3" imgW="344695" imgH="177097" progId="Equation.3">
                  <p:embed/>
                </p:oleObj>
              </mc:Choice>
              <mc:Fallback>
                <p:oleObj name="Equation" r:id="rId3" imgW="344695" imgH="177097"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763" y="2565400"/>
                        <a:ext cx="8763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96" name="Line 28"/>
          <p:cNvSpPr>
            <a:spLocks noChangeShapeType="1"/>
          </p:cNvSpPr>
          <p:nvPr/>
        </p:nvSpPr>
        <p:spPr bwMode="auto">
          <a:xfrm flipH="1">
            <a:off x="4652963" y="2759075"/>
            <a:ext cx="682625" cy="0"/>
          </a:xfrm>
          <a:prstGeom prst="line">
            <a:avLst/>
          </a:prstGeom>
          <a:noFill/>
          <a:ln w="57150">
            <a:solidFill>
              <a:srgbClr val="99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238621" name="Object 29"/>
          <p:cNvGraphicFramePr>
            <a:graphicFrameLocks noChangeAspect="1"/>
          </p:cNvGraphicFramePr>
          <p:nvPr/>
        </p:nvGraphicFramePr>
        <p:xfrm>
          <a:off x="53975" y="701675"/>
          <a:ext cx="3978275" cy="979488"/>
        </p:xfrm>
        <a:graphic>
          <a:graphicData uri="http://schemas.openxmlformats.org/presentationml/2006/ole">
            <mc:AlternateContent xmlns:mc="http://schemas.openxmlformats.org/markup-compatibility/2006">
              <mc:Choice xmlns:v="urn:schemas-microsoft-com:vml" Requires="v">
                <p:oleObj spid="_x0000_s84431" name="Equation" r:id="rId5" imgW="1929344" imgH="445254" progId="Equation.3">
                  <p:embed/>
                </p:oleObj>
              </mc:Choice>
              <mc:Fallback>
                <p:oleObj name="Equation" r:id="rId5" imgW="1929344" imgH="445254"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 y="701675"/>
                        <a:ext cx="3978275"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2" name="Object 30"/>
          <p:cNvGraphicFramePr>
            <a:graphicFrameLocks noChangeAspect="1"/>
          </p:cNvGraphicFramePr>
          <p:nvPr/>
        </p:nvGraphicFramePr>
        <p:xfrm>
          <a:off x="53975" y="1747838"/>
          <a:ext cx="2778125" cy="711200"/>
        </p:xfrm>
        <a:graphic>
          <a:graphicData uri="http://schemas.openxmlformats.org/presentationml/2006/ole">
            <mc:AlternateContent xmlns:mc="http://schemas.openxmlformats.org/markup-compatibility/2006">
              <mc:Choice xmlns:v="urn:schemas-microsoft-com:vml" Requires="v">
                <p:oleObj spid="_x0000_s84432" name="Equation" r:id="rId7" imgW="1081990" imgH="306426" progId="Equation.3">
                  <p:embed/>
                </p:oleObj>
              </mc:Choice>
              <mc:Fallback>
                <p:oleObj name="Equation" r:id="rId7" imgW="1081990" imgH="306426"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 y="1747838"/>
                        <a:ext cx="277812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3" name="Object 31"/>
          <p:cNvGraphicFramePr>
            <a:graphicFrameLocks noChangeAspect="1"/>
          </p:cNvGraphicFramePr>
          <p:nvPr/>
        </p:nvGraphicFramePr>
        <p:xfrm>
          <a:off x="2668588" y="1681163"/>
          <a:ext cx="1365250" cy="904875"/>
        </p:xfrm>
        <a:graphic>
          <a:graphicData uri="http://schemas.openxmlformats.org/presentationml/2006/ole">
            <mc:AlternateContent xmlns:mc="http://schemas.openxmlformats.org/markup-compatibility/2006">
              <mc:Choice xmlns:v="urn:schemas-microsoft-com:vml" Requires="v">
                <p:oleObj spid="_x0000_s84433" name="Equation" r:id="rId9" imgW="560198" imgH="382965" progId="Equation.3">
                  <p:embed/>
                </p:oleObj>
              </mc:Choice>
              <mc:Fallback>
                <p:oleObj name="Equation" r:id="rId9" imgW="560198" imgH="382965"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588" y="1681163"/>
                        <a:ext cx="1365250"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4" name="Object 32"/>
          <p:cNvGraphicFramePr>
            <a:graphicFrameLocks noChangeAspect="1"/>
          </p:cNvGraphicFramePr>
          <p:nvPr/>
        </p:nvGraphicFramePr>
        <p:xfrm>
          <a:off x="82550" y="2827338"/>
          <a:ext cx="1679575" cy="481012"/>
        </p:xfrm>
        <a:graphic>
          <a:graphicData uri="http://schemas.openxmlformats.org/presentationml/2006/ole">
            <mc:AlternateContent xmlns:mc="http://schemas.openxmlformats.org/markup-compatibility/2006">
              <mc:Choice xmlns:v="urn:schemas-microsoft-com:vml" Requires="v">
                <p:oleObj spid="_x0000_s84434" name="Equation" r:id="rId11" imgW="866488" imgH="191482" progId="Equation.3">
                  <p:embed/>
                </p:oleObj>
              </mc:Choice>
              <mc:Fallback>
                <p:oleObj name="Equation" r:id="rId11" imgW="866488" imgH="191482" progId="Equation.3">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50" y="2827338"/>
                        <a:ext cx="167957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5" name="Object 33"/>
          <p:cNvGraphicFramePr>
            <a:graphicFrameLocks noChangeAspect="1"/>
          </p:cNvGraphicFramePr>
          <p:nvPr/>
        </p:nvGraphicFramePr>
        <p:xfrm>
          <a:off x="1985963" y="2586038"/>
          <a:ext cx="1692275" cy="989012"/>
        </p:xfrm>
        <a:graphic>
          <a:graphicData uri="http://schemas.openxmlformats.org/presentationml/2006/ole">
            <mc:AlternateContent xmlns:mc="http://schemas.openxmlformats.org/markup-compatibility/2006">
              <mc:Choice xmlns:v="urn:schemas-microsoft-com:vml" Requires="v">
                <p:oleObj spid="_x0000_s84435" name="Equation" r:id="rId13" imgW="699026" imgH="421234" progId="Equation.3">
                  <p:embed/>
                </p:oleObj>
              </mc:Choice>
              <mc:Fallback>
                <p:oleObj name="Equation" r:id="rId13" imgW="699026" imgH="421234"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5963" y="2586038"/>
                        <a:ext cx="169227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26" name="AutoShape 34"/>
          <p:cNvSpPr>
            <a:spLocks noChangeArrowheads="1"/>
          </p:cNvSpPr>
          <p:nvPr/>
        </p:nvSpPr>
        <p:spPr bwMode="auto">
          <a:xfrm>
            <a:off x="82550" y="3765550"/>
            <a:ext cx="976313" cy="485775"/>
          </a:xfrm>
          <a:prstGeom prst="rightArrow">
            <a:avLst>
              <a:gd name="adj1" fmla="val 50000"/>
              <a:gd name="adj2" fmla="val 50245"/>
            </a:avLst>
          </a:prstGeom>
          <a:solidFill>
            <a:srgbClr val="99FF33"/>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38627" name="Object 35"/>
          <p:cNvGraphicFramePr>
            <a:graphicFrameLocks noChangeAspect="1"/>
          </p:cNvGraphicFramePr>
          <p:nvPr/>
        </p:nvGraphicFramePr>
        <p:xfrm>
          <a:off x="1058863" y="3765550"/>
          <a:ext cx="936625" cy="454025"/>
        </p:xfrm>
        <a:graphic>
          <a:graphicData uri="http://schemas.openxmlformats.org/presentationml/2006/ole">
            <mc:AlternateContent xmlns:mc="http://schemas.openxmlformats.org/markup-compatibility/2006">
              <mc:Choice xmlns:v="urn:schemas-microsoft-com:vml" Requires="v">
                <p:oleObj spid="_x0000_s84436" name="Equation" r:id="rId15" imgW="469138" imgH="177097" progId="Equation.3">
                  <p:embed/>
                </p:oleObj>
              </mc:Choice>
              <mc:Fallback>
                <p:oleObj name="Equation" r:id="rId15" imgW="469138" imgH="177097"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8863" y="3765550"/>
                        <a:ext cx="936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8" name="Object 36"/>
          <p:cNvGraphicFramePr>
            <a:graphicFrameLocks noChangeAspect="1"/>
          </p:cNvGraphicFramePr>
          <p:nvPr/>
        </p:nvGraphicFramePr>
        <p:xfrm>
          <a:off x="2163763" y="3455988"/>
          <a:ext cx="1928812" cy="950912"/>
        </p:xfrm>
        <a:graphic>
          <a:graphicData uri="http://schemas.openxmlformats.org/presentationml/2006/ole">
            <mc:AlternateContent xmlns:mc="http://schemas.openxmlformats.org/markup-compatibility/2006">
              <mc:Choice xmlns:v="urn:schemas-microsoft-com:vml" Requires="v">
                <p:oleObj spid="_x0000_s84437" name="Equation" r:id="rId17" imgW="799449" imgH="421234" progId="Equation.3">
                  <p:embed/>
                </p:oleObj>
              </mc:Choice>
              <mc:Fallback>
                <p:oleObj name="Equation" r:id="rId17" imgW="799449" imgH="421234" progId="Equation.3">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3763" y="3455988"/>
                        <a:ext cx="1928812" cy="95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29" name="Object 37"/>
          <p:cNvGraphicFramePr>
            <a:graphicFrameLocks noChangeAspect="1"/>
          </p:cNvGraphicFramePr>
          <p:nvPr/>
        </p:nvGraphicFramePr>
        <p:xfrm>
          <a:off x="1752600" y="4495800"/>
          <a:ext cx="2968625" cy="869950"/>
        </p:xfrm>
        <a:graphic>
          <a:graphicData uri="http://schemas.openxmlformats.org/presentationml/2006/ole">
            <mc:AlternateContent xmlns:mc="http://schemas.openxmlformats.org/markup-compatibility/2006">
              <mc:Choice xmlns:v="urn:schemas-microsoft-com:vml" Requires="v">
                <p:oleObj spid="_x0000_s84438" name="Equation" r:id="rId19" imgW="1244703" imgH="421234" progId="Equation.3">
                  <p:embed/>
                </p:oleObj>
              </mc:Choice>
              <mc:Fallback>
                <p:oleObj name="Equation" r:id="rId19" imgW="1244703" imgH="421234" progId="Equation.3">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2600" y="4495800"/>
                        <a:ext cx="296862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30" name="Object 38"/>
          <p:cNvGraphicFramePr>
            <a:graphicFrameLocks noChangeAspect="1"/>
          </p:cNvGraphicFramePr>
          <p:nvPr/>
        </p:nvGraphicFramePr>
        <p:xfrm>
          <a:off x="134938" y="5746750"/>
          <a:ext cx="1128712" cy="454025"/>
        </p:xfrm>
        <a:graphic>
          <a:graphicData uri="http://schemas.openxmlformats.org/presentationml/2006/ole">
            <mc:AlternateContent xmlns:mc="http://schemas.openxmlformats.org/markup-compatibility/2006">
              <mc:Choice xmlns:v="urn:schemas-microsoft-com:vml" Requires="v">
                <p:oleObj spid="_x0000_s84439" name="Equation" r:id="rId21" imgW="574447" imgH="177097" progId="Equation.3">
                  <p:embed/>
                </p:oleObj>
              </mc:Choice>
              <mc:Fallback>
                <p:oleObj name="Equation" r:id="rId21" imgW="574447" imgH="177097"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938" y="5746750"/>
                        <a:ext cx="1128712"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31" name="AutoShape 39"/>
          <p:cNvSpPr>
            <a:spLocks noChangeArrowheads="1"/>
          </p:cNvSpPr>
          <p:nvPr/>
        </p:nvSpPr>
        <p:spPr bwMode="auto">
          <a:xfrm>
            <a:off x="228600" y="6096000"/>
            <a:ext cx="976313" cy="485775"/>
          </a:xfrm>
          <a:prstGeom prst="rightArrow">
            <a:avLst>
              <a:gd name="adj1" fmla="val 50000"/>
              <a:gd name="adj2" fmla="val 50245"/>
            </a:avLst>
          </a:prstGeom>
          <a:solidFill>
            <a:srgbClr val="99FF33"/>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38632" name="Object 40"/>
          <p:cNvGraphicFramePr>
            <a:graphicFrameLocks noChangeAspect="1"/>
          </p:cNvGraphicFramePr>
          <p:nvPr/>
        </p:nvGraphicFramePr>
        <p:xfrm>
          <a:off x="1752600" y="5562600"/>
          <a:ext cx="2405063" cy="890588"/>
        </p:xfrm>
        <a:graphic>
          <a:graphicData uri="http://schemas.openxmlformats.org/presentationml/2006/ole">
            <mc:AlternateContent xmlns:mc="http://schemas.openxmlformats.org/markup-compatibility/2006">
              <mc:Choice xmlns:v="urn:schemas-microsoft-com:vml" Requires="v">
                <p:oleObj spid="_x0000_s84440" name="Equation" r:id="rId23" imgW="1005316" imgH="421234" progId="Equation.3">
                  <p:embed/>
                </p:oleObj>
              </mc:Choice>
              <mc:Fallback>
                <p:oleObj name="Equation" r:id="rId23" imgW="1005316" imgH="421234" progId="Equation.3">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52600" y="5562600"/>
                        <a:ext cx="2405063"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33" name="Object 41"/>
          <p:cNvGraphicFramePr>
            <a:graphicFrameLocks noChangeAspect="1"/>
          </p:cNvGraphicFramePr>
          <p:nvPr/>
        </p:nvGraphicFramePr>
        <p:xfrm>
          <a:off x="4648200" y="5486400"/>
          <a:ext cx="1366838" cy="962025"/>
        </p:xfrm>
        <a:graphic>
          <a:graphicData uri="http://schemas.openxmlformats.org/presentationml/2006/ole">
            <mc:AlternateContent xmlns:mc="http://schemas.openxmlformats.org/markup-compatibility/2006">
              <mc:Choice xmlns:v="urn:schemas-microsoft-com:vml" Requires="v">
                <p:oleObj spid="_x0000_s84441" name="Equation" r:id="rId25" imgW="560198" imgH="406985" progId="Equation.3">
                  <p:embed/>
                </p:oleObj>
              </mc:Choice>
              <mc:Fallback>
                <p:oleObj name="Equation" r:id="rId25" imgW="560198" imgH="406985"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48200" y="5486400"/>
                        <a:ext cx="1366838"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8594">
                                            <p:txEl>
                                              <p:pRg st="0" end="0"/>
                                            </p:txEl>
                                          </p:spTgt>
                                        </p:tgtEl>
                                        <p:attrNameLst>
                                          <p:attrName>style.visibility</p:attrName>
                                        </p:attrNameLst>
                                      </p:cBhvr>
                                      <p:to>
                                        <p:strVal val="visible"/>
                                      </p:to>
                                    </p:set>
                                    <p:animEffect transition="in" filter="wipe(left)">
                                      <p:cBhvr>
                                        <p:cTn id="7" dur="500"/>
                                        <p:tgtEl>
                                          <p:spTgt spid="2385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8595">
                                            <p:txEl>
                                              <p:pRg st="0" end="0"/>
                                            </p:txEl>
                                          </p:spTgt>
                                        </p:tgtEl>
                                        <p:attrNameLst>
                                          <p:attrName>style.visibility</p:attrName>
                                        </p:attrNameLst>
                                      </p:cBhvr>
                                      <p:to>
                                        <p:strVal val="visible"/>
                                      </p:to>
                                    </p:set>
                                    <p:animEffect transition="in" filter="wipe(left)">
                                      <p:cBhvr>
                                        <p:cTn id="12" dur="500"/>
                                        <p:tgtEl>
                                          <p:spTgt spid="2385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8621"/>
                                        </p:tgtEl>
                                        <p:attrNameLst>
                                          <p:attrName>style.visibility</p:attrName>
                                        </p:attrNameLst>
                                      </p:cBhvr>
                                      <p:to>
                                        <p:strVal val="visible"/>
                                      </p:to>
                                    </p:set>
                                    <p:animEffect transition="in" filter="wipe(left)">
                                      <p:cBhvr>
                                        <p:cTn id="17" dur="500"/>
                                        <p:tgtEl>
                                          <p:spTgt spid="2386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8622"/>
                                        </p:tgtEl>
                                        <p:attrNameLst>
                                          <p:attrName>style.visibility</p:attrName>
                                        </p:attrNameLst>
                                      </p:cBhvr>
                                      <p:to>
                                        <p:strVal val="visible"/>
                                      </p:to>
                                    </p:set>
                                    <p:animEffect transition="in" filter="wipe(left)">
                                      <p:cBhvr>
                                        <p:cTn id="22" dur="500"/>
                                        <p:tgtEl>
                                          <p:spTgt spid="2386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38623"/>
                                        </p:tgtEl>
                                        <p:attrNameLst>
                                          <p:attrName>style.visibility</p:attrName>
                                        </p:attrNameLst>
                                      </p:cBhvr>
                                      <p:to>
                                        <p:strVal val="visible"/>
                                      </p:to>
                                    </p:set>
                                    <p:animEffect transition="in" filter="wipe(left)">
                                      <p:cBhvr>
                                        <p:cTn id="27" dur="500"/>
                                        <p:tgtEl>
                                          <p:spTgt spid="2386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38624"/>
                                        </p:tgtEl>
                                        <p:attrNameLst>
                                          <p:attrName>style.visibility</p:attrName>
                                        </p:attrNameLst>
                                      </p:cBhvr>
                                      <p:to>
                                        <p:strVal val="visible"/>
                                      </p:to>
                                    </p:set>
                                    <p:animEffect transition="in" filter="wipe(left)">
                                      <p:cBhvr>
                                        <p:cTn id="32" dur="500"/>
                                        <p:tgtEl>
                                          <p:spTgt spid="2386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38625"/>
                                        </p:tgtEl>
                                        <p:attrNameLst>
                                          <p:attrName>style.visibility</p:attrName>
                                        </p:attrNameLst>
                                      </p:cBhvr>
                                      <p:to>
                                        <p:strVal val="visible"/>
                                      </p:to>
                                    </p:set>
                                    <p:animEffect transition="in" filter="wipe(left)">
                                      <p:cBhvr>
                                        <p:cTn id="37" dur="500"/>
                                        <p:tgtEl>
                                          <p:spTgt spid="2386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8626"/>
                                        </p:tgtEl>
                                        <p:attrNameLst>
                                          <p:attrName>style.visibility</p:attrName>
                                        </p:attrNameLst>
                                      </p:cBhvr>
                                      <p:to>
                                        <p:strVal val="visible"/>
                                      </p:to>
                                    </p:set>
                                    <p:animEffect transition="in" filter="wipe(left)">
                                      <p:cBhvr>
                                        <p:cTn id="42" dur="500"/>
                                        <p:tgtEl>
                                          <p:spTgt spid="2386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38627"/>
                                        </p:tgtEl>
                                        <p:attrNameLst>
                                          <p:attrName>style.visibility</p:attrName>
                                        </p:attrNameLst>
                                      </p:cBhvr>
                                      <p:to>
                                        <p:strVal val="visible"/>
                                      </p:to>
                                    </p:set>
                                    <p:animEffect transition="in" filter="wipe(left)">
                                      <p:cBhvr>
                                        <p:cTn id="47" dur="500"/>
                                        <p:tgtEl>
                                          <p:spTgt spid="2386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38628"/>
                                        </p:tgtEl>
                                        <p:attrNameLst>
                                          <p:attrName>style.visibility</p:attrName>
                                        </p:attrNameLst>
                                      </p:cBhvr>
                                      <p:to>
                                        <p:strVal val="visible"/>
                                      </p:to>
                                    </p:set>
                                    <p:animEffect transition="in" filter="wipe(left)">
                                      <p:cBhvr>
                                        <p:cTn id="52" dur="500"/>
                                        <p:tgtEl>
                                          <p:spTgt spid="2386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38629"/>
                                        </p:tgtEl>
                                        <p:attrNameLst>
                                          <p:attrName>style.visibility</p:attrName>
                                        </p:attrNameLst>
                                      </p:cBhvr>
                                      <p:to>
                                        <p:strVal val="visible"/>
                                      </p:to>
                                    </p:set>
                                    <p:animEffect transition="in" filter="wipe(left)">
                                      <p:cBhvr>
                                        <p:cTn id="57" dur="500"/>
                                        <p:tgtEl>
                                          <p:spTgt spid="23862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8631"/>
                                        </p:tgtEl>
                                        <p:attrNameLst>
                                          <p:attrName>style.visibility</p:attrName>
                                        </p:attrNameLst>
                                      </p:cBhvr>
                                      <p:to>
                                        <p:strVal val="visible"/>
                                      </p:to>
                                    </p:set>
                                    <p:animEffect transition="in" filter="wipe(left)">
                                      <p:cBhvr>
                                        <p:cTn id="62" dur="500"/>
                                        <p:tgtEl>
                                          <p:spTgt spid="2386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38630"/>
                                        </p:tgtEl>
                                        <p:attrNameLst>
                                          <p:attrName>style.visibility</p:attrName>
                                        </p:attrNameLst>
                                      </p:cBhvr>
                                      <p:to>
                                        <p:strVal val="visible"/>
                                      </p:to>
                                    </p:set>
                                    <p:animEffect transition="in" filter="wipe(left)">
                                      <p:cBhvr>
                                        <p:cTn id="67" dur="500"/>
                                        <p:tgtEl>
                                          <p:spTgt spid="23863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38632"/>
                                        </p:tgtEl>
                                        <p:attrNameLst>
                                          <p:attrName>style.visibility</p:attrName>
                                        </p:attrNameLst>
                                      </p:cBhvr>
                                      <p:to>
                                        <p:strVal val="visible"/>
                                      </p:to>
                                    </p:set>
                                    <p:animEffect transition="in" filter="wipe(left)">
                                      <p:cBhvr>
                                        <p:cTn id="72" dur="500"/>
                                        <p:tgtEl>
                                          <p:spTgt spid="23863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38633"/>
                                        </p:tgtEl>
                                        <p:attrNameLst>
                                          <p:attrName>style.visibility</p:attrName>
                                        </p:attrNameLst>
                                      </p:cBhvr>
                                      <p:to>
                                        <p:strVal val="visible"/>
                                      </p:to>
                                    </p:set>
                                    <p:animEffect transition="in" filter="wipe(left)">
                                      <p:cBhvr>
                                        <p:cTn id="77" dur="500"/>
                                        <p:tgtEl>
                                          <p:spTgt spid="238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build="p" autoUpdateAnimBg="0"/>
      <p:bldP spid="238595" grpId="0" build="p" autoUpdateAnimBg="0"/>
      <p:bldP spid="238626" grpId="0" animBg="1"/>
      <p:bldP spid="2386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ext Box 4"/>
          <p:cNvSpPr txBox="1">
            <a:spLocks noChangeArrowheads="1"/>
          </p:cNvSpPr>
          <p:nvPr/>
        </p:nvSpPr>
        <p:spPr bwMode="auto">
          <a:xfrm>
            <a:off x="395288" y="260350"/>
            <a:ext cx="4175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rgbClr val="FFFF00"/>
                </a:solidFill>
                <a:latin typeface="Times New Roman" panose="02020603050405020304" pitchFamily="18" charset="0"/>
                <a:ea typeface="黑体" panose="02010609060101010101" pitchFamily="49" charset="-122"/>
              </a:rPr>
              <a:t>电荷的基本性质：</a:t>
            </a:r>
          </a:p>
        </p:txBody>
      </p:sp>
      <p:sp>
        <p:nvSpPr>
          <p:cNvPr id="81925" name="Text Box 5"/>
          <p:cNvSpPr txBox="1">
            <a:spLocks noChangeArrowheads="1"/>
          </p:cNvSpPr>
          <p:nvPr/>
        </p:nvSpPr>
        <p:spPr bwMode="auto">
          <a:xfrm>
            <a:off x="684213" y="981075"/>
            <a:ext cx="7632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latin typeface="宋体" panose="02010600030101010101" pitchFamily="2" charset="-122"/>
              </a:rPr>
              <a:t>    </a:t>
            </a:r>
            <a:r>
              <a:rPr kumimoji="1" lang="zh-CN" altLang="en-US" b="1">
                <a:latin typeface="宋体" panose="02010600030101010101" pitchFamily="2" charset="-122"/>
              </a:rPr>
              <a:t>电荷与电荷之间存在相互作用力，同种电荷相斥，异种电荷相吸。</a:t>
            </a:r>
          </a:p>
        </p:txBody>
      </p:sp>
      <p:sp>
        <p:nvSpPr>
          <p:cNvPr id="81926" name="Text Box 6"/>
          <p:cNvSpPr txBox="1">
            <a:spLocks noChangeArrowheads="1"/>
          </p:cNvSpPr>
          <p:nvPr/>
        </p:nvSpPr>
        <p:spPr bwMode="auto">
          <a:xfrm>
            <a:off x="539750" y="2205038"/>
            <a:ext cx="6265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rgbClr val="FFFF00"/>
                </a:solidFill>
                <a:latin typeface="Times New Roman" panose="02020603050405020304" pitchFamily="18" charset="0"/>
                <a:ea typeface="黑体" panose="02010609060101010101" pitchFamily="49" charset="-122"/>
              </a:rPr>
              <a:t>电量：</a:t>
            </a:r>
            <a:r>
              <a:rPr kumimoji="1" lang="zh-CN" altLang="en-US" b="1">
                <a:latin typeface="宋体" panose="02010600030101010101" pitchFamily="2" charset="-122"/>
              </a:rPr>
              <a:t>物体带电荷量的多少</a:t>
            </a:r>
            <a:r>
              <a:rPr kumimoji="1" lang="zh-CN" altLang="en-US" b="1">
                <a:latin typeface="仿宋_GB2312" pitchFamily="49" charset="-122"/>
                <a:ea typeface="仿宋_GB2312" pitchFamily="49" charset="-122"/>
              </a:rPr>
              <a:t>。</a:t>
            </a:r>
          </a:p>
        </p:txBody>
      </p:sp>
      <p:grpSp>
        <p:nvGrpSpPr>
          <p:cNvPr id="81927" name="Group 7"/>
          <p:cNvGrpSpPr>
            <a:grpSpLocks/>
          </p:cNvGrpSpPr>
          <p:nvPr/>
        </p:nvGrpSpPr>
        <p:grpSpPr bwMode="auto">
          <a:xfrm>
            <a:off x="2124075" y="2997200"/>
            <a:ext cx="5562600" cy="579438"/>
            <a:chOff x="1584" y="1056"/>
            <a:chExt cx="3504" cy="365"/>
          </a:xfrm>
        </p:grpSpPr>
        <p:graphicFrame>
          <p:nvGraphicFramePr>
            <p:cNvPr id="9228" name="Object 8"/>
            <p:cNvGraphicFramePr>
              <a:graphicFrameLocks noChangeAspect="1"/>
            </p:cNvGraphicFramePr>
            <p:nvPr/>
          </p:nvGraphicFramePr>
          <p:xfrm>
            <a:off x="1584" y="1056"/>
            <a:ext cx="960" cy="365"/>
          </p:xfrm>
          <a:graphic>
            <a:graphicData uri="http://schemas.openxmlformats.org/presentationml/2006/ole">
              <mc:AlternateContent xmlns:mc="http://schemas.openxmlformats.org/markup-compatibility/2006">
                <mc:Choice xmlns:v="urn:schemas-microsoft-com:vml" Requires="v">
                  <p:oleObj spid="_x0000_s9300" name="公式" r:id="rId3" imgW="406985" imgH="138828" progId="Equation.3">
                    <p:embed/>
                  </p:oleObj>
                </mc:Choice>
                <mc:Fallback>
                  <p:oleObj name="公式" r:id="rId3" imgW="406985" imgH="138828"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056"/>
                          <a:ext cx="960" cy="365"/>
                        </a:xfrm>
                        <a:prstGeom prst="rect">
                          <a:avLst/>
                        </a:prstGeom>
                        <a:solidFill>
                          <a:srgbClr val="006600"/>
                        </a:solidFill>
                        <a:ln w="9525">
                          <a:solidFill>
                            <a:schemeClr val="tx1"/>
                          </a:solidFill>
                          <a:miter lim="800000"/>
                          <a:headEnd/>
                          <a:tailEnd/>
                        </a:ln>
                        <a:effectLst>
                          <a:outerShdw dist="35921" dir="2700000" algn="ctr" rotWithShape="0">
                            <a:srgbClr val="808080"/>
                          </a:outerShdw>
                        </a:effectLst>
                      </p:spPr>
                    </p:pic>
                  </p:oleObj>
                </mc:Fallback>
              </mc:AlternateContent>
            </a:graphicData>
          </a:graphic>
        </p:graphicFrame>
        <p:sp>
          <p:nvSpPr>
            <p:cNvPr id="9229" name="Text Box 9"/>
            <p:cNvSpPr txBox="1">
              <a:spLocks noChangeArrowheads="1"/>
            </p:cNvSpPr>
            <p:nvPr/>
          </p:nvSpPr>
          <p:spPr bwMode="auto">
            <a:xfrm>
              <a:off x="3024" y="1056"/>
              <a:ext cx="20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a:latin typeface="Times New Roman" panose="02020603050405020304" pitchFamily="18" charset="0"/>
                </a:rPr>
                <a:t>n = 1</a:t>
              </a:r>
              <a:r>
                <a:rPr kumimoji="1" lang="zh-CN" altLang="en-US" sz="2800">
                  <a:latin typeface="Times New Roman" panose="02020603050405020304" pitchFamily="18" charset="0"/>
                </a:rPr>
                <a:t>，</a:t>
              </a:r>
              <a:r>
                <a:rPr kumimoji="1" lang="en-US" altLang="zh-CN" sz="2800">
                  <a:latin typeface="Times New Roman" panose="02020603050405020304" pitchFamily="18" charset="0"/>
                </a:rPr>
                <a:t>2</a:t>
              </a:r>
              <a:r>
                <a:rPr kumimoji="1" lang="zh-CN" altLang="en-US" sz="2800">
                  <a:latin typeface="Times New Roman" panose="02020603050405020304" pitchFamily="18" charset="0"/>
                </a:rPr>
                <a:t>，</a:t>
              </a:r>
              <a:r>
                <a:rPr kumimoji="1" lang="en-US" altLang="zh-CN" sz="2800">
                  <a:latin typeface="Times New Roman" panose="02020603050405020304" pitchFamily="18" charset="0"/>
                </a:rPr>
                <a:t>3</a:t>
              </a:r>
              <a:r>
                <a:rPr kumimoji="1" lang="zh-CN" altLang="en-US" sz="2800">
                  <a:latin typeface="Times New Roman" panose="02020603050405020304" pitchFamily="18" charset="0"/>
                </a:rPr>
                <a:t>，</a:t>
              </a:r>
              <a:r>
                <a:rPr kumimoji="1" lang="en-US" altLang="zh-CN" sz="2800">
                  <a:latin typeface="Times New Roman" panose="02020603050405020304" pitchFamily="18" charset="0"/>
                </a:rPr>
                <a:t>…</a:t>
              </a:r>
              <a:r>
                <a:rPr kumimoji="1" lang="en-US" altLang="zh-CN" sz="2800">
                  <a:latin typeface="Times New Roman" panose="02020603050405020304" pitchFamily="18" charset="0"/>
                  <a:sym typeface="Symbol" panose="05050102010706020507" pitchFamily="18" charset="2"/>
                </a:rPr>
                <a:t></a:t>
              </a:r>
              <a:endParaRPr kumimoji="1" lang="en-US" altLang="zh-CN" sz="2800">
                <a:latin typeface="Times New Roman" panose="02020603050405020304" pitchFamily="18" charset="0"/>
              </a:endParaRPr>
            </a:p>
          </p:txBody>
        </p:sp>
      </p:grpSp>
      <p:sp>
        <p:nvSpPr>
          <p:cNvPr id="81930" name="Text Box 10"/>
          <p:cNvSpPr txBox="1">
            <a:spLocks noChangeArrowheads="1"/>
          </p:cNvSpPr>
          <p:nvPr/>
        </p:nvSpPr>
        <p:spPr bwMode="auto">
          <a:xfrm>
            <a:off x="611188" y="4724400"/>
            <a:ext cx="3240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rgbClr val="FFFF00"/>
                </a:solidFill>
                <a:latin typeface="Times New Roman" panose="02020603050405020304" pitchFamily="18" charset="0"/>
                <a:ea typeface="黑体" panose="02010609060101010101" pitchFamily="49" charset="-122"/>
              </a:rPr>
              <a:t>基本电荷量：</a:t>
            </a:r>
          </a:p>
        </p:txBody>
      </p:sp>
      <p:graphicFrame>
        <p:nvGraphicFramePr>
          <p:cNvPr id="81931" name="Object 11"/>
          <p:cNvGraphicFramePr>
            <a:graphicFrameLocks noChangeAspect="1"/>
          </p:cNvGraphicFramePr>
          <p:nvPr/>
        </p:nvGraphicFramePr>
        <p:xfrm>
          <a:off x="3348038" y="4797425"/>
          <a:ext cx="3003550" cy="608013"/>
        </p:xfrm>
        <a:graphic>
          <a:graphicData uri="http://schemas.openxmlformats.org/presentationml/2006/ole">
            <mc:AlternateContent xmlns:mc="http://schemas.openxmlformats.org/markup-compatibility/2006">
              <mc:Choice xmlns:v="urn:schemas-microsoft-com:vml" Requires="v">
                <p:oleObj spid="_x0000_s9301" name="公式" r:id="rId5" imgW="1105875" imgH="205867" progId="Equation.3">
                  <p:embed/>
                </p:oleObj>
              </mc:Choice>
              <mc:Fallback>
                <p:oleObj name="公式" r:id="rId5" imgW="1105875" imgH="205867"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4797425"/>
                        <a:ext cx="3003550" cy="608013"/>
                      </a:xfrm>
                      <a:prstGeom prst="rect">
                        <a:avLst/>
                      </a:prstGeom>
                      <a:solidFill>
                        <a:srgbClr val="006600"/>
                      </a:solidFill>
                      <a:ln w="9525" algn="ctr">
                        <a:solidFill>
                          <a:schemeClr val="tx1"/>
                        </a:solidFill>
                        <a:miter lim="800000"/>
                        <a:headEnd/>
                        <a:tailEnd/>
                      </a:ln>
                      <a:effectLst>
                        <a:outerShdw dist="35921" dir="2700000" algn="ctr" rotWithShape="0">
                          <a:srgbClr val="808080"/>
                        </a:outerShdw>
                      </a:effectLst>
                    </p:spPr>
                  </p:pic>
                </p:oleObj>
              </mc:Fallback>
            </mc:AlternateContent>
          </a:graphicData>
        </a:graphic>
      </p:graphicFrame>
      <p:sp>
        <p:nvSpPr>
          <p:cNvPr id="81934" name="Text Box 14"/>
          <p:cNvSpPr txBox="1">
            <a:spLocks noChangeArrowheads="1"/>
          </p:cNvSpPr>
          <p:nvPr/>
        </p:nvSpPr>
        <p:spPr bwMode="auto">
          <a:xfrm>
            <a:off x="611188" y="4005263"/>
            <a:ext cx="52562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latin typeface="Times New Roman" panose="02020603050405020304" pitchFamily="18" charset="0"/>
              </a:rPr>
              <a:t>电量单位：</a:t>
            </a:r>
            <a:r>
              <a:rPr kumimoji="1" lang="zh-CN" altLang="en-US" b="1">
                <a:solidFill>
                  <a:srgbClr val="FFFF00"/>
                </a:solidFill>
                <a:latin typeface="Times New Roman" panose="02020603050405020304" pitchFamily="18" charset="0"/>
                <a:ea typeface="黑体" panose="02010609060101010101" pitchFamily="49" charset="-122"/>
              </a:rPr>
              <a:t>  库仑（</a:t>
            </a:r>
            <a:r>
              <a:rPr kumimoji="1" lang="en-US" altLang="zh-CN" b="1">
                <a:solidFill>
                  <a:srgbClr val="FFFF00"/>
                </a:solidFill>
                <a:latin typeface="Times New Roman" panose="02020603050405020304" pitchFamily="18" charset="0"/>
                <a:ea typeface="黑体" panose="02010609060101010101" pitchFamily="49" charset="-122"/>
              </a:rPr>
              <a:t>C</a:t>
            </a:r>
            <a:r>
              <a:rPr kumimoji="1" lang="zh-CN" altLang="en-US" b="1">
                <a:solidFill>
                  <a:srgbClr val="FFFF00"/>
                </a:solidFill>
                <a:latin typeface="Times New Roman" panose="02020603050405020304" pitchFamily="18" charset="0"/>
                <a:ea typeface="黑体" panose="02010609060101010101" pitchFamily="49" charset="-122"/>
              </a:rPr>
              <a:t>）</a:t>
            </a:r>
          </a:p>
        </p:txBody>
      </p:sp>
      <p:sp>
        <p:nvSpPr>
          <p:cNvPr id="81935" name="Text Box 15"/>
          <p:cNvSpPr txBox="1">
            <a:spLocks noChangeArrowheads="1"/>
          </p:cNvSpPr>
          <p:nvPr/>
        </p:nvSpPr>
        <p:spPr bwMode="auto">
          <a:xfrm>
            <a:off x="6659563" y="4797425"/>
            <a:ext cx="2484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a:ea typeface="黑体" panose="02010609060101010101" pitchFamily="49" charset="-122"/>
              </a:rPr>
              <a:t>密立根油滴实验</a:t>
            </a:r>
          </a:p>
        </p:txBody>
      </p:sp>
      <p:sp>
        <p:nvSpPr>
          <p:cNvPr id="81936" name="Text Box 16"/>
          <p:cNvSpPr txBox="1">
            <a:spLocks noChangeArrowheads="1"/>
          </p:cNvSpPr>
          <p:nvPr/>
        </p:nvSpPr>
        <p:spPr bwMode="auto">
          <a:xfrm>
            <a:off x="1258888" y="5972175"/>
            <a:ext cx="7634287"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600" b="1">
                <a:solidFill>
                  <a:srgbClr val="FFFF00"/>
                </a:solidFill>
                <a:latin typeface="Times New Roman" panose="02020603050405020304" pitchFamily="18" charset="0"/>
              </a:rPr>
              <a:t>      </a:t>
            </a:r>
            <a:r>
              <a:rPr kumimoji="1" lang="zh-CN" altLang="en-US" sz="2600" b="1">
                <a:solidFill>
                  <a:srgbClr val="FFFF00"/>
                </a:solidFill>
                <a:latin typeface="Times New Roman" panose="02020603050405020304" pitchFamily="18" charset="0"/>
              </a:rPr>
              <a:t>当物体带电量较多时，如宏观带电体，电量可       </a:t>
            </a:r>
          </a:p>
          <a:p>
            <a:pPr>
              <a:spcBef>
                <a:spcPct val="0"/>
              </a:spcBef>
              <a:buClrTx/>
              <a:buSzTx/>
              <a:buFontTx/>
              <a:buNone/>
            </a:pPr>
            <a:r>
              <a:rPr kumimoji="1" lang="zh-CN" altLang="en-US" sz="2600" b="1">
                <a:solidFill>
                  <a:srgbClr val="FFFF00"/>
                </a:solidFill>
                <a:latin typeface="Times New Roman" panose="02020603050405020304" pitchFamily="18" charset="0"/>
              </a:rPr>
              <a:t>      以按连续量处理。</a:t>
            </a:r>
          </a:p>
        </p:txBody>
      </p:sp>
      <p:sp>
        <p:nvSpPr>
          <p:cNvPr id="81937" name="AutoShape 17"/>
          <p:cNvSpPr>
            <a:spLocks noChangeArrowheads="1"/>
          </p:cNvSpPr>
          <p:nvPr/>
        </p:nvSpPr>
        <p:spPr bwMode="auto">
          <a:xfrm>
            <a:off x="0" y="5854700"/>
            <a:ext cx="1979613" cy="1003300"/>
          </a:xfrm>
          <a:prstGeom prst="irregularSeal2">
            <a:avLst/>
          </a:prstGeom>
          <a:solidFill>
            <a:schemeClr val="accent1"/>
          </a:solidFill>
          <a:ln w="12699">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600" b="1">
                <a:solidFill>
                  <a:srgbClr val="CC00CC"/>
                </a:solidFill>
                <a:latin typeface="Times New Roman" panose="02020603050405020304" pitchFamily="18" charset="0"/>
              </a:rPr>
              <a:t>说明</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4"/>
                                        </p:tgtEl>
                                        <p:attrNameLst>
                                          <p:attrName>style.visibility</p:attrName>
                                        </p:attrNameLst>
                                      </p:cBhvr>
                                      <p:to>
                                        <p:strVal val="visible"/>
                                      </p:to>
                                    </p:set>
                                    <p:anim calcmode="lin" valueType="num">
                                      <p:cBhvr additive="base">
                                        <p:cTn id="7" dur="500" fill="hold"/>
                                        <p:tgtEl>
                                          <p:spTgt spid="81924"/>
                                        </p:tgtEl>
                                        <p:attrNameLst>
                                          <p:attrName>ppt_x</p:attrName>
                                        </p:attrNameLst>
                                      </p:cBhvr>
                                      <p:tavLst>
                                        <p:tav tm="0">
                                          <p:val>
                                            <p:strVal val="0-#ppt_w/2"/>
                                          </p:val>
                                        </p:tav>
                                        <p:tav tm="100000">
                                          <p:val>
                                            <p:strVal val="#ppt_x"/>
                                          </p:val>
                                        </p:tav>
                                      </p:tavLst>
                                    </p:anim>
                                    <p:anim calcmode="lin" valueType="num">
                                      <p:cBhvr additive="base">
                                        <p:cTn id="8" dur="500" fill="hold"/>
                                        <p:tgtEl>
                                          <p:spTgt spid="819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81925"/>
                                        </p:tgtEl>
                                        <p:attrNameLst>
                                          <p:attrName>style.visibility</p:attrName>
                                        </p:attrNameLst>
                                      </p:cBhvr>
                                      <p:to>
                                        <p:strVal val="visible"/>
                                      </p:to>
                                    </p:set>
                                    <p:animEffect transition="in" filter="box(out)">
                                      <p:cBhvr>
                                        <p:cTn id="13" dur="500"/>
                                        <p:tgtEl>
                                          <p:spTgt spid="819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1926"/>
                                        </p:tgtEl>
                                        <p:attrNameLst>
                                          <p:attrName>style.visibility</p:attrName>
                                        </p:attrNameLst>
                                      </p:cBhvr>
                                      <p:to>
                                        <p:strVal val="visible"/>
                                      </p:to>
                                    </p:set>
                                    <p:animEffect transition="in" filter="wipe(left)">
                                      <p:cBhvr>
                                        <p:cTn id="18" dur="500"/>
                                        <p:tgtEl>
                                          <p:spTgt spid="8192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1927"/>
                                        </p:tgtEl>
                                        <p:attrNameLst>
                                          <p:attrName>style.visibility</p:attrName>
                                        </p:attrNameLst>
                                      </p:cBhvr>
                                      <p:to>
                                        <p:strVal val="visible"/>
                                      </p:to>
                                    </p:set>
                                    <p:animEffect transition="in" filter="dissolve">
                                      <p:cBhvr>
                                        <p:cTn id="23" dur="500"/>
                                        <p:tgtEl>
                                          <p:spTgt spid="819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1934"/>
                                        </p:tgtEl>
                                        <p:attrNameLst>
                                          <p:attrName>style.visibility</p:attrName>
                                        </p:attrNameLst>
                                      </p:cBhvr>
                                      <p:to>
                                        <p:strVal val="visible"/>
                                      </p:to>
                                    </p:set>
                                    <p:animEffect transition="in" filter="wipe(left)">
                                      <p:cBhvr>
                                        <p:cTn id="28" dur="500"/>
                                        <p:tgtEl>
                                          <p:spTgt spid="8193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1930"/>
                                        </p:tgtEl>
                                        <p:attrNameLst>
                                          <p:attrName>style.visibility</p:attrName>
                                        </p:attrNameLst>
                                      </p:cBhvr>
                                      <p:to>
                                        <p:strVal val="visible"/>
                                      </p:to>
                                    </p:set>
                                    <p:anim calcmode="lin" valueType="num">
                                      <p:cBhvr additive="base">
                                        <p:cTn id="33" dur="500" fill="hold"/>
                                        <p:tgtEl>
                                          <p:spTgt spid="81930"/>
                                        </p:tgtEl>
                                        <p:attrNameLst>
                                          <p:attrName>ppt_x</p:attrName>
                                        </p:attrNameLst>
                                      </p:cBhvr>
                                      <p:tavLst>
                                        <p:tav tm="0">
                                          <p:val>
                                            <p:strVal val="0-#ppt_w/2"/>
                                          </p:val>
                                        </p:tav>
                                        <p:tav tm="100000">
                                          <p:val>
                                            <p:strVal val="#ppt_x"/>
                                          </p:val>
                                        </p:tav>
                                      </p:tavLst>
                                    </p:anim>
                                    <p:anim calcmode="lin" valueType="num">
                                      <p:cBhvr additive="base">
                                        <p:cTn id="34" dur="500" fill="hold"/>
                                        <p:tgtEl>
                                          <p:spTgt spid="81930"/>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p:cTn id="38" dur="1" fill="hold">
                                          <p:stCondLst>
                                            <p:cond delay="0"/>
                                          </p:stCondLst>
                                        </p:cTn>
                                        <p:tgtEl>
                                          <p:spTgt spid="81931"/>
                                        </p:tgtEl>
                                        <p:attrNameLst>
                                          <p:attrName>style.visibility</p:attrName>
                                        </p:attrNameLst>
                                      </p:cBhvr>
                                      <p:to>
                                        <p:strVal val="visible"/>
                                      </p:to>
                                    </p:set>
                                    <p:animEffect transition="in" filter="strips(upRight)">
                                      <p:cBhvr>
                                        <p:cTn id="39" dur="500"/>
                                        <p:tgtEl>
                                          <p:spTgt spid="8193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81935"/>
                                        </p:tgtEl>
                                        <p:attrNameLst>
                                          <p:attrName>style.visibility</p:attrName>
                                        </p:attrNameLst>
                                      </p:cBhvr>
                                      <p:to>
                                        <p:strVal val="visible"/>
                                      </p:to>
                                    </p:set>
                                    <p:animEffect transition="in" filter="box(in)">
                                      <p:cBhvr>
                                        <p:cTn id="44" dur="500"/>
                                        <p:tgtEl>
                                          <p:spTgt spid="819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1937"/>
                                        </p:tgtEl>
                                        <p:attrNameLst>
                                          <p:attrName>style.visibility</p:attrName>
                                        </p:attrNameLst>
                                      </p:cBhvr>
                                      <p:to>
                                        <p:strVal val="visible"/>
                                      </p:to>
                                    </p:set>
                                    <p:animEffect transition="in" filter="wipe(left)">
                                      <p:cBhvr>
                                        <p:cTn id="49" dur="500"/>
                                        <p:tgtEl>
                                          <p:spTgt spid="8193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1936"/>
                                        </p:tgtEl>
                                        <p:attrNameLst>
                                          <p:attrName>style.visibility</p:attrName>
                                        </p:attrNameLst>
                                      </p:cBhvr>
                                      <p:to>
                                        <p:strVal val="visible"/>
                                      </p:to>
                                    </p:set>
                                    <p:animEffect transition="in" filter="wipe(left)">
                                      <p:cBhvr>
                                        <p:cTn id="54" dur="500"/>
                                        <p:tgtEl>
                                          <p:spTgt spid="81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autoUpdateAnimBg="0"/>
      <p:bldP spid="81925" grpId="0" autoUpdateAnimBg="0"/>
      <p:bldP spid="81926" grpId="0"/>
      <p:bldP spid="81930" grpId="0" autoUpdateAnimBg="0"/>
      <p:bldP spid="81934" grpId="0"/>
      <p:bldP spid="81935" grpId="0"/>
      <p:bldP spid="81936" grpId="0" autoUpdateAnimBg="0"/>
      <p:bldP spid="81937"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2" name="Oval 2"/>
          <p:cNvSpPr>
            <a:spLocks noChangeArrowheads="1"/>
          </p:cNvSpPr>
          <p:nvPr/>
        </p:nvSpPr>
        <p:spPr bwMode="auto">
          <a:xfrm>
            <a:off x="5181600" y="1295400"/>
            <a:ext cx="3657600" cy="3657600"/>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4995" name="Text Box 3"/>
          <p:cNvSpPr txBox="1">
            <a:spLocks noChangeArrowheads="1"/>
          </p:cNvSpPr>
          <p:nvPr/>
        </p:nvSpPr>
        <p:spPr bwMode="auto">
          <a:xfrm>
            <a:off x="196850" y="188913"/>
            <a:ext cx="88392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Bookman Old Style" panose="02050604050505020204" pitchFamily="18" charset="0"/>
              </a:rPr>
              <a:t>6</a:t>
            </a:r>
            <a:r>
              <a:rPr kumimoji="1" lang="zh-CN" altLang="en-US" sz="2400" b="1">
                <a:latin typeface="Bookman Old Style" panose="02050604050505020204" pitchFamily="18" charset="0"/>
              </a:rPr>
              <a:t>、有一带球壳，内外半径分别为</a:t>
            </a:r>
            <a:r>
              <a:rPr kumimoji="1" lang="en-US" altLang="zh-CN" sz="2400" b="1">
                <a:latin typeface="Bookman Old Style" panose="02050604050505020204" pitchFamily="18" charset="0"/>
              </a:rPr>
              <a:t>a</a:t>
            </a:r>
            <a:r>
              <a:rPr kumimoji="1" lang="zh-CN" altLang="en-US" sz="2400" b="1">
                <a:latin typeface="Bookman Old Style" panose="02050604050505020204" pitchFamily="18" charset="0"/>
              </a:rPr>
              <a:t>和</a:t>
            </a:r>
            <a:r>
              <a:rPr kumimoji="1" lang="en-US" altLang="zh-CN" sz="2400" b="1">
                <a:latin typeface="Bookman Old Style" panose="02050604050505020204" pitchFamily="18" charset="0"/>
              </a:rPr>
              <a:t>b,</a:t>
            </a:r>
            <a:r>
              <a:rPr kumimoji="1" lang="zh-CN" altLang="en-US" sz="2400" b="1">
                <a:latin typeface="Bookman Old Style" panose="02050604050505020204" pitchFamily="18" charset="0"/>
              </a:rPr>
              <a:t>电荷密度</a:t>
            </a:r>
            <a:r>
              <a:rPr kumimoji="1" lang="zh-CN" altLang="en-US" sz="2400" b="1">
                <a:latin typeface="Bookman Old Style" panose="02050604050505020204" pitchFamily="18" charset="0"/>
                <a:sym typeface="Symbol" panose="05050102010706020507" pitchFamily="18" charset="2"/>
              </a:rPr>
              <a:t></a:t>
            </a:r>
            <a:r>
              <a:rPr kumimoji="1" lang="en-US" altLang="zh-CN" sz="2400" b="1">
                <a:latin typeface="Bookman Old Style" panose="02050604050505020204" pitchFamily="18" charset="0"/>
                <a:sym typeface="Symbol" panose="05050102010706020507" pitchFamily="18" charset="2"/>
              </a:rPr>
              <a:t>=A/r,</a:t>
            </a:r>
            <a:r>
              <a:rPr kumimoji="1" lang="zh-CN" altLang="zh-CN" sz="2400" b="1">
                <a:latin typeface="Bookman Old Style" panose="02050604050505020204" pitchFamily="18" charset="0"/>
                <a:sym typeface="Symbol" panose="05050102010706020507" pitchFamily="18" charset="2"/>
              </a:rPr>
              <a:t>在球心处有一 点电荷 Ｑ，证明当</a:t>
            </a:r>
            <a:r>
              <a:rPr kumimoji="1" lang="zh-CN" altLang="zh-CN" sz="2400">
                <a:latin typeface="Bookman Old Style" panose="02050604050505020204" pitchFamily="18" charset="0"/>
                <a:sym typeface="Symbol" panose="05050102010706020507" pitchFamily="18" charset="2"/>
              </a:rPr>
              <a:t>Ａ</a:t>
            </a:r>
            <a:r>
              <a:rPr kumimoji="1" lang="en-US" altLang="zh-CN" sz="2400">
                <a:latin typeface="Bookman Old Style" panose="02050604050505020204" pitchFamily="18" charset="0"/>
                <a:sym typeface="Symbol" panose="05050102010706020507" pitchFamily="18" charset="2"/>
              </a:rPr>
              <a:t>=Q/2a</a:t>
            </a:r>
            <a:r>
              <a:rPr kumimoji="1" lang="en-US" altLang="zh-CN" sz="2400" baseline="30000">
                <a:latin typeface="Bookman Old Style" panose="02050604050505020204" pitchFamily="18" charset="0"/>
                <a:sym typeface="Symbol" panose="05050102010706020507" pitchFamily="18" charset="2"/>
              </a:rPr>
              <a:t>2</a:t>
            </a:r>
            <a:r>
              <a:rPr kumimoji="1" lang="en-US" altLang="zh-CN" sz="2400" b="1" baseline="30000">
                <a:latin typeface="Bookman Old Style" panose="02050604050505020204" pitchFamily="18" charset="0"/>
                <a:sym typeface="Symbol" panose="05050102010706020507" pitchFamily="18" charset="2"/>
              </a:rPr>
              <a:t>  </a:t>
            </a:r>
            <a:r>
              <a:rPr kumimoji="1" lang="zh-CN" altLang="en-US" sz="2400" b="1">
                <a:latin typeface="Bookman Old Style" panose="02050604050505020204" pitchFamily="18" charset="0"/>
                <a:sym typeface="Symbol" panose="05050102010706020507" pitchFamily="18" charset="2"/>
              </a:rPr>
              <a:t>时，球壳区域内的场强Ｅ的大小与</a:t>
            </a:r>
            <a:r>
              <a:rPr kumimoji="1" lang="en-US" altLang="zh-CN" sz="2400" b="1">
                <a:latin typeface="Bookman Old Style" panose="02050604050505020204" pitchFamily="18" charset="0"/>
                <a:sym typeface="Symbol" panose="05050102010706020507" pitchFamily="18" charset="2"/>
              </a:rPr>
              <a:t>r</a:t>
            </a:r>
            <a:r>
              <a:rPr kumimoji="1" lang="zh-CN" altLang="en-US" sz="2400" b="1">
                <a:latin typeface="Bookman Old Style" panose="02050604050505020204" pitchFamily="18" charset="0"/>
                <a:sym typeface="Symbol" panose="05050102010706020507" pitchFamily="18" charset="2"/>
              </a:rPr>
              <a:t>无关。</a:t>
            </a:r>
            <a:endParaRPr kumimoji="1" lang="zh-CN" altLang="en-US" sz="2400" b="1">
              <a:latin typeface="Bookman Old Style" panose="02050604050505020204" pitchFamily="18" charset="0"/>
            </a:endParaRPr>
          </a:p>
        </p:txBody>
      </p:sp>
      <p:sp>
        <p:nvSpPr>
          <p:cNvPr id="240644" name="Oval 4"/>
          <p:cNvSpPr>
            <a:spLocks noChangeArrowheads="1"/>
          </p:cNvSpPr>
          <p:nvPr/>
        </p:nvSpPr>
        <p:spPr bwMode="auto">
          <a:xfrm>
            <a:off x="6172200" y="2286000"/>
            <a:ext cx="1752600" cy="1752600"/>
          </a:xfrm>
          <a:prstGeom prst="ellipse">
            <a:avLst/>
          </a:prstGeom>
          <a:solidFill>
            <a:srgbClr val="FFFFFF"/>
          </a:solidFill>
          <a:ln w="9525">
            <a:solidFill>
              <a:srgbClr val="FF00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0645" name="Oval 5"/>
          <p:cNvSpPr>
            <a:spLocks noChangeArrowheads="1"/>
          </p:cNvSpPr>
          <p:nvPr/>
        </p:nvSpPr>
        <p:spPr bwMode="auto">
          <a:xfrm>
            <a:off x="7010400" y="3048000"/>
            <a:ext cx="152400" cy="152400"/>
          </a:xfrm>
          <a:prstGeom prst="ellipse">
            <a:avLst/>
          </a:prstGeom>
          <a:solidFill>
            <a:srgbClr val="00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0646" name="Text Box 6"/>
          <p:cNvSpPr txBox="1">
            <a:spLocks noChangeArrowheads="1"/>
          </p:cNvSpPr>
          <p:nvPr/>
        </p:nvSpPr>
        <p:spPr bwMode="auto">
          <a:xfrm>
            <a:off x="6324600" y="2743200"/>
            <a:ext cx="641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a:latin typeface="Bookman Old Style" panose="02050604050505020204" pitchFamily="18" charset="0"/>
              </a:rPr>
              <a:t>Ｑ</a:t>
            </a:r>
          </a:p>
        </p:txBody>
      </p:sp>
      <p:sp>
        <p:nvSpPr>
          <p:cNvPr id="240647" name="Text Box 7"/>
          <p:cNvSpPr txBox="1">
            <a:spLocks noChangeArrowheads="1"/>
          </p:cNvSpPr>
          <p:nvPr/>
        </p:nvSpPr>
        <p:spPr bwMode="auto">
          <a:xfrm>
            <a:off x="7239000" y="2438400"/>
            <a:ext cx="38576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latin typeface="Bookman Old Style" panose="02050604050505020204" pitchFamily="18" charset="0"/>
              </a:rPr>
              <a:t>r</a:t>
            </a:r>
          </a:p>
        </p:txBody>
      </p:sp>
      <p:sp>
        <p:nvSpPr>
          <p:cNvPr id="240648" name="Oval 8"/>
          <p:cNvSpPr>
            <a:spLocks noChangeArrowheads="1"/>
          </p:cNvSpPr>
          <p:nvPr/>
        </p:nvSpPr>
        <p:spPr bwMode="auto">
          <a:xfrm>
            <a:off x="5638800" y="1676400"/>
            <a:ext cx="2819400" cy="2819400"/>
          </a:xfrm>
          <a:prstGeom prst="ellipse">
            <a:avLst/>
          </a:prstGeom>
          <a:noFill/>
          <a:ln w="57150">
            <a:solidFill>
              <a:srgbClr val="FF0033"/>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0649" name="Text Box 9"/>
          <p:cNvSpPr txBox="1">
            <a:spLocks noChangeArrowheads="1"/>
          </p:cNvSpPr>
          <p:nvPr/>
        </p:nvSpPr>
        <p:spPr bwMode="auto">
          <a:xfrm>
            <a:off x="0" y="1447800"/>
            <a:ext cx="4130675" cy="191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latin typeface="Bookman Old Style" panose="02050604050505020204" pitchFamily="18" charset="0"/>
              </a:rPr>
              <a:t> </a:t>
            </a:r>
            <a:r>
              <a:rPr kumimoji="1" lang="zh-CN" altLang="en-US" sz="2400" b="1">
                <a:latin typeface="Bookman Old Style" panose="02050604050505020204" pitchFamily="18" charset="0"/>
              </a:rPr>
              <a:t>证明：</a:t>
            </a:r>
          </a:p>
          <a:p>
            <a:pPr eaLnBrk="1" hangingPunct="1">
              <a:spcBef>
                <a:spcPct val="0"/>
              </a:spcBef>
              <a:buClrTx/>
              <a:buSzTx/>
              <a:buFontTx/>
              <a:buNone/>
            </a:pPr>
            <a:r>
              <a:rPr kumimoji="1" lang="zh-CN" altLang="en-US" sz="2400" b="1">
                <a:latin typeface="Bookman Old Style" panose="02050604050505020204" pitchFamily="18" charset="0"/>
              </a:rPr>
              <a:t>     以Ｑ为圆心，半径</a:t>
            </a:r>
            <a:r>
              <a:rPr kumimoji="1" lang="en-US" altLang="en-US" sz="2400" b="1">
                <a:latin typeface="Bookman Old Style" panose="02050604050505020204" pitchFamily="18" charset="0"/>
              </a:rPr>
              <a:t> </a:t>
            </a:r>
            <a:r>
              <a:rPr kumimoji="1" lang="en-US" altLang="zh-CN" sz="2400" b="1">
                <a:latin typeface="Bookman Old Style" panose="02050604050505020204" pitchFamily="18" charset="0"/>
              </a:rPr>
              <a:t>r</a:t>
            </a:r>
            <a:r>
              <a:rPr kumimoji="1" lang="zh-CN" altLang="en-US" sz="2400" b="1">
                <a:latin typeface="Bookman Old Style" panose="02050604050505020204" pitchFamily="18" charset="0"/>
              </a:rPr>
              <a:t>作一球面为高斯面，则利用ＧＳ定理与场分 布具有球对称性的特点可得</a:t>
            </a:r>
          </a:p>
        </p:txBody>
      </p:sp>
      <p:graphicFrame>
        <p:nvGraphicFramePr>
          <p:cNvPr id="240650" name="Object 10"/>
          <p:cNvGraphicFramePr>
            <a:graphicFrameLocks noChangeAspect="1"/>
          </p:cNvGraphicFramePr>
          <p:nvPr/>
        </p:nvGraphicFramePr>
        <p:xfrm>
          <a:off x="468313" y="3289300"/>
          <a:ext cx="4416425" cy="1147763"/>
        </p:xfrm>
        <a:graphic>
          <a:graphicData uri="http://schemas.openxmlformats.org/presentationml/2006/ole">
            <mc:AlternateContent xmlns:mc="http://schemas.openxmlformats.org/markup-compatibility/2006">
              <mc:Choice xmlns:v="urn:schemas-microsoft-com:vml" Requires="v">
                <p:oleObj spid="_x0000_s85296" name="公式" r:id="rId3" imgW="2441637" imgH="483523" progId="Equation.3">
                  <p:embed/>
                </p:oleObj>
              </mc:Choice>
              <mc:Fallback>
                <p:oleObj name="公式" r:id="rId3" imgW="2441637" imgH="483523"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289300"/>
                        <a:ext cx="441642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1" name="Object 11"/>
          <p:cNvGraphicFramePr>
            <a:graphicFrameLocks noChangeAspect="1"/>
          </p:cNvGraphicFramePr>
          <p:nvPr/>
        </p:nvGraphicFramePr>
        <p:xfrm>
          <a:off x="304800" y="4267200"/>
          <a:ext cx="5638800" cy="820738"/>
        </p:xfrm>
        <a:graphic>
          <a:graphicData uri="http://schemas.openxmlformats.org/presentationml/2006/ole">
            <mc:AlternateContent xmlns:mc="http://schemas.openxmlformats.org/markup-compatibility/2006">
              <mc:Choice xmlns:v="urn:schemas-microsoft-com:vml" Requires="v">
                <p:oleObj spid="_x0000_s85297" name="Equation" r:id="rId5" imgW="3212316" imgH="382965" progId="Equation.3">
                  <p:embed/>
                </p:oleObj>
              </mc:Choice>
              <mc:Fallback>
                <p:oleObj name="Equation" r:id="rId5" imgW="3212316" imgH="38296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267200"/>
                        <a:ext cx="56388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2" name="Object 12"/>
          <p:cNvGraphicFramePr>
            <a:graphicFrameLocks noChangeAspect="1"/>
          </p:cNvGraphicFramePr>
          <p:nvPr/>
        </p:nvGraphicFramePr>
        <p:xfrm>
          <a:off x="381000" y="5105400"/>
          <a:ext cx="7450138" cy="885825"/>
        </p:xfrm>
        <a:graphic>
          <a:graphicData uri="http://schemas.openxmlformats.org/presentationml/2006/ole">
            <mc:AlternateContent xmlns:mc="http://schemas.openxmlformats.org/markup-compatibility/2006">
              <mc:Choice xmlns:v="urn:schemas-microsoft-com:vml" Requires="v">
                <p:oleObj spid="_x0000_s85298" name="Equation" r:id="rId7" imgW="3504357" imgH="435619" progId="Equation.3">
                  <p:embed/>
                </p:oleObj>
              </mc:Choice>
              <mc:Fallback>
                <p:oleObj name="Equation" r:id="rId7" imgW="3504357" imgH="435619"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105400"/>
                        <a:ext cx="7450138"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653" name="AutoShape 13"/>
          <p:cNvSpPr>
            <a:spLocks noChangeArrowheads="1"/>
          </p:cNvSpPr>
          <p:nvPr/>
        </p:nvSpPr>
        <p:spPr bwMode="auto">
          <a:xfrm>
            <a:off x="2514600" y="6172200"/>
            <a:ext cx="976313" cy="333375"/>
          </a:xfrm>
          <a:prstGeom prst="rightArrow">
            <a:avLst>
              <a:gd name="adj1" fmla="val 50000"/>
              <a:gd name="adj2" fmla="val 73214"/>
            </a:avLst>
          </a:prstGeom>
          <a:solidFill>
            <a:schemeClr val="tx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40654" name="Object 14"/>
          <p:cNvGraphicFramePr>
            <a:graphicFrameLocks noChangeAspect="1"/>
          </p:cNvGraphicFramePr>
          <p:nvPr/>
        </p:nvGraphicFramePr>
        <p:xfrm>
          <a:off x="0" y="5867400"/>
          <a:ext cx="2292350" cy="817563"/>
        </p:xfrm>
        <a:graphic>
          <a:graphicData uri="http://schemas.openxmlformats.org/presentationml/2006/ole">
            <mc:AlternateContent xmlns:mc="http://schemas.openxmlformats.org/markup-compatibility/2006">
              <mc:Choice xmlns:v="urn:schemas-microsoft-com:vml" Requires="v">
                <p:oleObj spid="_x0000_s85299" name="Equation" r:id="rId9" imgW="1182549" imgH="406985" progId="Equation.3">
                  <p:embed/>
                </p:oleObj>
              </mc:Choice>
              <mc:Fallback>
                <p:oleObj name="Equation" r:id="rId9" imgW="1182549" imgH="406985"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867400"/>
                        <a:ext cx="229235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5" name="Object 15"/>
          <p:cNvGraphicFramePr>
            <a:graphicFrameLocks noChangeAspect="1"/>
          </p:cNvGraphicFramePr>
          <p:nvPr/>
        </p:nvGraphicFramePr>
        <p:xfrm>
          <a:off x="3733800" y="5999163"/>
          <a:ext cx="1447800" cy="858837"/>
        </p:xfrm>
        <a:graphic>
          <a:graphicData uri="http://schemas.openxmlformats.org/presentationml/2006/ole">
            <mc:AlternateContent xmlns:mc="http://schemas.openxmlformats.org/markup-compatibility/2006">
              <mc:Choice xmlns:v="urn:schemas-microsoft-com:vml" Requires="v">
                <p:oleObj spid="_x0000_s85300" name="Equation" r:id="rId11" imgW="560198" imgH="421234" progId="Equation.3">
                  <p:embed/>
                </p:oleObj>
              </mc:Choice>
              <mc:Fallback>
                <p:oleObj name="Equation" r:id="rId11" imgW="560198" imgH="421234"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5999163"/>
                        <a:ext cx="1447800"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656" name="AutoShape 16"/>
          <p:cNvSpPr>
            <a:spLocks noChangeArrowheads="1"/>
          </p:cNvSpPr>
          <p:nvPr/>
        </p:nvSpPr>
        <p:spPr bwMode="auto">
          <a:xfrm>
            <a:off x="5791200" y="1828800"/>
            <a:ext cx="2514600" cy="25146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0" y="10800"/>
                </a:moveTo>
                <a:cubicBezTo>
                  <a:pt x="1080" y="16168"/>
                  <a:pt x="5432" y="20520"/>
                  <a:pt x="10800" y="20520"/>
                </a:cubicBezTo>
                <a:cubicBezTo>
                  <a:pt x="16168" y="20520"/>
                  <a:pt x="20520" y="16168"/>
                  <a:pt x="20520" y="10800"/>
                </a:cubicBezTo>
                <a:cubicBezTo>
                  <a:pt x="20520" y="5432"/>
                  <a:pt x="16168" y="1080"/>
                  <a:pt x="10800" y="1080"/>
                </a:cubicBezTo>
                <a:cubicBezTo>
                  <a:pt x="5432" y="1080"/>
                  <a:pt x="1080" y="5432"/>
                  <a:pt x="1080"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57" name="Line 17"/>
          <p:cNvSpPr>
            <a:spLocks noChangeShapeType="1"/>
          </p:cNvSpPr>
          <p:nvPr/>
        </p:nvSpPr>
        <p:spPr bwMode="auto">
          <a:xfrm flipV="1">
            <a:off x="7162800" y="2590800"/>
            <a:ext cx="1219200" cy="5334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240658" name="Line 18"/>
          <p:cNvSpPr>
            <a:spLocks noChangeShapeType="1"/>
          </p:cNvSpPr>
          <p:nvPr/>
        </p:nvSpPr>
        <p:spPr bwMode="auto">
          <a:xfrm flipH="1" flipV="1">
            <a:off x="6629400" y="2057400"/>
            <a:ext cx="457200" cy="1066800"/>
          </a:xfrm>
          <a:prstGeom prst="line">
            <a:avLst/>
          </a:prstGeom>
          <a:noFill/>
          <a:ln w="28575">
            <a:solidFill>
              <a:srgbClr val="FF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0659" name="Object 19"/>
          <p:cNvGraphicFramePr>
            <a:graphicFrameLocks noChangeAspect="1"/>
          </p:cNvGraphicFramePr>
          <p:nvPr/>
        </p:nvGraphicFramePr>
        <p:xfrm>
          <a:off x="6372225" y="2636838"/>
          <a:ext cx="533400" cy="512762"/>
        </p:xfrm>
        <a:graphic>
          <a:graphicData uri="http://schemas.openxmlformats.org/presentationml/2006/ole">
            <mc:AlternateContent xmlns:mc="http://schemas.openxmlformats.org/markup-compatibility/2006">
              <mc:Choice xmlns:v="urn:schemas-microsoft-com:vml" Requires="v">
                <p:oleObj spid="_x0000_s85301" name="Equation" r:id="rId13" imgW="129329" imgH="138828" progId="Equation.3">
                  <p:embed/>
                </p:oleObj>
              </mc:Choice>
              <mc:Fallback>
                <p:oleObj name="Equation" r:id="rId13" imgW="129329" imgH="138828"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2225" y="2636838"/>
                        <a:ext cx="5334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0" name="Object 20"/>
          <p:cNvGraphicFramePr>
            <a:graphicFrameLocks noChangeAspect="1"/>
          </p:cNvGraphicFramePr>
          <p:nvPr/>
        </p:nvGraphicFramePr>
        <p:xfrm>
          <a:off x="3886200" y="1219200"/>
          <a:ext cx="1447800" cy="587375"/>
        </p:xfrm>
        <a:graphic>
          <a:graphicData uri="http://schemas.openxmlformats.org/presentationml/2006/ole">
            <mc:AlternateContent xmlns:mc="http://schemas.openxmlformats.org/markup-compatibility/2006">
              <mc:Choice xmlns:v="urn:schemas-microsoft-com:vml" Requires="v">
                <p:oleObj spid="_x0000_s85302" name="Equation" r:id="rId15" imgW="574447" imgH="205867" progId="Equation.3">
                  <p:embed/>
                </p:oleObj>
              </mc:Choice>
              <mc:Fallback>
                <p:oleObj name="Equation" r:id="rId15" imgW="574447" imgH="205867"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1219200"/>
                        <a:ext cx="14478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661" name="Line 21"/>
          <p:cNvSpPr>
            <a:spLocks noChangeShapeType="1"/>
          </p:cNvSpPr>
          <p:nvPr/>
        </p:nvSpPr>
        <p:spPr bwMode="auto">
          <a:xfrm>
            <a:off x="5257800" y="1676400"/>
            <a:ext cx="1295400" cy="304800"/>
          </a:xfrm>
          <a:prstGeom prst="line">
            <a:avLst/>
          </a:prstGeom>
          <a:noFill/>
          <a:ln w="2857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662" name="Text Box 22"/>
          <p:cNvSpPr txBox="1">
            <a:spLocks noChangeArrowheads="1"/>
          </p:cNvSpPr>
          <p:nvPr/>
        </p:nvSpPr>
        <p:spPr bwMode="auto">
          <a:xfrm>
            <a:off x="7924800" y="2895600"/>
            <a:ext cx="4857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600">
                <a:solidFill>
                  <a:srgbClr val="FF0033"/>
                </a:solidFill>
                <a:latin typeface="Bookman Old Style" panose="02050604050505020204" pitchFamily="18" charset="0"/>
              </a:rPr>
              <a:t>S</a:t>
            </a:r>
          </a:p>
        </p:txBody>
      </p:sp>
      <p:graphicFrame>
        <p:nvGraphicFramePr>
          <p:cNvPr id="240663" name="Object 23"/>
          <p:cNvGraphicFramePr>
            <a:graphicFrameLocks noChangeAspect="1"/>
          </p:cNvGraphicFramePr>
          <p:nvPr/>
        </p:nvGraphicFramePr>
        <p:xfrm>
          <a:off x="6948488" y="3284538"/>
          <a:ext cx="393700" cy="428625"/>
        </p:xfrm>
        <a:graphic>
          <a:graphicData uri="http://schemas.openxmlformats.org/presentationml/2006/ole">
            <mc:AlternateContent xmlns:mc="http://schemas.openxmlformats.org/markup-compatibility/2006">
              <mc:Choice xmlns:v="urn:schemas-microsoft-com:vml" Requires="v">
                <p:oleObj spid="_x0000_s85303" name="公式" r:id="rId17" imgW="138828" imgH="177097" progId="Equation.3">
                  <p:embed/>
                </p:oleObj>
              </mc:Choice>
              <mc:Fallback>
                <p:oleObj name="公式" r:id="rId17" imgW="138828" imgH="177097"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8488" y="3284538"/>
                        <a:ext cx="3937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42"/>
                                        </p:tgtEl>
                                        <p:attrNameLst>
                                          <p:attrName>style.visibility</p:attrName>
                                        </p:attrNameLst>
                                      </p:cBhvr>
                                      <p:to>
                                        <p:strVal val="visible"/>
                                      </p:to>
                                    </p:set>
                                    <p:animEffect transition="in" filter="wipe(left)">
                                      <p:cBhvr>
                                        <p:cTn id="7" dur="500"/>
                                        <p:tgtEl>
                                          <p:spTgt spid="240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Effect transition="in" filter="wipe(left)">
                                      <p:cBhvr>
                                        <p:cTn id="12" dur="500"/>
                                        <p:tgtEl>
                                          <p:spTgt spid="240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0645"/>
                                        </p:tgtEl>
                                        <p:attrNameLst>
                                          <p:attrName>style.visibility</p:attrName>
                                        </p:attrNameLst>
                                      </p:cBhvr>
                                      <p:to>
                                        <p:strVal val="visible"/>
                                      </p:to>
                                    </p:set>
                                    <p:animEffect transition="in" filter="wipe(left)">
                                      <p:cBhvr>
                                        <p:cTn id="17" dur="500"/>
                                        <p:tgtEl>
                                          <p:spTgt spid="2406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0663"/>
                                        </p:tgtEl>
                                        <p:attrNameLst>
                                          <p:attrName>style.visibility</p:attrName>
                                        </p:attrNameLst>
                                      </p:cBhvr>
                                      <p:to>
                                        <p:strVal val="visible"/>
                                      </p:to>
                                    </p:set>
                                    <p:animEffect transition="in" filter="wipe(left)">
                                      <p:cBhvr>
                                        <p:cTn id="22" dur="500"/>
                                        <p:tgtEl>
                                          <p:spTgt spid="2406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0646">
                                            <p:txEl>
                                              <p:pRg st="0" end="0"/>
                                            </p:txEl>
                                          </p:spTgt>
                                        </p:tgtEl>
                                        <p:attrNameLst>
                                          <p:attrName>style.visibility</p:attrName>
                                        </p:attrNameLst>
                                      </p:cBhvr>
                                      <p:to>
                                        <p:strVal val="visible"/>
                                      </p:to>
                                    </p:set>
                                    <p:animEffect transition="in" filter="wipe(left)">
                                      <p:cBhvr>
                                        <p:cTn id="27" dur="500"/>
                                        <p:tgtEl>
                                          <p:spTgt spid="24064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0649">
                                            <p:txEl>
                                              <p:pRg st="0" end="0"/>
                                            </p:txEl>
                                          </p:spTgt>
                                        </p:tgtEl>
                                        <p:attrNameLst>
                                          <p:attrName>style.visibility</p:attrName>
                                        </p:attrNameLst>
                                      </p:cBhvr>
                                      <p:to>
                                        <p:strVal val="visible"/>
                                      </p:to>
                                    </p:set>
                                    <p:animEffect transition="in" filter="wipe(left)">
                                      <p:cBhvr>
                                        <p:cTn id="32" dur="500"/>
                                        <p:tgtEl>
                                          <p:spTgt spid="240649">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0649">
                                            <p:txEl>
                                              <p:pRg st="1" end="1"/>
                                            </p:txEl>
                                          </p:spTgt>
                                        </p:tgtEl>
                                        <p:attrNameLst>
                                          <p:attrName>style.visibility</p:attrName>
                                        </p:attrNameLst>
                                      </p:cBhvr>
                                      <p:to>
                                        <p:strVal val="visible"/>
                                      </p:to>
                                    </p:set>
                                    <p:animEffect transition="in" filter="wipe(left)">
                                      <p:cBhvr>
                                        <p:cTn id="37" dur="500"/>
                                        <p:tgtEl>
                                          <p:spTgt spid="240649">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0647">
                                            <p:txEl>
                                              <p:pRg st="0" end="0"/>
                                            </p:txEl>
                                          </p:spTgt>
                                        </p:tgtEl>
                                        <p:attrNameLst>
                                          <p:attrName>style.visibility</p:attrName>
                                        </p:attrNameLst>
                                      </p:cBhvr>
                                      <p:to>
                                        <p:strVal val="visible"/>
                                      </p:to>
                                    </p:set>
                                    <p:animEffect transition="in" filter="wipe(left)">
                                      <p:cBhvr>
                                        <p:cTn id="42" dur="500"/>
                                        <p:tgtEl>
                                          <p:spTgt spid="240647">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0657"/>
                                        </p:tgtEl>
                                        <p:attrNameLst>
                                          <p:attrName>style.visibility</p:attrName>
                                        </p:attrNameLst>
                                      </p:cBhvr>
                                      <p:to>
                                        <p:strVal val="visible"/>
                                      </p:to>
                                    </p:set>
                                    <p:animEffect transition="in" filter="wipe(left)">
                                      <p:cBhvr>
                                        <p:cTn id="47" dur="500"/>
                                        <p:tgtEl>
                                          <p:spTgt spid="24065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0648"/>
                                        </p:tgtEl>
                                        <p:attrNameLst>
                                          <p:attrName>style.visibility</p:attrName>
                                        </p:attrNameLst>
                                      </p:cBhvr>
                                      <p:to>
                                        <p:strVal val="visible"/>
                                      </p:to>
                                    </p:set>
                                    <p:animEffect transition="in" filter="wipe(left)">
                                      <p:cBhvr>
                                        <p:cTn id="52" dur="500"/>
                                        <p:tgtEl>
                                          <p:spTgt spid="2406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0662">
                                            <p:txEl>
                                              <p:pRg st="0" end="0"/>
                                            </p:txEl>
                                          </p:spTgt>
                                        </p:tgtEl>
                                        <p:attrNameLst>
                                          <p:attrName>style.visibility</p:attrName>
                                        </p:attrNameLst>
                                      </p:cBhvr>
                                      <p:to>
                                        <p:strVal val="visible"/>
                                      </p:to>
                                    </p:set>
                                    <p:animEffect transition="in" filter="wipe(left)">
                                      <p:cBhvr>
                                        <p:cTn id="57" dur="500"/>
                                        <p:tgtEl>
                                          <p:spTgt spid="240662">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40650"/>
                                        </p:tgtEl>
                                        <p:attrNameLst>
                                          <p:attrName>style.visibility</p:attrName>
                                        </p:attrNameLst>
                                      </p:cBhvr>
                                      <p:to>
                                        <p:strVal val="visible"/>
                                      </p:to>
                                    </p:set>
                                    <p:animEffect transition="in" filter="wipe(left)">
                                      <p:cBhvr>
                                        <p:cTn id="62" dur="500"/>
                                        <p:tgtEl>
                                          <p:spTgt spid="24065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0656"/>
                                        </p:tgtEl>
                                        <p:attrNameLst>
                                          <p:attrName>style.visibility</p:attrName>
                                        </p:attrNameLst>
                                      </p:cBhvr>
                                      <p:to>
                                        <p:strVal val="visible"/>
                                      </p:to>
                                    </p:set>
                                    <p:animEffect transition="in" filter="wipe(left)">
                                      <p:cBhvr>
                                        <p:cTn id="67" dur="500"/>
                                        <p:tgtEl>
                                          <p:spTgt spid="24065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40658"/>
                                        </p:tgtEl>
                                        <p:attrNameLst>
                                          <p:attrName>style.visibility</p:attrName>
                                        </p:attrNameLst>
                                      </p:cBhvr>
                                      <p:to>
                                        <p:strVal val="visible"/>
                                      </p:to>
                                    </p:set>
                                    <p:animEffect transition="in" filter="wipe(left)">
                                      <p:cBhvr>
                                        <p:cTn id="72" dur="500"/>
                                        <p:tgtEl>
                                          <p:spTgt spid="24065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40659"/>
                                        </p:tgtEl>
                                        <p:attrNameLst>
                                          <p:attrName>style.visibility</p:attrName>
                                        </p:attrNameLst>
                                      </p:cBhvr>
                                      <p:to>
                                        <p:strVal val="visible"/>
                                      </p:to>
                                    </p:set>
                                    <p:animEffect transition="in" filter="wipe(left)">
                                      <p:cBhvr>
                                        <p:cTn id="77" dur="500"/>
                                        <p:tgtEl>
                                          <p:spTgt spid="24065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0661"/>
                                        </p:tgtEl>
                                        <p:attrNameLst>
                                          <p:attrName>style.visibility</p:attrName>
                                        </p:attrNameLst>
                                      </p:cBhvr>
                                      <p:to>
                                        <p:strVal val="visible"/>
                                      </p:to>
                                    </p:set>
                                    <p:animEffect transition="in" filter="wipe(left)">
                                      <p:cBhvr>
                                        <p:cTn id="82" dur="500"/>
                                        <p:tgtEl>
                                          <p:spTgt spid="24066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40660"/>
                                        </p:tgtEl>
                                        <p:attrNameLst>
                                          <p:attrName>style.visibility</p:attrName>
                                        </p:attrNameLst>
                                      </p:cBhvr>
                                      <p:to>
                                        <p:strVal val="visible"/>
                                      </p:to>
                                    </p:set>
                                    <p:animEffect transition="in" filter="wipe(left)">
                                      <p:cBhvr>
                                        <p:cTn id="87" dur="500"/>
                                        <p:tgtEl>
                                          <p:spTgt spid="24066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240651"/>
                                        </p:tgtEl>
                                        <p:attrNameLst>
                                          <p:attrName>style.visibility</p:attrName>
                                        </p:attrNameLst>
                                      </p:cBhvr>
                                      <p:to>
                                        <p:strVal val="visible"/>
                                      </p:to>
                                    </p:set>
                                    <p:animEffect transition="in" filter="wipe(left)">
                                      <p:cBhvr>
                                        <p:cTn id="92" dur="500"/>
                                        <p:tgtEl>
                                          <p:spTgt spid="24065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40652"/>
                                        </p:tgtEl>
                                        <p:attrNameLst>
                                          <p:attrName>style.visibility</p:attrName>
                                        </p:attrNameLst>
                                      </p:cBhvr>
                                      <p:to>
                                        <p:strVal val="visible"/>
                                      </p:to>
                                    </p:set>
                                    <p:animEffect transition="in" filter="wipe(left)">
                                      <p:cBhvr>
                                        <p:cTn id="97" dur="500"/>
                                        <p:tgtEl>
                                          <p:spTgt spid="24065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40654"/>
                                        </p:tgtEl>
                                        <p:attrNameLst>
                                          <p:attrName>style.visibility</p:attrName>
                                        </p:attrNameLst>
                                      </p:cBhvr>
                                      <p:to>
                                        <p:strVal val="visible"/>
                                      </p:to>
                                    </p:set>
                                    <p:animEffect transition="in" filter="wipe(left)">
                                      <p:cBhvr>
                                        <p:cTn id="102" dur="500"/>
                                        <p:tgtEl>
                                          <p:spTgt spid="24065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40653"/>
                                        </p:tgtEl>
                                        <p:attrNameLst>
                                          <p:attrName>style.visibility</p:attrName>
                                        </p:attrNameLst>
                                      </p:cBhvr>
                                      <p:to>
                                        <p:strVal val="visible"/>
                                      </p:to>
                                    </p:set>
                                    <p:animEffect transition="in" filter="wipe(left)">
                                      <p:cBhvr>
                                        <p:cTn id="107" dur="500"/>
                                        <p:tgtEl>
                                          <p:spTgt spid="24065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40655"/>
                                        </p:tgtEl>
                                        <p:attrNameLst>
                                          <p:attrName>style.visibility</p:attrName>
                                        </p:attrNameLst>
                                      </p:cBhvr>
                                      <p:to>
                                        <p:strVal val="visible"/>
                                      </p:to>
                                    </p:set>
                                    <p:animEffect transition="in" filter="wipe(left)">
                                      <p:cBhvr>
                                        <p:cTn id="112" dur="500"/>
                                        <p:tgtEl>
                                          <p:spTgt spid="240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animBg="1"/>
      <p:bldP spid="240644" grpId="0" animBg="1"/>
      <p:bldP spid="240645" grpId="0" animBg="1"/>
      <p:bldP spid="240646" grpId="0" build="p" autoUpdateAnimBg="0"/>
      <p:bldP spid="240647" grpId="0" build="p" autoUpdateAnimBg="0"/>
      <p:bldP spid="240648" grpId="0" animBg="1"/>
      <p:bldP spid="240649" grpId="0" build="p" autoUpdateAnimBg="0"/>
      <p:bldP spid="240653" grpId="0" animBg="1"/>
      <p:bldP spid="240656" grpId="0" animBg="1"/>
      <p:bldP spid="240657" grpId="0" animBg="1"/>
      <p:bldP spid="240658" grpId="0" animBg="1"/>
      <p:bldP spid="240661" grpId="0" animBg="1"/>
      <p:bldP spid="240662"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2051050" y="555625"/>
            <a:ext cx="6553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latin typeface="华文中宋" panose="02010600040101010101" pitchFamily="2" charset="-122"/>
                <a:ea typeface="华文中宋" panose="02010600040101010101" pitchFamily="2" charset="-122"/>
              </a:rPr>
              <a:t>利用场强叠加原理</a:t>
            </a:r>
            <a:r>
              <a:rPr kumimoji="1" lang="en-US" altLang="zh-CN" sz="2200" b="1">
                <a:latin typeface="华文中宋" panose="02010600040101010101" pitchFamily="2" charset="-122"/>
                <a:ea typeface="华文中宋" panose="02010600040101010101" pitchFamily="2" charset="-122"/>
              </a:rPr>
              <a:t>, </a:t>
            </a:r>
            <a:r>
              <a:rPr kumimoji="1" lang="zh-CN" altLang="en-US" sz="2200" b="1">
                <a:latin typeface="华文中宋" panose="02010600040101010101" pitchFamily="2" charset="-122"/>
                <a:ea typeface="华文中宋" panose="02010600040101010101" pitchFamily="2" charset="-122"/>
              </a:rPr>
              <a:t>求如下带电体的电场分布：</a:t>
            </a:r>
          </a:p>
        </p:txBody>
      </p:sp>
      <p:grpSp>
        <p:nvGrpSpPr>
          <p:cNvPr id="241667" name="Group 3"/>
          <p:cNvGrpSpPr>
            <a:grpSpLocks/>
          </p:cNvGrpSpPr>
          <p:nvPr/>
        </p:nvGrpSpPr>
        <p:grpSpPr bwMode="auto">
          <a:xfrm>
            <a:off x="6732588" y="3933825"/>
            <a:ext cx="1743075" cy="1600200"/>
            <a:chOff x="4241" y="2614"/>
            <a:chExt cx="1098" cy="1008"/>
          </a:xfrm>
        </p:grpSpPr>
        <p:sp>
          <p:nvSpPr>
            <p:cNvPr id="86072" name="Text Box 4"/>
            <p:cNvSpPr txBox="1">
              <a:spLocks noChangeArrowheads="1"/>
            </p:cNvSpPr>
            <p:nvPr/>
          </p:nvSpPr>
          <p:spPr bwMode="auto">
            <a:xfrm>
              <a:off x="4717" y="2907"/>
              <a:ext cx="196" cy="250"/>
            </a:xfrm>
            <a:prstGeom prst="rect">
              <a:avLst/>
            </a:prstGeom>
            <a:gradFill rotWithShape="1">
              <a:gsLst>
                <a:gs pos="0">
                  <a:srgbClr val="B0F0DE"/>
                </a:gs>
                <a:gs pos="100000">
                  <a:srgbClr val="8BBEB0"/>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i="1">
                  <a:solidFill>
                    <a:srgbClr val="000066"/>
                  </a:solidFill>
                  <a:latin typeface="Times New Roman" panose="02020603050405020304" pitchFamily="18" charset="0"/>
                </a:rPr>
                <a:t>a</a:t>
              </a:r>
              <a:endParaRPr kumimoji="1" lang="en-US" altLang="zh-CN" sz="2400">
                <a:solidFill>
                  <a:srgbClr val="000066"/>
                </a:solidFill>
                <a:latin typeface="Times New Roman" panose="02020603050405020304" pitchFamily="18" charset="0"/>
              </a:endParaRPr>
            </a:p>
          </p:txBody>
        </p:sp>
        <p:sp>
          <p:nvSpPr>
            <p:cNvPr id="86073" name="Oval 5"/>
            <p:cNvSpPr>
              <a:spLocks noChangeArrowheads="1"/>
            </p:cNvSpPr>
            <p:nvPr/>
          </p:nvSpPr>
          <p:spPr bwMode="auto">
            <a:xfrm>
              <a:off x="4241" y="2614"/>
              <a:ext cx="1056" cy="1008"/>
            </a:xfrm>
            <a:prstGeom prst="ellipse">
              <a:avLst/>
            </a:prstGeom>
            <a:gradFill rotWithShape="1">
              <a:gsLst>
                <a:gs pos="0">
                  <a:srgbClr val="B9FDE5"/>
                </a:gs>
                <a:gs pos="100000">
                  <a:srgbClr val="7BA999"/>
                </a:gs>
              </a:gsLst>
              <a:path path="shape">
                <a:fillToRect l="50000" t="50000" r="50000" b="50000"/>
              </a:path>
            </a:gra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74" name="Oval 6"/>
            <p:cNvSpPr>
              <a:spLocks noChangeArrowheads="1"/>
            </p:cNvSpPr>
            <p:nvPr/>
          </p:nvSpPr>
          <p:spPr bwMode="auto">
            <a:xfrm>
              <a:off x="4874" y="2964"/>
              <a:ext cx="352" cy="378"/>
            </a:xfrm>
            <a:prstGeom prst="ellipse">
              <a:avLst/>
            </a:prstGeom>
            <a:solidFill>
              <a:schemeClr val="bg1"/>
            </a:soli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75" name="Line 7"/>
            <p:cNvSpPr>
              <a:spLocks noChangeShapeType="1"/>
            </p:cNvSpPr>
            <p:nvPr/>
          </p:nvSpPr>
          <p:spPr bwMode="auto">
            <a:xfrm>
              <a:off x="4711" y="3146"/>
              <a:ext cx="352" cy="0"/>
            </a:xfrm>
            <a:prstGeom prst="line">
              <a:avLst/>
            </a:prstGeom>
            <a:noFill/>
            <a:ln w="2032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76" name="Text Box 8"/>
            <p:cNvSpPr txBox="1">
              <a:spLocks noChangeArrowheads="1"/>
            </p:cNvSpPr>
            <p:nvPr/>
          </p:nvSpPr>
          <p:spPr bwMode="auto">
            <a:xfrm>
              <a:off x="4405" y="2738"/>
              <a:ext cx="204" cy="250"/>
            </a:xfrm>
            <a:prstGeom prst="rect">
              <a:avLst/>
            </a:prstGeom>
            <a:solidFill>
              <a:srgbClr val="6BCDB8">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i="1">
                  <a:solidFill>
                    <a:srgbClr val="FF0000"/>
                  </a:solidFill>
                  <a:sym typeface="Symbol" panose="05050102010706020507" pitchFamily="18" charset="2"/>
                </a:rPr>
                <a:t></a:t>
              </a:r>
              <a:endParaRPr kumimoji="1" lang="en-US" altLang="zh-CN" sz="2400">
                <a:solidFill>
                  <a:srgbClr val="FF0000"/>
                </a:solidFill>
                <a:latin typeface="Times New Roman" panose="02020603050405020304" pitchFamily="18" charset="0"/>
              </a:endParaRPr>
            </a:p>
          </p:txBody>
        </p:sp>
        <p:sp>
          <p:nvSpPr>
            <p:cNvPr id="86077" name="Text Box 9"/>
            <p:cNvSpPr txBox="1">
              <a:spLocks noChangeArrowheads="1"/>
            </p:cNvSpPr>
            <p:nvPr/>
          </p:nvSpPr>
          <p:spPr bwMode="auto">
            <a:xfrm>
              <a:off x="4600" y="3064"/>
              <a:ext cx="228" cy="327"/>
            </a:xfrm>
            <a:prstGeom prst="rect">
              <a:avLst/>
            </a:prstGeom>
            <a:solidFill>
              <a:srgbClr val="B0F0DE">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solidFill>
                    <a:srgbClr val="000066"/>
                  </a:solidFill>
                  <a:latin typeface="Times New Roman" panose="02020603050405020304" pitchFamily="18" charset="0"/>
                </a:rPr>
                <a:t>o</a:t>
              </a:r>
              <a:endParaRPr kumimoji="1" lang="en-US" altLang="zh-CN" sz="2800">
                <a:solidFill>
                  <a:srgbClr val="000066"/>
                </a:solidFill>
                <a:latin typeface="Times New Roman" panose="02020603050405020304" pitchFamily="18" charset="0"/>
              </a:endParaRPr>
            </a:p>
          </p:txBody>
        </p:sp>
        <p:sp>
          <p:nvSpPr>
            <p:cNvPr id="86078" name="Text Box 10"/>
            <p:cNvSpPr txBox="1">
              <a:spLocks noChangeArrowheads="1"/>
            </p:cNvSpPr>
            <p:nvPr/>
          </p:nvSpPr>
          <p:spPr bwMode="auto">
            <a:xfrm>
              <a:off x="4952" y="3027"/>
              <a:ext cx="387" cy="308"/>
            </a:xfrm>
            <a:prstGeom prst="rect">
              <a:avLst/>
            </a:prstGeom>
            <a:solidFill>
              <a:srgbClr val="B0F0DE">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i="1">
                  <a:solidFill>
                    <a:srgbClr val="FF0000"/>
                  </a:solidFill>
                  <a:latin typeface="Times New Roman" panose="02020603050405020304" pitchFamily="18" charset="0"/>
                </a:rPr>
                <a:t>o</a:t>
              </a:r>
              <a:r>
                <a:rPr kumimoji="1" lang="en-US" altLang="zh-CN" sz="2600" b="1" i="1">
                  <a:solidFill>
                    <a:srgbClr val="FF0000"/>
                  </a:solidFill>
                  <a:sym typeface="Symbol" panose="05050102010706020507" pitchFamily="18" charset="2"/>
                </a:rPr>
                <a:t>  </a:t>
              </a:r>
              <a:endParaRPr kumimoji="1" lang="en-US" altLang="zh-CN" sz="2600">
                <a:solidFill>
                  <a:srgbClr val="FF0000"/>
                </a:solidFill>
                <a:latin typeface="Times New Roman" panose="02020603050405020304" pitchFamily="18" charset="0"/>
              </a:endParaRPr>
            </a:p>
          </p:txBody>
        </p:sp>
      </p:grpSp>
      <p:grpSp>
        <p:nvGrpSpPr>
          <p:cNvPr id="241675" name="Group 11"/>
          <p:cNvGrpSpPr>
            <a:grpSpLocks/>
          </p:cNvGrpSpPr>
          <p:nvPr/>
        </p:nvGrpSpPr>
        <p:grpSpPr bwMode="auto">
          <a:xfrm>
            <a:off x="539750" y="333375"/>
            <a:ext cx="1330325" cy="1152525"/>
            <a:chOff x="340" y="255"/>
            <a:chExt cx="838" cy="838"/>
          </a:xfrm>
        </p:grpSpPr>
        <p:pic>
          <p:nvPicPr>
            <p:cNvPr id="86070" name="Picture 12" descr="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255"/>
              <a:ext cx="838" cy="838"/>
            </a:xfrm>
            <a:prstGeom prst="rect">
              <a:avLst/>
            </a:prstGeom>
            <a:solidFill>
              <a:srgbClr val="FFFFFF">
                <a:alpha val="0"/>
              </a:srgbClr>
            </a:solidFill>
            <a:ln w="9525">
              <a:solidFill>
                <a:srgbClr val="000000">
                  <a:alpha val="0"/>
                </a:srgbClr>
              </a:solidFill>
              <a:miter lim="800000"/>
              <a:headEnd/>
              <a:tailEnd/>
            </a:ln>
          </p:spPr>
        </p:pic>
        <p:sp>
          <p:nvSpPr>
            <p:cNvPr id="86071" name="Rectangle 13"/>
            <p:cNvSpPr>
              <a:spLocks noChangeArrowheads="1"/>
            </p:cNvSpPr>
            <p:nvPr/>
          </p:nvSpPr>
          <p:spPr bwMode="auto">
            <a:xfrm>
              <a:off x="478" y="288"/>
              <a:ext cx="56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0000"/>
                  </a:solidFill>
                  <a:latin typeface="Times New Roman" panose="02020603050405020304" pitchFamily="18" charset="0"/>
                  <a:ea typeface="华文中宋" panose="02010600040101010101" pitchFamily="2" charset="-122"/>
                </a:rPr>
                <a:t>思考</a:t>
              </a:r>
            </a:p>
          </p:txBody>
        </p:sp>
      </p:grpSp>
      <p:grpSp>
        <p:nvGrpSpPr>
          <p:cNvPr id="241678" name="Group 14"/>
          <p:cNvGrpSpPr>
            <a:grpSpLocks/>
          </p:cNvGrpSpPr>
          <p:nvPr/>
        </p:nvGrpSpPr>
        <p:grpSpPr bwMode="auto">
          <a:xfrm>
            <a:off x="6659563" y="1557338"/>
            <a:ext cx="1512887" cy="1584325"/>
            <a:chOff x="703" y="2750"/>
            <a:chExt cx="953" cy="998"/>
          </a:xfrm>
        </p:grpSpPr>
        <p:grpSp>
          <p:nvGrpSpPr>
            <p:cNvPr id="86061" name="Group 15"/>
            <p:cNvGrpSpPr>
              <a:grpSpLocks/>
            </p:cNvGrpSpPr>
            <p:nvPr/>
          </p:nvGrpSpPr>
          <p:grpSpPr bwMode="auto">
            <a:xfrm>
              <a:off x="703" y="2795"/>
              <a:ext cx="953" cy="953"/>
              <a:chOff x="4512" y="2840"/>
              <a:chExt cx="953" cy="953"/>
            </a:xfrm>
          </p:grpSpPr>
          <p:sp>
            <p:nvSpPr>
              <p:cNvPr id="86066" name="Oval 16" descr="90%"/>
              <p:cNvSpPr>
                <a:spLocks noChangeArrowheads="1"/>
              </p:cNvSpPr>
              <p:nvPr/>
            </p:nvSpPr>
            <p:spPr bwMode="auto">
              <a:xfrm>
                <a:off x="4512" y="2886"/>
                <a:ext cx="953" cy="907"/>
              </a:xfrm>
              <a:prstGeom prst="ellipse">
                <a:avLst/>
              </a:prstGeom>
              <a:pattFill prst="pct90">
                <a:fgClr>
                  <a:srgbClr val="6BCDB8"/>
                </a:fgClr>
                <a:bgClr>
                  <a:schemeClr val="bg1"/>
                </a:bgClr>
              </a:pattFill>
              <a:ln w="22225" algn="ctr">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67" name="Rectangle 17" descr="90%"/>
              <p:cNvSpPr>
                <a:spLocks noChangeArrowheads="1"/>
              </p:cNvSpPr>
              <p:nvPr/>
            </p:nvSpPr>
            <p:spPr bwMode="auto">
              <a:xfrm>
                <a:off x="4967" y="2840"/>
                <a:ext cx="91" cy="136"/>
              </a:xfrm>
              <a:prstGeom prst="rect">
                <a:avLst/>
              </a:prstGeom>
              <a:pattFill prst="pct90">
                <a:fgClr>
                  <a:srgbClr val="6BCDB8"/>
                </a:fgClr>
                <a:bgClr>
                  <a:schemeClr val="bg1"/>
                </a:bgClr>
              </a:pattFill>
              <a:ln w="2222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68" name="Oval 18"/>
              <p:cNvSpPr>
                <a:spLocks noChangeArrowheads="1"/>
              </p:cNvSpPr>
              <p:nvPr/>
            </p:nvSpPr>
            <p:spPr bwMode="auto">
              <a:xfrm>
                <a:off x="4558" y="2931"/>
                <a:ext cx="862" cy="817"/>
              </a:xfrm>
              <a:prstGeom prst="ellipse">
                <a:avLst/>
              </a:prstGeom>
              <a:solidFill>
                <a:srgbClr val="FFFFFF"/>
              </a:solidFill>
              <a:ln w="22225" algn="ctr">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69" name="Rectangle 19"/>
              <p:cNvSpPr>
                <a:spLocks noChangeArrowheads="1"/>
              </p:cNvSpPr>
              <p:nvPr/>
            </p:nvSpPr>
            <p:spPr bwMode="auto">
              <a:xfrm>
                <a:off x="4967" y="2840"/>
                <a:ext cx="91" cy="136"/>
              </a:xfrm>
              <a:prstGeom prst="rect">
                <a:avLst/>
              </a:prstGeom>
              <a:solidFill>
                <a:srgbClr val="FFFFFF"/>
              </a:solidFill>
              <a:ln w="2222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aphicFrame>
          <p:nvGraphicFramePr>
            <p:cNvPr id="86062" name="Object 20" descr="90%"/>
            <p:cNvGraphicFramePr>
              <a:graphicFrameLocks noChangeAspect="1"/>
            </p:cNvGraphicFramePr>
            <p:nvPr/>
          </p:nvGraphicFramePr>
          <p:xfrm>
            <a:off x="748" y="2750"/>
            <a:ext cx="168" cy="200"/>
          </p:xfrm>
          <a:graphic>
            <a:graphicData uri="http://schemas.openxmlformats.org/presentationml/2006/ole">
              <mc:AlternateContent xmlns:mc="http://schemas.openxmlformats.org/markup-compatibility/2006">
                <mc:Choice xmlns:v="urn:schemas-microsoft-com:vml" Requires="v">
                  <p:oleObj spid="_x0000_s86219" name="公式" r:id="rId4" imgW="244137" imgH="292041" progId="Equation.3">
                    <p:embed/>
                  </p:oleObj>
                </mc:Choice>
                <mc:Fallback>
                  <p:oleObj name="公式" r:id="rId4" imgW="244137" imgH="292041" progId="Equation.3">
                    <p:embed/>
                    <p:pic>
                      <p:nvPicPr>
                        <p:cNvPr id="0" name="Object 20" descr="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2750"/>
                          <a:ext cx="168" cy="200"/>
                        </a:xfrm>
                        <a:prstGeom prst="rect">
                          <a:avLst/>
                        </a:prstGeom>
                        <a:pattFill prst="pct90">
                          <a:fgClr>
                            <a:srgbClr val="6BCDB8">
                              <a:alpha val="0"/>
                            </a:srgbClr>
                          </a:fgClr>
                          <a:bgClr>
                            <a:srgbClr val="FFFFFF"/>
                          </a:bgClr>
                        </a:patt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63" name="Line 21" descr="90%"/>
            <p:cNvSpPr>
              <a:spLocks noChangeShapeType="1"/>
            </p:cNvSpPr>
            <p:nvPr/>
          </p:nvSpPr>
          <p:spPr bwMode="auto">
            <a:xfrm>
              <a:off x="1156" y="2840"/>
              <a:ext cx="0" cy="4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64" name="Line 22" descr="90%"/>
            <p:cNvSpPr>
              <a:spLocks noChangeShapeType="1"/>
            </p:cNvSpPr>
            <p:nvPr/>
          </p:nvSpPr>
          <p:spPr bwMode="auto">
            <a:xfrm>
              <a:off x="1247" y="2840"/>
              <a:ext cx="0" cy="4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6065" name="Object 23"/>
            <p:cNvGraphicFramePr>
              <a:graphicFrameLocks noChangeAspect="1"/>
            </p:cNvGraphicFramePr>
            <p:nvPr/>
          </p:nvGraphicFramePr>
          <p:xfrm>
            <a:off x="1107" y="3229"/>
            <a:ext cx="144" cy="160"/>
          </p:xfrm>
          <a:graphic>
            <a:graphicData uri="http://schemas.openxmlformats.org/presentationml/2006/ole">
              <mc:AlternateContent xmlns:mc="http://schemas.openxmlformats.org/markup-compatibility/2006">
                <mc:Choice xmlns:v="urn:schemas-microsoft-com:vml" Requires="v">
                  <p:oleObj spid="_x0000_s86220" name="公式" r:id="rId6" imgW="205867" imgH="229752" progId="Equation.3">
                    <p:embed/>
                  </p:oleObj>
                </mc:Choice>
                <mc:Fallback>
                  <p:oleObj name="公式" r:id="rId6" imgW="205867" imgH="229752"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 y="3229"/>
                          <a:ext cx="144" cy="16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1688" name="Group 24"/>
          <p:cNvGrpSpPr>
            <a:grpSpLocks/>
          </p:cNvGrpSpPr>
          <p:nvPr/>
        </p:nvGrpSpPr>
        <p:grpSpPr bwMode="auto">
          <a:xfrm>
            <a:off x="1619250" y="3789363"/>
            <a:ext cx="1039813" cy="2116137"/>
            <a:chOff x="2134" y="2614"/>
            <a:chExt cx="655" cy="1333"/>
          </a:xfrm>
        </p:grpSpPr>
        <p:grpSp>
          <p:nvGrpSpPr>
            <p:cNvPr id="86055" name="Group 25"/>
            <p:cNvGrpSpPr>
              <a:grpSpLocks/>
            </p:cNvGrpSpPr>
            <p:nvPr/>
          </p:nvGrpSpPr>
          <p:grpSpPr bwMode="auto">
            <a:xfrm>
              <a:off x="2134" y="2614"/>
              <a:ext cx="655" cy="1333"/>
              <a:chOff x="2134" y="2614"/>
              <a:chExt cx="655" cy="1333"/>
            </a:xfrm>
          </p:grpSpPr>
          <p:sp>
            <p:nvSpPr>
              <p:cNvPr id="86057" name="Freeform 26"/>
              <p:cNvSpPr>
                <a:spLocks/>
              </p:cNvSpPr>
              <p:nvPr/>
            </p:nvSpPr>
            <p:spPr bwMode="auto">
              <a:xfrm>
                <a:off x="2136" y="2614"/>
                <a:ext cx="653" cy="1333"/>
              </a:xfrm>
              <a:custGeom>
                <a:avLst/>
                <a:gdLst>
                  <a:gd name="T0" fmla="*/ 115 w 1008"/>
                  <a:gd name="T1" fmla="*/ 0 h 1152"/>
                  <a:gd name="T2" fmla="*/ 0 w 1008"/>
                  <a:gd name="T3" fmla="*/ 995 h 1152"/>
                  <a:gd name="T4" fmla="*/ 0 w 1008"/>
                  <a:gd name="T5" fmla="*/ 2388 h 1152"/>
                  <a:gd name="T6" fmla="*/ 115 w 1008"/>
                  <a:gd name="T7" fmla="*/ 1493 h 1152"/>
                  <a:gd name="T8" fmla="*/ 115 w 1008"/>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8" h="1152">
                    <a:moveTo>
                      <a:pt x="1008" y="0"/>
                    </a:moveTo>
                    <a:lnTo>
                      <a:pt x="0" y="480"/>
                    </a:lnTo>
                    <a:lnTo>
                      <a:pt x="0" y="1152"/>
                    </a:lnTo>
                    <a:lnTo>
                      <a:pt x="1008" y="720"/>
                    </a:lnTo>
                    <a:lnTo>
                      <a:pt x="1008" y="0"/>
                    </a:lnTo>
                    <a:close/>
                  </a:path>
                </a:pathLst>
              </a:custGeom>
              <a:gradFill rotWithShape="1">
                <a:gsLst>
                  <a:gs pos="0">
                    <a:srgbClr val="B9FDE5"/>
                  </a:gs>
                  <a:gs pos="100000">
                    <a:srgbClr val="8DC0AE"/>
                  </a:gs>
                </a:gsLst>
                <a:path path="rect">
                  <a:fillToRect t="100000" r="100000"/>
                </a:path>
              </a:gra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8" name="Oval 27"/>
              <p:cNvSpPr>
                <a:spLocks noChangeArrowheads="1"/>
              </p:cNvSpPr>
              <p:nvPr/>
            </p:nvSpPr>
            <p:spPr bwMode="auto">
              <a:xfrm>
                <a:off x="2341" y="3100"/>
                <a:ext cx="269" cy="444"/>
              </a:xfrm>
              <a:prstGeom prst="ellipse">
                <a:avLst/>
              </a:prstGeom>
              <a:solidFill>
                <a:schemeClr val="bg1"/>
              </a:soli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59" name="Text Box 28"/>
              <p:cNvSpPr txBox="1">
                <a:spLocks noChangeArrowheads="1"/>
              </p:cNvSpPr>
              <p:nvPr/>
            </p:nvSpPr>
            <p:spPr bwMode="auto">
              <a:xfrm>
                <a:off x="2558" y="2639"/>
                <a:ext cx="21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i="1">
                    <a:solidFill>
                      <a:srgbClr val="FF0000"/>
                    </a:solidFill>
                    <a:sym typeface="Symbol" panose="05050102010706020507" pitchFamily="18" charset="2"/>
                  </a:rPr>
                  <a:t></a:t>
                </a:r>
                <a:endParaRPr kumimoji="1" lang="en-US" altLang="zh-CN" sz="2400">
                  <a:solidFill>
                    <a:srgbClr val="FF0000"/>
                  </a:solidFill>
                  <a:latin typeface="Times New Roman" panose="02020603050405020304" pitchFamily="18" charset="0"/>
                </a:endParaRPr>
              </a:p>
            </p:txBody>
          </p:sp>
          <p:sp>
            <p:nvSpPr>
              <p:cNvPr id="86060" name="Text Box 29"/>
              <p:cNvSpPr txBox="1">
                <a:spLocks noChangeArrowheads="1"/>
              </p:cNvSpPr>
              <p:nvPr/>
            </p:nvSpPr>
            <p:spPr bwMode="auto">
              <a:xfrm>
                <a:off x="2134" y="3219"/>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i="1">
                    <a:solidFill>
                      <a:srgbClr val="000066"/>
                    </a:solidFill>
                    <a:latin typeface="Times New Roman" panose="02020603050405020304" pitchFamily="18" charset="0"/>
                  </a:rPr>
                  <a:t>R</a:t>
                </a:r>
                <a:endParaRPr kumimoji="1" lang="en-US" altLang="zh-CN" sz="2400">
                  <a:solidFill>
                    <a:srgbClr val="000066"/>
                  </a:solidFill>
                  <a:latin typeface="Times New Roman" panose="02020603050405020304" pitchFamily="18" charset="0"/>
                </a:endParaRPr>
              </a:p>
            </p:txBody>
          </p:sp>
        </p:grpSp>
        <p:graphicFrame>
          <p:nvGraphicFramePr>
            <p:cNvPr id="86056" name="Object 30"/>
            <p:cNvGraphicFramePr>
              <a:graphicFrameLocks noChangeAspect="1"/>
            </p:cNvGraphicFramePr>
            <p:nvPr/>
          </p:nvGraphicFramePr>
          <p:xfrm>
            <a:off x="2426" y="3249"/>
            <a:ext cx="136" cy="152"/>
          </p:xfrm>
          <a:graphic>
            <a:graphicData uri="http://schemas.openxmlformats.org/presentationml/2006/ole">
              <mc:AlternateContent xmlns:mc="http://schemas.openxmlformats.org/markup-compatibility/2006">
                <mc:Choice xmlns:v="urn:schemas-microsoft-com:vml" Requires="v">
                  <p:oleObj spid="_x0000_s86221" name="公式" r:id="rId8" imgW="191482" imgH="215502" progId="Equation.3">
                    <p:embed/>
                  </p:oleObj>
                </mc:Choice>
                <mc:Fallback>
                  <p:oleObj name="公式" r:id="rId8" imgW="191482" imgH="215502"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6" y="3249"/>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1695" name="Group 31"/>
          <p:cNvGrpSpPr>
            <a:grpSpLocks/>
          </p:cNvGrpSpPr>
          <p:nvPr/>
        </p:nvGrpSpPr>
        <p:grpSpPr bwMode="auto">
          <a:xfrm>
            <a:off x="3937000" y="3644900"/>
            <a:ext cx="1571625" cy="2178050"/>
            <a:chOff x="2480" y="2432"/>
            <a:chExt cx="990" cy="1372"/>
          </a:xfrm>
        </p:grpSpPr>
        <p:sp>
          <p:nvSpPr>
            <p:cNvPr id="86028" name="Oval 32"/>
            <p:cNvSpPr>
              <a:spLocks noChangeArrowheads="1"/>
            </p:cNvSpPr>
            <p:nvPr/>
          </p:nvSpPr>
          <p:spPr bwMode="auto">
            <a:xfrm>
              <a:off x="2493" y="3273"/>
              <a:ext cx="960" cy="407"/>
            </a:xfrm>
            <a:prstGeom prst="ellipse">
              <a:avLst/>
            </a:prstGeom>
            <a:solidFill>
              <a:srgbClr val="B9FDE5"/>
            </a:solidFill>
            <a:ln w="19050">
              <a:solidFill>
                <a:srgbClr val="0000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29" name="Line 33"/>
            <p:cNvSpPr>
              <a:spLocks noChangeShapeType="1"/>
            </p:cNvSpPr>
            <p:nvPr/>
          </p:nvSpPr>
          <p:spPr bwMode="auto">
            <a:xfrm>
              <a:off x="3470" y="2807"/>
              <a:ext cx="0" cy="72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0" name="Oval 34"/>
            <p:cNvSpPr>
              <a:spLocks noChangeArrowheads="1"/>
            </p:cNvSpPr>
            <p:nvPr/>
          </p:nvSpPr>
          <p:spPr bwMode="auto">
            <a:xfrm>
              <a:off x="2493" y="2564"/>
              <a:ext cx="960" cy="407"/>
            </a:xfrm>
            <a:prstGeom prst="ellipse">
              <a:avLst/>
            </a:prstGeom>
            <a:solidFill>
              <a:srgbClr val="B9FDE5"/>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31" name="Text Box 35"/>
            <p:cNvSpPr txBox="1">
              <a:spLocks noChangeArrowheads="1"/>
            </p:cNvSpPr>
            <p:nvPr/>
          </p:nvSpPr>
          <p:spPr bwMode="auto">
            <a:xfrm>
              <a:off x="2781" y="259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i="1">
                  <a:solidFill>
                    <a:srgbClr val="000066"/>
                  </a:solidFill>
                  <a:latin typeface="Times New Roman" panose="02020603050405020304" pitchFamily="18" charset="0"/>
                </a:rPr>
                <a:t>o</a:t>
              </a:r>
              <a:endParaRPr kumimoji="1" lang="en-US" altLang="zh-CN" sz="2400">
                <a:solidFill>
                  <a:srgbClr val="000066"/>
                </a:solidFill>
                <a:latin typeface="Times New Roman" panose="02020603050405020304" pitchFamily="18" charset="0"/>
              </a:endParaRPr>
            </a:p>
          </p:txBody>
        </p:sp>
        <p:sp>
          <p:nvSpPr>
            <p:cNvPr id="86032" name="Line 36"/>
            <p:cNvSpPr>
              <a:spLocks noChangeShapeType="1"/>
            </p:cNvSpPr>
            <p:nvPr/>
          </p:nvSpPr>
          <p:spPr bwMode="auto">
            <a:xfrm>
              <a:off x="3396" y="2804"/>
              <a:ext cx="0" cy="10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3" name="Oval 37"/>
            <p:cNvSpPr>
              <a:spLocks noChangeArrowheads="1"/>
            </p:cNvSpPr>
            <p:nvPr/>
          </p:nvSpPr>
          <p:spPr bwMode="auto">
            <a:xfrm>
              <a:off x="3030" y="2697"/>
              <a:ext cx="366" cy="181"/>
            </a:xfrm>
            <a:prstGeom prst="ellipse">
              <a:avLst/>
            </a:prstGeom>
            <a:solidFill>
              <a:srgbClr val="FFFFFF"/>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34" name="Oval 38"/>
            <p:cNvSpPr>
              <a:spLocks noChangeArrowheads="1"/>
            </p:cNvSpPr>
            <p:nvPr/>
          </p:nvSpPr>
          <p:spPr bwMode="auto">
            <a:xfrm>
              <a:off x="3030" y="3380"/>
              <a:ext cx="366" cy="181"/>
            </a:xfrm>
            <a:prstGeom prst="ellipse">
              <a:avLst/>
            </a:prstGeom>
            <a:solidFill>
              <a:srgbClr val="FFFFFF"/>
            </a:solidFill>
            <a:ln w="19050">
              <a:solidFill>
                <a:srgbClr val="0000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35" name="Line 39"/>
            <p:cNvSpPr>
              <a:spLocks noChangeShapeType="1"/>
            </p:cNvSpPr>
            <p:nvPr/>
          </p:nvSpPr>
          <p:spPr bwMode="auto">
            <a:xfrm>
              <a:off x="3396" y="2781"/>
              <a:ext cx="0" cy="723"/>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6" name="Line 40"/>
            <p:cNvSpPr>
              <a:spLocks noChangeShapeType="1"/>
            </p:cNvSpPr>
            <p:nvPr/>
          </p:nvSpPr>
          <p:spPr bwMode="auto">
            <a:xfrm>
              <a:off x="3030" y="2781"/>
              <a:ext cx="0" cy="723"/>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7" name="Line 41"/>
            <p:cNvSpPr>
              <a:spLocks noChangeShapeType="1"/>
            </p:cNvSpPr>
            <p:nvPr/>
          </p:nvSpPr>
          <p:spPr bwMode="auto">
            <a:xfrm>
              <a:off x="3030" y="2819"/>
              <a:ext cx="0" cy="18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8" name="Line 42"/>
            <p:cNvSpPr>
              <a:spLocks noChangeShapeType="1"/>
            </p:cNvSpPr>
            <p:nvPr/>
          </p:nvSpPr>
          <p:spPr bwMode="auto">
            <a:xfrm>
              <a:off x="2961" y="2448"/>
              <a:ext cx="0" cy="1356"/>
            </a:xfrm>
            <a:prstGeom prst="line">
              <a:avLst/>
            </a:prstGeom>
            <a:noFill/>
            <a:ln w="19050">
              <a:solidFill>
                <a:srgbClr val="0000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9" name="Rectangle 43"/>
            <p:cNvSpPr>
              <a:spLocks noChangeArrowheads="1"/>
            </p:cNvSpPr>
            <p:nvPr/>
          </p:nvSpPr>
          <p:spPr bwMode="auto">
            <a:xfrm>
              <a:off x="2480" y="2785"/>
              <a:ext cx="990" cy="712"/>
            </a:xfrm>
            <a:prstGeom prst="rect">
              <a:avLst/>
            </a:prstGeom>
            <a:gradFill rotWithShape="1">
              <a:gsLst>
                <a:gs pos="0">
                  <a:srgbClr val="70988D"/>
                </a:gs>
                <a:gs pos="50000">
                  <a:srgbClr val="B0F0DE"/>
                </a:gs>
                <a:gs pos="100000">
                  <a:srgbClr val="70988D"/>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0" name="Oval 44"/>
            <p:cNvSpPr>
              <a:spLocks noChangeArrowheads="1"/>
            </p:cNvSpPr>
            <p:nvPr/>
          </p:nvSpPr>
          <p:spPr bwMode="auto">
            <a:xfrm>
              <a:off x="2493" y="3273"/>
              <a:ext cx="960" cy="407"/>
            </a:xfrm>
            <a:prstGeom prst="ellipse">
              <a:avLst/>
            </a:prstGeom>
            <a:gradFill rotWithShape="1">
              <a:gsLst>
                <a:gs pos="0">
                  <a:srgbClr val="81B1A0"/>
                </a:gs>
                <a:gs pos="50000">
                  <a:srgbClr val="B9FDE5"/>
                </a:gs>
                <a:gs pos="100000">
                  <a:srgbClr val="81B1A0"/>
                </a:gs>
              </a:gsLst>
              <a:lin ang="0" scaled="1"/>
            </a:gradFill>
            <a:ln w="19050">
              <a:solidFill>
                <a:srgbClr val="0000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1" name="Line 45"/>
            <p:cNvSpPr>
              <a:spLocks noChangeShapeType="1"/>
            </p:cNvSpPr>
            <p:nvPr/>
          </p:nvSpPr>
          <p:spPr bwMode="auto">
            <a:xfrm>
              <a:off x="2488" y="2777"/>
              <a:ext cx="0" cy="72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2" name="Line 46"/>
            <p:cNvSpPr>
              <a:spLocks noChangeShapeType="1"/>
            </p:cNvSpPr>
            <p:nvPr/>
          </p:nvSpPr>
          <p:spPr bwMode="auto">
            <a:xfrm>
              <a:off x="3454" y="2775"/>
              <a:ext cx="0" cy="724"/>
            </a:xfrm>
            <a:prstGeom prst="line">
              <a:avLst/>
            </a:prstGeom>
            <a:noFill/>
            <a:ln w="222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3" name="Oval 47"/>
            <p:cNvSpPr>
              <a:spLocks noChangeArrowheads="1"/>
            </p:cNvSpPr>
            <p:nvPr/>
          </p:nvSpPr>
          <p:spPr bwMode="auto">
            <a:xfrm>
              <a:off x="2493" y="2548"/>
              <a:ext cx="960" cy="407"/>
            </a:xfrm>
            <a:prstGeom prst="ellipse">
              <a:avLst/>
            </a:prstGeom>
            <a:solidFill>
              <a:srgbClr val="B9FDE5"/>
            </a:soli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4" name="Freeform 48"/>
            <p:cNvSpPr>
              <a:spLocks/>
            </p:cNvSpPr>
            <p:nvPr/>
          </p:nvSpPr>
          <p:spPr bwMode="auto">
            <a:xfrm>
              <a:off x="2484" y="3453"/>
              <a:ext cx="969" cy="227"/>
            </a:xfrm>
            <a:custGeom>
              <a:avLst/>
              <a:gdLst>
                <a:gd name="T0" fmla="*/ 9 w 1017"/>
                <a:gd name="T1" fmla="*/ 0 h 241"/>
                <a:gd name="T2" fmla="*/ 9 w 1017"/>
                <a:gd name="T3" fmla="*/ 36 h 241"/>
                <a:gd name="T4" fmla="*/ 48 w 1017"/>
                <a:gd name="T5" fmla="*/ 92 h 241"/>
                <a:gd name="T6" fmla="*/ 86 w 1017"/>
                <a:gd name="T7" fmla="*/ 113 h 241"/>
                <a:gd name="T8" fmla="*/ 156 w 1017"/>
                <a:gd name="T9" fmla="*/ 145 h 241"/>
                <a:gd name="T10" fmla="*/ 202 w 1017"/>
                <a:gd name="T11" fmla="*/ 158 h 241"/>
                <a:gd name="T12" fmla="*/ 254 w 1017"/>
                <a:gd name="T13" fmla="*/ 170 h 241"/>
                <a:gd name="T14" fmla="*/ 299 w 1017"/>
                <a:gd name="T15" fmla="*/ 173 h 241"/>
                <a:gd name="T16" fmla="*/ 422 w 1017"/>
                <a:gd name="T17" fmla="*/ 178 h 241"/>
                <a:gd name="T18" fmla="*/ 530 w 1017"/>
                <a:gd name="T19" fmla="*/ 170 h 241"/>
                <a:gd name="T20" fmla="*/ 616 w 1017"/>
                <a:gd name="T21" fmla="*/ 151 h 241"/>
                <a:gd name="T22" fmla="*/ 697 w 1017"/>
                <a:gd name="T23" fmla="*/ 124 h 241"/>
                <a:gd name="T24" fmla="*/ 767 w 1017"/>
                <a:gd name="T25" fmla="*/ 83 h 241"/>
                <a:gd name="T26" fmla="*/ 798 w 1017"/>
                <a:gd name="T27" fmla="*/ 36 h 2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7" h="241">
                  <a:moveTo>
                    <a:pt x="9" y="0"/>
                  </a:moveTo>
                  <a:cubicBezTo>
                    <a:pt x="5" y="12"/>
                    <a:pt x="0" y="27"/>
                    <a:pt x="9" y="48"/>
                  </a:cubicBezTo>
                  <a:cubicBezTo>
                    <a:pt x="18" y="69"/>
                    <a:pt x="44" y="107"/>
                    <a:pt x="61" y="124"/>
                  </a:cubicBezTo>
                  <a:cubicBezTo>
                    <a:pt x="78" y="141"/>
                    <a:pt x="86" y="140"/>
                    <a:pt x="109" y="152"/>
                  </a:cubicBezTo>
                  <a:cubicBezTo>
                    <a:pt x="132" y="164"/>
                    <a:pt x="173" y="185"/>
                    <a:pt x="198" y="195"/>
                  </a:cubicBezTo>
                  <a:cubicBezTo>
                    <a:pt x="223" y="205"/>
                    <a:pt x="237" y="208"/>
                    <a:pt x="258" y="213"/>
                  </a:cubicBezTo>
                  <a:cubicBezTo>
                    <a:pt x="279" y="218"/>
                    <a:pt x="303" y="224"/>
                    <a:pt x="324" y="228"/>
                  </a:cubicBezTo>
                  <a:cubicBezTo>
                    <a:pt x="345" y="232"/>
                    <a:pt x="346" y="232"/>
                    <a:pt x="381" y="234"/>
                  </a:cubicBezTo>
                  <a:cubicBezTo>
                    <a:pt x="416" y="236"/>
                    <a:pt x="488" y="241"/>
                    <a:pt x="537" y="240"/>
                  </a:cubicBezTo>
                  <a:cubicBezTo>
                    <a:pt x="586" y="239"/>
                    <a:pt x="634" y="234"/>
                    <a:pt x="675" y="228"/>
                  </a:cubicBezTo>
                  <a:cubicBezTo>
                    <a:pt x="716" y="222"/>
                    <a:pt x="750" y="214"/>
                    <a:pt x="785" y="204"/>
                  </a:cubicBezTo>
                  <a:cubicBezTo>
                    <a:pt x="820" y="194"/>
                    <a:pt x="856" y="183"/>
                    <a:pt x="888" y="168"/>
                  </a:cubicBezTo>
                  <a:cubicBezTo>
                    <a:pt x="920" y="153"/>
                    <a:pt x="955" y="132"/>
                    <a:pt x="977" y="112"/>
                  </a:cubicBezTo>
                  <a:cubicBezTo>
                    <a:pt x="999" y="92"/>
                    <a:pt x="1009" y="61"/>
                    <a:pt x="1017" y="48"/>
                  </a:cubicBezTo>
                </a:path>
              </a:pathLst>
            </a:custGeom>
            <a:gradFill rotWithShape="1">
              <a:gsLst>
                <a:gs pos="0">
                  <a:srgbClr val="76A191"/>
                </a:gs>
                <a:gs pos="50000">
                  <a:srgbClr val="B9FDE5"/>
                </a:gs>
                <a:gs pos="100000">
                  <a:srgbClr val="76A191"/>
                </a:gs>
              </a:gsLst>
              <a:lin ang="0" scaled="1"/>
            </a:gra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5" name="Text Box 49"/>
            <p:cNvSpPr txBox="1">
              <a:spLocks noChangeArrowheads="1"/>
            </p:cNvSpPr>
            <p:nvPr/>
          </p:nvSpPr>
          <p:spPr bwMode="auto">
            <a:xfrm>
              <a:off x="2744" y="252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i="1">
                  <a:solidFill>
                    <a:srgbClr val="000066"/>
                  </a:solidFill>
                  <a:latin typeface="Times New Roman" panose="02020603050405020304" pitchFamily="18" charset="0"/>
                </a:rPr>
                <a:t>o</a:t>
              </a:r>
              <a:endParaRPr kumimoji="1" lang="en-US" altLang="zh-CN" sz="2800" b="1">
                <a:latin typeface="Times New Roman" panose="02020603050405020304" pitchFamily="18" charset="0"/>
                <a:ea typeface="华文中宋" panose="02010600040101010101" pitchFamily="2" charset="-122"/>
              </a:endParaRPr>
            </a:p>
          </p:txBody>
        </p:sp>
        <p:sp>
          <p:nvSpPr>
            <p:cNvPr id="86046" name="Line 50"/>
            <p:cNvSpPr>
              <a:spLocks noChangeShapeType="1"/>
            </p:cNvSpPr>
            <p:nvPr/>
          </p:nvSpPr>
          <p:spPr bwMode="auto">
            <a:xfrm>
              <a:off x="3396" y="2788"/>
              <a:ext cx="0" cy="10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7" name="Oval 51"/>
            <p:cNvSpPr>
              <a:spLocks noChangeArrowheads="1"/>
            </p:cNvSpPr>
            <p:nvPr/>
          </p:nvSpPr>
          <p:spPr bwMode="auto">
            <a:xfrm>
              <a:off x="3030" y="2681"/>
              <a:ext cx="366" cy="181"/>
            </a:xfrm>
            <a:prstGeom prst="ellipse">
              <a:avLst/>
            </a:prstGeom>
            <a:solidFill>
              <a:srgbClr val="FFFFFF"/>
            </a:solidFill>
            <a:ln w="222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8" name="Oval 52"/>
            <p:cNvSpPr>
              <a:spLocks noChangeArrowheads="1"/>
            </p:cNvSpPr>
            <p:nvPr/>
          </p:nvSpPr>
          <p:spPr bwMode="auto">
            <a:xfrm>
              <a:off x="3030" y="3372"/>
              <a:ext cx="366" cy="181"/>
            </a:xfrm>
            <a:prstGeom prst="ellipse">
              <a:avLst/>
            </a:prstGeom>
            <a:solidFill>
              <a:srgbClr val="FFFFFF"/>
            </a:solidFill>
            <a:ln w="19050">
              <a:solidFill>
                <a:srgbClr val="0000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9" name="Line 53"/>
            <p:cNvSpPr>
              <a:spLocks noChangeShapeType="1"/>
            </p:cNvSpPr>
            <p:nvPr/>
          </p:nvSpPr>
          <p:spPr bwMode="auto">
            <a:xfrm>
              <a:off x="3396" y="2765"/>
              <a:ext cx="0" cy="723"/>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0" name="Line 54"/>
            <p:cNvSpPr>
              <a:spLocks noChangeShapeType="1"/>
            </p:cNvSpPr>
            <p:nvPr/>
          </p:nvSpPr>
          <p:spPr bwMode="auto">
            <a:xfrm>
              <a:off x="3030" y="2765"/>
              <a:ext cx="0" cy="723"/>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1" name="Line 55"/>
            <p:cNvSpPr>
              <a:spLocks noChangeShapeType="1"/>
            </p:cNvSpPr>
            <p:nvPr/>
          </p:nvSpPr>
          <p:spPr bwMode="auto">
            <a:xfrm>
              <a:off x="3030" y="2803"/>
              <a:ext cx="0" cy="18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2" name="Line 56"/>
            <p:cNvSpPr>
              <a:spLocks noChangeShapeType="1"/>
            </p:cNvSpPr>
            <p:nvPr/>
          </p:nvSpPr>
          <p:spPr bwMode="auto">
            <a:xfrm>
              <a:off x="2961" y="2432"/>
              <a:ext cx="0" cy="1356"/>
            </a:xfrm>
            <a:prstGeom prst="line">
              <a:avLst/>
            </a:prstGeom>
            <a:noFill/>
            <a:ln w="19050">
              <a:solidFill>
                <a:srgbClr val="0000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53" name="Line 57"/>
            <p:cNvSpPr>
              <a:spLocks noChangeShapeType="1"/>
            </p:cNvSpPr>
            <p:nvPr/>
          </p:nvSpPr>
          <p:spPr bwMode="auto">
            <a:xfrm>
              <a:off x="3198" y="2448"/>
              <a:ext cx="0" cy="1356"/>
            </a:xfrm>
            <a:prstGeom prst="line">
              <a:avLst/>
            </a:prstGeom>
            <a:noFill/>
            <a:ln w="19050">
              <a:solidFill>
                <a:srgbClr val="0000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6054" name="Object 58"/>
            <p:cNvGraphicFramePr>
              <a:graphicFrameLocks noChangeAspect="1"/>
            </p:cNvGraphicFramePr>
            <p:nvPr/>
          </p:nvGraphicFramePr>
          <p:xfrm>
            <a:off x="3198" y="2668"/>
            <a:ext cx="184" cy="208"/>
          </p:xfrm>
          <a:graphic>
            <a:graphicData uri="http://schemas.openxmlformats.org/presentationml/2006/ole">
              <mc:AlternateContent xmlns:mc="http://schemas.openxmlformats.org/markup-compatibility/2006">
                <mc:Choice xmlns:v="urn:schemas-microsoft-com:vml" Requires="v">
                  <p:oleObj spid="_x0000_s86222" name="公式" r:id="rId10" imgW="268157" imgH="306426" progId="Equation.3">
                    <p:embed/>
                  </p:oleObj>
                </mc:Choice>
                <mc:Fallback>
                  <p:oleObj name="公式" r:id="rId10" imgW="268157" imgH="306426"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8" y="2668"/>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1723" name="Rectangle 59"/>
          <p:cNvSpPr>
            <a:spLocks noChangeArrowheads="1"/>
          </p:cNvSpPr>
          <p:nvPr/>
        </p:nvSpPr>
        <p:spPr bwMode="auto">
          <a:xfrm>
            <a:off x="684213" y="1341438"/>
            <a:ext cx="511333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300" b="1">
                <a:latin typeface="华文中宋" panose="02010600040101010101" pitchFamily="2" charset="-122"/>
                <a:ea typeface="华文中宋" panose="02010600040101010101" pitchFamily="2" charset="-122"/>
              </a:rPr>
              <a:t>1</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带小缺口的细圆环</a:t>
            </a:r>
            <a:r>
              <a:rPr kumimoji="1" lang="zh-CN" altLang="en-US" sz="2300" b="1" i="1">
                <a:latin typeface="Times New Roman" panose="02020603050405020304" pitchFamily="18" charset="0"/>
                <a:ea typeface="华文中宋" panose="02010600040101010101" pitchFamily="2" charset="-122"/>
              </a:rPr>
              <a:t>Ｏ </a:t>
            </a:r>
            <a:r>
              <a:rPr kumimoji="1" lang="zh-CN" altLang="en-US" sz="2300" b="1">
                <a:latin typeface="Times New Roman" panose="02020603050405020304" pitchFamily="18" charset="0"/>
                <a:ea typeface="华文中宋" panose="02010600040101010101" pitchFamily="2" charset="-122"/>
              </a:rPr>
              <a:t>处的场强；</a:t>
            </a:r>
            <a:endParaRPr kumimoji="1" lang="zh-CN" altLang="en-US" sz="2400">
              <a:latin typeface="Times New Roman" panose="02020603050405020304" pitchFamily="18" charset="0"/>
            </a:endParaRPr>
          </a:p>
        </p:txBody>
      </p:sp>
      <p:sp>
        <p:nvSpPr>
          <p:cNvPr id="241724" name="Rectangle 60"/>
          <p:cNvSpPr>
            <a:spLocks noChangeArrowheads="1"/>
          </p:cNvSpPr>
          <p:nvPr/>
        </p:nvSpPr>
        <p:spPr bwMode="auto">
          <a:xfrm>
            <a:off x="684213" y="1773238"/>
            <a:ext cx="532923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300" b="1">
                <a:latin typeface="华文中宋" panose="02010600040101010101" pitchFamily="2" charset="-122"/>
                <a:ea typeface="华文中宋" panose="02010600040101010101" pitchFamily="2" charset="-122"/>
              </a:rPr>
              <a:t>2</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带圆孔的无限大平板 </a:t>
            </a:r>
            <a:r>
              <a:rPr kumimoji="1" lang="en-US" altLang="zh-CN" sz="2300" b="1" i="1">
                <a:latin typeface="Times New Roman" panose="02020603050405020304" pitchFamily="18" charset="0"/>
                <a:ea typeface="华文中宋" panose="02010600040101010101" pitchFamily="2" charset="-122"/>
              </a:rPr>
              <a:t>O </a:t>
            </a:r>
            <a:r>
              <a:rPr kumimoji="1" lang="zh-CN" altLang="en-US" sz="2300" b="1">
                <a:latin typeface="Times New Roman" panose="02020603050405020304" pitchFamily="18" charset="0"/>
                <a:ea typeface="华文中宋" panose="02010600040101010101" pitchFamily="2" charset="-122"/>
              </a:rPr>
              <a:t>处的场强；</a:t>
            </a:r>
            <a:endParaRPr kumimoji="1" lang="zh-CN" altLang="en-US" sz="2400">
              <a:latin typeface="Times New Roman" panose="02020603050405020304" pitchFamily="18" charset="0"/>
            </a:endParaRPr>
          </a:p>
        </p:txBody>
      </p:sp>
      <p:sp>
        <p:nvSpPr>
          <p:cNvPr id="241725" name="Rectangle 61"/>
          <p:cNvSpPr>
            <a:spLocks noChangeArrowheads="1"/>
          </p:cNvSpPr>
          <p:nvPr/>
        </p:nvSpPr>
        <p:spPr bwMode="auto">
          <a:xfrm>
            <a:off x="684213" y="2278063"/>
            <a:ext cx="532923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300" b="1">
                <a:latin typeface="华文中宋" panose="02010600040101010101" pitchFamily="2" charset="-122"/>
                <a:ea typeface="华文中宋" panose="02010600040101010101" pitchFamily="2" charset="-122"/>
              </a:rPr>
              <a:t>3</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带有空腔的圆柱体 </a:t>
            </a:r>
            <a:r>
              <a:rPr kumimoji="1" lang="en-US" altLang="zh-CN" sz="2300" b="1" i="1">
                <a:latin typeface="Times New Roman" panose="02020603050405020304" pitchFamily="18" charset="0"/>
                <a:ea typeface="华文中宋" panose="02010600040101010101" pitchFamily="2" charset="-122"/>
              </a:rPr>
              <a:t>O </a:t>
            </a:r>
            <a:r>
              <a:rPr kumimoji="1" lang="en-US" altLang="zh-CN" sz="2300" b="1">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sz="2300" b="1">
                <a:latin typeface="Times New Roman" panose="02020603050405020304" pitchFamily="18" charset="0"/>
                <a:ea typeface="华文中宋" panose="02010600040101010101" pitchFamily="2" charset="-122"/>
                <a:sym typeface="Symbol" panose="05050102010706020507" pitchFamily="18" charset="2"/>
              </a:rPr>
              <a:t>处的场强</a:t>
            </a:r>
            <a:r>
              <a:rPr kumimoji="1" lang="zh-CN" altLang="en-US" sz="2300" b="1">
                <a:latin typeface="Times New Roman" panose="02020603050405020304" pitchFamily="18" charset="0"/>
                <a:ea typeface="华文中宋" panose="02010600040101010101" pitchFamily="2" charset="-122"/>
              </a:rPr>
              <a:t>；</a:t>
            </a:r>
            <a:endParaRPr kumimoji="1" lang="zh-CN" altLang="en-US" sz="2200" b="1">
              <a:latin typeface="华文中宋" panose="02010600040101010101" pitchFamily="2" charset="-122"/>
              <a:ea typeface="华文中宋" panose="02010600040101010101" pitchFamily="2" charset="-122"/>
              <a:sym typeface="Symbol" panose="05050102010706020507" pitchFamily="18" charset="2"/>
            </a:endParaRPr>
          </a:p>
        </p:txBody>
      </p:sp>
      <p:sp>
        <p:nvSpPr>
          <p:cNvPr id="241726" name="Rectangle 62"/>
          <p:cNvSpPr>
            <a:spLocks noChangeArrowheads="1"/>
          </p:cNvSpPr>
          <p:nvPr/>
        </p:nvSpPr>
        <p:spPr bwMode="auto">
          <a:xfrm>
            <a:off x="684213" y="2773363"/>
            <a:ext cx="5257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300" b="1">
                <a:latin typeface="华文中宋" panose="02010600040101010101" pitchFamily="2" charset="-122"/>
                <a:ea typeface="华文中宋" panose="02010600040101010101" pitchFamily="2" charset="-122"/>
              </a:rPr>
              <a:t>4</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带有空腔的球体 </a:t>
            </a:r>
            <a:r>
              <a:rPr kumimoji="1" lang="en-US" altLang="zh-CN" sz="2300" b="1" i="1">
                <a:latin typeface="Times New Roman" panose="02020603050405020304" pitchFamily="18" charset="0"/>
                <a:ea typeface="华文中宋" panose="02010600040101010101" pitchFamily="2" charset="-122"/>
              </a:rPr>
              <a:t>O </a:t>
            </a:r>
            <a:r>
              <a:rPr kumimoji="1" lang="en-US" altLang="zh-CN" sz="2300" b="1">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sz="2300" b="1">
                <a:latin typeface="Times New Roman" panose="02020603050405020304" pitchFamily="18" charset="0"/>
                <a:ea typeface="华文中宋" panose="02010600040101010101" pitchFamily="2" charset="-122"/>
              </a:rPr>
              <a:t>处的场强。</a:t>
            </a:r>
            <a:endParaRPr kumimoji="1" lang="zh-CN" altLang="en-US" sz="2200" b="1">
              <a:latin typeface="华文中宋" panose="02010600040101010101" pitchFamily="2" charset="-122"/>
              <a:ea typeface="华文中宋" panose="02010600040101010101" pitchFamily="2" charset="-122"/>
              <a:sym typeface="Symbol" panose="05050102010706020507" pitchFamily="18" charset="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1675"/>
                                        </p:tgtEl>
                                        <p:attrNameLst>
                                          <p:attrName>style.visibility</p:attrName>
                                        </p:attrNameLst>
                                      </p:cBhvr>
                                      <p:to>
                                        <p:strVal val="visible"/>
                                      </p:to>
                                    </p:set>
                                    <p:animEffect transition="in" filter="wipe(left)">
                                      <p:cBhvr>
                                        <p:cTn id="7" dur="500"/>
                                        <p:tgtEl>
                                          <p:spTgt spid="241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66"/>
                                        </p:tgtEl>
                                        <p:attrNameLst>
                                          <p:attrName>style.visibility</p:attrName>
                                        </p:attrNameLst>
                                      </p:cBhvr>
                                      <p:to>
                                        <p:strVal val="visible"/>
                                      </p:to>
                                    </p:set>
                                    <p:animEffect transition="in" filter="wipe(left)">
                                      <p:cBhvr>
                                        <p:cTn id="12" dur="500"/>
                                        <p:tgtEl>
                                          <p:spTgt spid="2416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1723"/>
                                        </p:tgtEl>
                                        <p:attrNameLst>
                                          <p:attrName>style.visibility</p:attrName>
                                        </p:attrNameLst>
                                      </p:cBhvr>
                                      <p:to>
                                        <p:strVal val="visible"/>
                                      </p:to>
                                    </p:set>
                                    <p:animEffect transition="in" filter="wipe(left)">
                                      <p:cBhvr>
                                        <p:cTn id="17" dur="500"/>
                                        <p:tgtEl>
                                          <p:spTgt spid="2417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32" fill="hold" nodeType="clickEffect">
                                  <p:stCondLst>
                                    <p:cond delay="0"/>
                                  </p:stCondLst>
                                  <p:childTnLst>
                                    <p:set>
                                      <p:cBhvr>
                                        <p:cTn id="21" dur="1" fill="hold">
                                          <p:stCondLst>
                                            <p:cond delay="0"/>
                                          </p:stCondLst>
                                        </p:cTn>
                                        <p:tgtEl>
                                          <p:spTgt spid="241678"/>
                                        </p:tgtEl>
                                        <p:attrNameLst>
                                          <p:attrName>style.visibility</p:attrName>
                                        </p:attrNameLst>
                                      </p:cBhvr>
                                      <p:to>
                                        <p:strVal val="visible"/>
                                      </p:to>
                                    </p:set>
                                    <p:animEffect transition="in" filter="diamond(out)">
                                      <p:cBhvr>
                                        <p:cTn id="22" dur="500"/>
                                        <p:tgtEl>
                                          <p:spTgt spid="2416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1724"/>
                                        </p:tgtEl>
                                        <p:attrNameLst>
                                          <p:attrName>style.visibility</p:attrName>
                                        </p:attrNameLst>
                                      </p:cBhvr>
                                      <p:to>
                                        <p:strVal val="visible"/>
                                      </p:to>
                                    </p:set>
                                    <p:animEffect transition="in" filter="wipe(left)">
                                      <p:cBhvr>
                                        <p:cTn id="27" dur="500"/>
                                        <p:tgtEl>
                                          <p:spTgt spid="2417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1688"/>
                                        </p:tgtEl>
                                        <p:attrNameLst>
                                          <p:attrName>style.visibility</p:attrName>
                                        </p:attrNameLst>
                                      </p:cBhvr>
                                      <p:to>
                                        <p:strVal val="visible"/>
                                      </p:to>
                                    </p:set>
                                    <p:animEffect transition="in" filter="wipe(left)">
                                      <p:cBhvr>
                                        <p:cTn id="32" dur="500"/>
                                        <p:tgtEl>
                                          <p:spTgt spid="2416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1725"/>
                                        </p:tgtEl>
                                        <p:attrNameLst>
                                          <p:attrName>style.visibility</p:attrName>
                                        </p:attrNameLst>
                                      </p:cBhvr>
                                      <p:to>
                                        <p:strVal val="visible"/>
                                      </p:to>
                                    </p:set>
                                    <p:animEffect transition="in" filter="wipe(left)">
                                      <p:cBhvr>
                                        <p:cTn id="37" dur="500"/>
                                        <p:tgtEl>
                                          <p:spTgt spid="2417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41695"/>
                                        </p:tgtEl>
                                        <p:attrNameLst>
                                          <p:attrName>style.visibility</p:attrName>
                                        </p:attrNameLst>
                                      </p:cBhvr>
                                      <p:to>
                                        <p:strVal val="visible"/>
                                      </p:to>
                                    </p:set>
                                    <p:animEffect transition="in" filter="wipe(up)">
                                      <p:cBhvr>
                                        <p:cTn id="42" dur="500"/>
                                        <p:tgtEl>
                                          <p:spTgt spid="2416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1726"/>
                                        </p:tgtEl>
                                        <p:attrNameLst>
                                          <p:attrName>style.visibility</p:attrName>
                                        </p:attrNameLst>
                                      </p:cBhvr>
                                      <p:to>
                                        <p:strVal val="visible"/>
                                      </p:to>
                                    </p:set>
                                    <p:animEffect transition="in" filter="wipe(left)">
                                      <p:cBhvr>
                                        <p:cTn id="47" dur="500"/>
                                        <p:tgtEl>
                                          <p:spTgt spid="2417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1" presetClass="entr" presetSubtype="4" fill="hold" nodeType="clickEffect">
                                  <p:stCondLst>
                                    <p:cond delay="0"/>
                                  </p:stCondLst>
                                  <p:childTnLst>
                                    <p:set>
                                      <p:cBhvr>
                                        <p:cTn id="51" dur="1" fill="hold">
                                          <p:stCondLst>
                                            <p:cond delay="0"/>
                                          </p:stCondLst>
                                        </p:cTn>
                                        <p:tgtEl>
                                          <p:spTgt spid="241667"/>
                                        </p:tgtEl>
                                        <p:attrNameLst>
                                          <p:attrName>style.visibility</p:attrName>
                                        </p:attrNameLst>
                                      </p:cBhvr>
                                      <p:to>
                                        <p:strVal val="visible"/>
                                      </p:to>
                                    </p:set>
                                    <p:animEffect transition="in" filter="wheel(4)">
                                      <p:cBhvr>
                                        <p:cTn id="52" dur="500"/>
                                        <p:tgtEl>
                                          <p:spTgt spid="24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utoUpdateAnimBg="0"/>
      <p:bldP spid="241723" grpId="0" autoUpdateAnimBg="0"/>
      <p:bldP spid="241724" grpId="0" autoUpdateAnimBg="0"/>
      <p:bldP spid="241725" grpId="0" autoUpdateAnimBg="0"/>
      <p:bldP spid="241726"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p:cNvSpPr txBox="1">
            <a:spLocks noChangeArrowheads="1"/>
          </p:cNvSpPr>
          <p:nvPr/>
        </p:nvSpPr>
        <p:spPr bwMode="auto">
          <a:xfrm>
            <a:off x="395288" y="549275"/>
            <a:ext cx="6769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b="1">
                <a:solidFill>
                  <a:schemeClr val="hlink"/>
                </a:solidFill>
                <a:latin typeface="黑体" panose="02010609060101010101" pitchFamily="49" charset="-122"/>
                <a:ea typeface="黑体" panose="02010609060101010101" pitchFamily="49" charset="-122"/>
              </a:rPr>
              <a:t>用高斯定理计算电场强度的步骤： </a:t>
            </a:r>
          </a:p>
        </p:txBody>
      </p:sp>
      <p:sp>
        <p:nvSpPr>
          <p:cNvPr id="159749" name="Rectangle 5"/>
          <p:cNvSpPr>
            <a:spLocks noChangeArrowheads="1"/>
          </p:cNvSpPr>
          <p:nvPr/>
        </p:nvSpPr>
        <p:spPr bwMode="auto">
          <a:xfrm>
            <a:off x="539750" y="1327150"/>
            <a:ext cx="83534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AutoNum type="arabicPeriod"/>
            </a:pPr>
            <a:r>
              <a:rPr lang="en-US" altLang="zh-CN" sz="2800" b="1"/>
              <a:t>  </a:t>
            </a:r>
            <a:r>
              <a:rPr lang="zh-CN" altLang="en-US" sz="2800" b="1"/>
              <a:t>从电荷分布的对称性来分析电场强度的对称性，判定电场强度的方向。 </a:t>
            </a:r>
          </a:p>
        </p:txBody>
      </p:sp>
      <p:sp>
        <p:nvSpPr>
          <p:cNvPr id="159750" name="Text Box 6"/>
          <p:cNvSpPr txBox="1">
            <a:spLocks noChangeArrowheads="1"/>
          </p:cNvSpPr>
          <p:nvPr/>
        </p:nvSpPr>
        <p:spPr bwMode="auto">
          <a:xfrm>
            <a:off x="539750" y="2590800"/>
            <a:ext cx="8135938"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t>2 . </a:t>
            </a:r>
            <a:r>
              <a:rPr lang="zh-CN" altLang="en-US" sz="2800" b="1"/>
              <a:t>根据电场强度的对称性特点，作相应的高斯面（通常为球面、圆柱面等），使高斯面上各点的电场强度大小相等。</a:t>
            </a:r>
          </a:p>
        </p:txBody>
      </p:sp>
      <p:sp>
        <p:nvSpPr>
          <p:cNvPr id="159751" name="Rectangle 7"/>
          <p:cNvSpPr>
            <a:spLocks noChangeArrowheads="1"/>
          </p:cNvSpPr>
          <p:nvPr/>
        </p:nvSpPr>
        <p:spPr bwMode="auto">
          <a:xfrm>
            <a:off x="539750" y="4581525"/>
            <a:ext cx="7632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3.  </a:t>
            </a:r>
            <a:r>
              <a:rPr lang="zh-CN" altLang="en-US" sz="2800" b="1"/>
              <a:t>确定高斯面内所包围的电荷之代数和。</a:t>
            </a:r>
          </a:p>
        </p:txBody>
      </p:sp>
      <p:sp>
        <p:nvSpPr>
          <p:cNvPr id="159752" name="Rectangle 8"/>
          <p:cNvSpPr>
            <a:spLocks noChangeArrowheads="1"/>
          </p:cNvSpPr>
          <p:nvPr/>
        </p:nvSpPr>
        <p:spPr bwMode="auto">
          <a:xfrm>
            <a:off x="611188" y="5445125"/>
            <a:ext cx="70564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4.  </a:t>
            </a:r>
            <a:r>
              <a:rPr lang="zh-CN" altLang="en-US" sz="2800" b="1"/>
              <a:t>根据高斯定理计算出电场强度大小。</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49"/>
                                        </p:tgtEl>
                                        <p:attrNameLst>
                                          <p:attrName>style.visibility</p:attrName>
                                        </p:attrNameLst>
                                      </p:cBhvr>
                                      <p:to>
                                        <p:strVal val="visible"/>
                                      </p:to>
                                    </p:set>
                                    <p:animEffect transition="in" filter="wipe(left)">
                                      <p:cBhvr>
                                        <p:cTn id="7" dur="500"/>
                                        <p:tgtEl>
                                          <p:spTgt spid="159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9750"/>
                                        </p:tgtEl>
                                        <p:attrNameLst>
                                          <p:attrName>style.visibility</p:attrName>
                                        </p:attrNameLst>
                                      </p:cBhvr>
                                      <p:to>
                                        <p:strVal val="visible"/>
                                      </p:to>
                                    </p:set>
                                    <p:animEffect transition="in" filter="wipe(left)">
                                      <p:cBhvr>
                                        <p:cTn id="12" dur="500"/>
                                        <p:tgtEl>
                                          <p:spTgt spid="159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9751"/>
                                        </p:tgtEl>
                                        <p:attrNameLst>
                                          <p:attrName>style.visibility</p:attrName>
                                        </p:attrNameLst>
                                      </p:cBhvr>
                                      <p:to>
                                        <p:strVal val="visible"/>
                                      </p:to>
                                    </p:set>
                                    <p:animEffect transition="in" filter="wipe(left)">
                                      <p:cBhvr>
                                        <p:cTn id="17" dur="500"/>
                                        <p:tgtEl>
                                          <p:spTgt spid="1597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9752"/>
                                        </p:tgtEl>
                                        <p:attrNameLst>
                                          <p:attrName>style.visibility</p:attrName>
                                        </p:attrNameLst>
                                      </p:cBhvr>
                                      <p:to>
                                        <p:strVal val="visible"/>
                                      </p:to>
                                    </p:set>
                                    <p:animEffect transition="in" filter="wipe(left)">
                                      <p:cBhvr>
                                        <p:cTn id="22" dur="500"/>
                                        <p:tgtEl>
                                          <p:spTgt spid="159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p:bldP spid="159750" grpId="0"/>
      <p:bldP spid="159751" grpId="0"/>
      <p:bldP spid="15975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251" name="Group 3"/>
          <p:cNvGrpSpPr>
            <a:grpSpLocks/>
          </p:cNvGrpSpPr>
          <p:nvPr/>
        </p:nvGrpSpPr>
        <p:grpSpPr bwMode="auto">
          <a:xfrm>
            <a:off x="990600" y="1052513"/>
            <a:ext cx="6534150" cy="5957887"/>
            <a:chOff x="624" y="254"/>
            <a:chExt cx="4656" cy="4162"/>
          </a:xfrm>
        </p:grpSpPr>
        <p:sp>
          <p:nvSpPr>
            <p:cNvPr id="88071" name="Arc 4"/>
            <p:cNvSpPr>
              <a:spLocks/>
            </p:cNvSpPr>
            <p:nvPr/>
          </p:nvSpPr>
          <p:spPr bwMode="auto">
            <a:xfrm>
              <a:off x="933" y="254"/>
              <a:ext cx="1372" cy="1555"/>
            </a:xfrm>
            <a:custGeom>
              <a:avLst/>
              <a:gdLst>
                <a:gd name="T0" fmla="*/ 0 w 20574"/>
                <a:gd name="T1" fmla="*/ 0 h 16664"/>
                <a:gd name="T2" fmla="*/ 0 w 20574"/>
                <a:gd name="T3" fmla="*/ 0 h 16664"/>
                <a:gd name="T4" fmla="*/ 0 w 20574"/>
                <a:gd name="T5" fmla="*/ 0 h 16664"/>
                <a:gd name="T6" fmla="*/ 0 60000 65536"/>
                <a:gd name="T7" fmla="*/ 0 60000 65536"/>
                <a:gd name="T8" fmla="*/ 0 60000 65536"/>
              </a:gdLst>
              <a:ahLst/>
              <a:cxnLst>
                <a:cxn ang="T6">
                  <a:pos x="T0" y="T1"/>
                </a:cxn>
                <a:cxn ang="T7">
                  <a:pos x="T2" y="T3"/>
                </a:cxn>
                <a:cxn ang="T8">
                  <a:pos x="T4" y="T5"/>
                </a:cxn>
              </a:cxnLst>
              <a:rect l="0" t="0" r="r" b="b"/>
              <a:pathLst>
                <a:path w="20574" h="16664" fill="none" extrusionOk="0">
                  <a:moveTo>
                    <a:pt x="6830" y="16664"/>
                  </a:moveTo>
                  <a:cubicBezTo>
                    <a:pt x="3633" y="14026"/>
                    <a:pt x="1261" y="10525"/>
                    <a:pt x="-1" y="6577"/>
                  </a:cubicBezTo>
                </a:path>
                <a:path w="20574" h="16664" stroke="0" extrusionOk="0">
                  <a:moveTo>
                    <a:pt x="6830" y="16664"/>
                  </a:moveTo>
                  <a:cubicBezTo>
                    <a:pt x="3633" y="14026"/>
                    <a:pt x="1261" y="10525"/>
                    <a:pt x="-1" y="6577"/>
                  </a:cubicBezTo>
                  <a:lnTo>
                    <a:pt x="20574" y="0"/>
                  </a:lnTo>
                  <a:lnTo>
                    <a:pt x="6830" y="16664"/>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8072" name="Group 5"/>
            <p:cNvGrpSpPr>
              <a:grpSpLocks/>
            </p:cNvGrpSpPr>
            <p:nvPr/>
          </p:nvGrpSpPr>
          <p:grpSpPr bwMode="auto">
            <a:xfrm>
              <a:off x="624" y="446"/>
              <a:ext cx="4656" cy="3970"/>
              <a:chOff x="624" y="446"/>
              <a:chExt cx="4656" cy="3970"/>
            </a:xfrm>
          </p:grpSpPr>
          <p:sp>
            <p:nvSpPr>
              <p:cNvPr id="88073" name="Arc 6"/>
              <p:cNvSpPr>
                <a:spLocks/>
              </p:cNvSpPr>
              <p:nvPr/>
            </p:nvSpPr>
            <p:spPr bwMode="auto">
              <a:xfrm rot="10800000">
                <a:off x="1103" y="2852"/>
                <a:ext cx="1201" cy="1564"/>
              </a:xfrm>
              <a:custGeom>
                <a:avLst/>
                <a:gdLst>
                  <a:gd name="T0" fmla="*/ 0 w 20913"/>
                  <a:gd name="T1" fmla="*/ 0 h 17350"/>
                  <a:gd name="T2" fmla="*/ 0 w 20913"/>
                  <a:gd name="T3" fmla="*/ 0 h 17350"/>
                  <a:gd name="T4" fmla="*/ 0 w 20913"/>
                  <a:gd name="T5" fmla="*/ 0 h 17350"/>
                  <a:gd name="T6" fmla="*/ 0 60000 65536"/>
                  <a:gd name="T7" fmla="*/ 0 60000 65536"/>
                  <a:gd name="T8" fmla="*/ 0 60000 65536"/>
                </a:gdLst>
                <a:ahLst/>
                <a:cxnLst>
                  <a:cxn ang="T6">
                    <a:pos x="T0" y="T1"/>
                  </a:cxn>
                  <a:cxn ang="T7">
                    <a:pos x="T2" y="T3"/>
                  </a:cxn>
                  <a:cxn ang="T8">
                    <a:pos x="T4" y="T5"/>
                  </a:cxn>
                </a:cxnLst>
                <a:rect l="0" t="0" r="r" b="b"/>
                <a:pathLst>
                  <a:path w="20913" h="17350" fill="none" extrusionOk="0">
                    <a:moveTo>
                      <a:pt x="20913" y="5403"/>
                    </a:moveTo>
                    <a:cubicBezTo>
                      <a:pt x="19676" y="10188"/>
                      <a:pt x="16836" y="14405"/>
                      <a:pt x="12866" y="17350"/>
                    </a:cubicBezTo>
                  </a:path>
                  <a:path w="20913" h="17350" stroke="0" extrusionOk="0">
                    <a:moveTo>
                      <a:pt x="20913" y="5403"/>
                    </a:moveTo>
                    <a:cubicBezTo>
                      <a:pt x="19676" y="10188"/>
                      <a:pt x="16836" y="14405"/>
                      <a:pt x="12866" y="17350"/>
                    </a:cubicBezTo>
                    <a:lnTo>
                      <a:pt x="0" y="0"/>
                    </a:lnTo>
                    <a:lnTo>
                      <a:pt x="20913" y="5403"/>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4" name="Arc 7"/>
              <p:cNvSpPr>
                <a:spLocks/>
              </p:cNvSpPr>
              <p:nvPr/>
            </p:nvSpPr>
            <p:spPr bwMode="auto">
              <a:xfrm rot="10800000">
                <a:off x="3313" y="2508"/>
                <a:ext cx="1416" cy="1860"/>
              </a:xfrm>
              <a:custGeom>
                <a:avLst/>
                <a:gdLst>
                  <a:gd name="T0" fmla="*/ 0 w 21239"/>
                  <a:gd name="T1" fmla="*/ 0 h 19926"/>
                  <a:gd name="T2" fmla="*/ 0 w 21239"/>
                  <a:gd name="T3" fmla="*/ 0 h 19926"/>
                  <a:gd name="T4" fmla="*/ 0 w 21239"/>
                  <a:gd name="T5" fmla="*/ 0 h 19926"/>
                  <a:gd name="T6" fmla="*/ 0 60000 65536"/>
                  <a:gd name="T7" fmla="*/ 0 60000 65536"/>
                  <a:gd name="T8" fmla="*/ 0 60000 65536"/>
                </a:gdLst>
                <a:ahLst/>
                <a:cxnLst>
                  <a:cxn ang="T6">
                    <a:pos x="T0" y="T1"/>
                  </a:cxn>
                  <a:cxn ang="T7">
                    <a:pos x="T2" y="T3"/>
                  </a:cxn>
                  <a:cxn ang="T8">
                    <a:pos x="T4" y="T5"/>
                  </a:cxn>
                </a:cxnLst>
                <a:rect l="0" t="0" r="r" b="b"/>
                <a:pathLst>
                  <a:path w="21239" h="19926" fill="none" extrusionOk="0">
                    <a:moveTo>
                      <a:pt x="12900" y="19925"/>
                    </a:moveTo>
                    <a:cubicBezTo>
                      <a:pt x="6177" y="17111"/>
                      <a:pt x="1326" y="11098"/>
                      <a:pt x="-1" y="3932"/>
                    </a:cubicBezTo>
                  </a:path>
                  <a:path w="21239" h="19926" stroke="0" extrusionOk="0">
                    <a:moveTo>
                      <a:pt x="12900" y="19925"/>
                    </a:moveTo>
                    <a:cubicBezTo>
                      <a:pt x="6177" y="17111"/>
                      <a:pt x="1326" y="11098"/>
                      <a:pt x="-1" y="3932"/>
                    </a:cubicBezTo>
                    <a:lnTo>
                      <a:pt x="21239" y="0"/>
                    </a:lnTo>
                    <a:lnTo>
                      <a:pt x="12900" y="19925"/>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5" name="Arc 8"/>
              <p:cNvSpPr>
                <a:spLocks/>
              </p:cNvSpPr>
              <p:nvPr/>
            </p:nvSpPr>
            <p:spPr bwMode="auto">
              <a:xfrm rot="10800000">
                <a:off x="1533" y="2492"/>
                <a:ext cx="964" cy="1878"/>
              </a:xfrm>
              <a:custGeom>
                <a:avLst/>
                <a:gdLst>
                  <a:gd name="T0" fmla="*/ 0 w 14449"/>
                  <a:gd name="T1" fmla="*/ 0 h 20118"/>
                  <a:gd name="T2" fmla="*/ 0 w 14449"/>
                  <a:gd name="T3" fmla="*/ 0 h 20118"/>
                  <a:gd name="T4" fmla="*/ 0 w 14449"/>
                  <a:gd name="T5" fmla="*/ 0 h 20118"/>
                  <a:gd name="T6" fmla="*/ 0 60000 65536"/>
                  <a:gd name="T7" fmla="*/ 0 60000 65536"/>
                  <a:gd name="T8" fmla="*/ 0 60000 65536"/>
                </a:gdLst>
                <a:ahLst/>
                <a:cxnLst>
                  <a:cxn ang="T6">
                    <a:pos x="T0" y="T1"/>
                  </a:cxn>
                  <a:cxn ang="T7">
                    <a:pos x="T2" y="T3"/>
                  </a:cxn>
                  <a:cxn ang="T8">
                    <a:pos x="T4" y="T5"/>
                  </a:cxn>
                </a:cxnLst>
                <a:rect l="0" t="0" r="r" b="b"/>
                <a:pathLst>
                  <a:path w="14449" h="20118" fill="none" extrusionOk="0">
                    <a:moveTo>
                      <a:pt x="14448" y="16055"/>
                    </a:moveTo>
                    <a:cubicBezTo>
                      <a:pt x="12515" y="17795"/>
                      <a:pt x="10284" y="19171"/>
                      <a:pt x="7862" y="20117"/>
                    </a:cubicBezTo>
                  </a:path>
                  <a:path w="14449" h="20118" stroke="0" extrusionOk="0">
                    <a:moveTo>
                      <a:pt x="14448" y="16055"/>
                    </a:moveTo>
                    <a:cubicBezTo>
                      <a:pt x="12515" y="17795"/>
                      <a:pt x="10284" y="19171"/>
                      <a:pt x="7862" y="20117"/>
                    </a:cubicBezTo>
                    <a:lnTo>
                      <a:pt x="0" y="0"/>
                    </a:lnTo>
                    <a:lnTo>
                      <a:pt x="14448" y="16055"/>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6" name="Arc 9"/>
              <p:cNvSpPr>
                <a:spLocks/>
              </p:cNvSpPr>
              <p:nvPr/>
            </p:nvSpPr>
            <p:spPr bwMode="auto">
              <a:xfrm rot="10737486">
                <a:off x="624" y="2620"/>
                <a:ext cx="1151" cy="1760"/>
              </a:xfrm>
              <a:custGeom>
                <a:avLst/>
                <a:gdLst>
                  <a:gd name="T0" fmla="*/ 0 w 15371"/>
                  <a:gd name="T1" fmla="*/ 0 h 20843"/>
                  <a:gd name="T2" fmla="*/ 0 w 15371"/>
                  <a:gd name="T3" fmla="*/ 0 h 20843"/>
                  <a:gd name="T4" fmla="*/ 0 w 15371"/>
                  <a:gd name="T5" fmla="*/ 0 h 20843"/>
                  <a:gd name="T6" fmla="*/ 0 60000 65536"/>
                  <a:gd name="T7" fmla="*/ 0 60000 65536"/>
                  <a:gd name="T8" fmla="*/ 0 60000 65536"/>
                </a:gdLst>
                <a:ahLst/>
                <a:cxnLst>
                  <a:cxn ang="T6">
                    <a:pos x="T0" y="T1"/>
                  </a:cxn>
                  <a:cxn ang="T7">
                    <a:pos x="T2" y="T3"/>
                  </a:cxn>
                  <a:cxn ang="T8">
                    <a:pos x="T4" y="T5"/>
                  </a:cxn>
                </a:cxnLst>
                <a:rect l="0" t="0" r="r" b="b"/>
                <a:pathLst>
                  <a:path w="15371" h="20843" fill="none" extrusionOk="0">
                    <a:moveTo>
                      <a:pt x="15371" y="15175"/>
                    </a:moveTo>
                    <a:cubicBezTo>
                      <a:pt x="12693" y="17887"/>
                      <a:pt x="9345" y="19842"/>
                      <a:pt x="5668" y="20843"/>
                    </a:cubicBezTo>
                  </a:path>
                  <a:path w="15371" h="20843" stroke="0" extrusionOk="0">
                    <a:moveTo>
                      <a:pt x="15371" y="15175"/>
                    </a:moveTo>
                    <a:cubicBezTo>
                      <a:pt x="12693" y="17887"/>
                      <a:pt x="9345" y="19842"/>
                      <a:pt x="5668" y="20843"/>
                    </a:cubicBezTo>
                    <a:lnTo>
                      <a:pt x="0" y="0"/>
                    </a:lnTo>
                    <a:lnTo>
                      <a:pt x="15371" y="15175"/>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8077" name="Group 10"/>
              <p:cNvGrpSpPr>
                <a:grpSpLocks/>
              </p:cNvGrpSpPr>
              <p:nvPr/>
            </p:nvGrpSpPr>
            <p:grpSpPr bwMode="auto">
              <a:xfrm flipV="1">
                <a:off x="2112" y="2030"/>
                <a:ext cx="1635" cy="1488"/>
                <a:chOff x="2101" y="1059"/>
                <a:chExt cx="1635" cy="1488"/>
              </a:xfrm>
            </p:grpSpPr>
            <p:sp>
              <p:nvSpPr>
                <p:cNvPr id="88128" name="Arc 11"/>
                <p:cNvSpPr>
                  <a:spLocks/>
                </p:cNvSpPr>
                <p:nvPr/>
              </p:nvSpPr>
              <p:spPr bwMode="auto">
                <a:xfrm>
                  <a:off x="2321" y="1059"/>
                  <a:ext cx="1415" cy="1488"/>
                </a:xfrm>
                <a:custGeom>
                  <a:avLst/>
                  <a:gdLst>
                    <a:gd name="T0" fmla="*/ 0 w 35139"/>
                    <a:gd name="T1" fmla="*/ 0 h 21600"/>
                    <a:gd name="T2" fmla="*/ 0 w 35139"/>
                    <a:gd name="T3" fmla="*/ 0 h 21600"/>
                    <a:gd name="T4" fmla="*/ 0 w 35139"/>
                    <a:gd name="T5" fmla="*/ 0 h 21600"/>
                    <a:gd name="T6" fmla="*/ 0 60000 65536"/>
                    <a:gd name="T7" fmla="*/ 0 60000 65536"/>
                    <a:gd name="T8" fmla="*/ 0 60000 65536"/>
                  </a:gdLst>
                  <a:ahLst/>
                  <a:cxnLst>
                    <a:cxn ang="T6">
                      <a:pos x="T0" y="T1"/>
                    </a:cxn>
                    <a:cxn ang="T7">
                      <a:pos x="T2" y="T3"/>
                    </a:cxn>
                    <a:cxn ang="T8">
                      <a:pos x="T4" y="T5"/>
                    </a:cxn>
                  </a:cxnLst>
                  <a:rect l="0" t="0" r="r" b="b"/>
                  <a:pathLst>
                    <a:path w="35139" h="21600" fill="none" extrusionOk="0">
                      <a:moveTo>
                        <a:pt x="0" y="5700"/>
                      </a:moveTo>
                      <a:cubicBezTo>
                        <a:pt x="3986" y="2034"/>
                        <a:pt x="9205" y="-1"/>
                        <a:pt x="14621" y="0"/>
                      </a:cubicBezTo>
                      <a:cubicBezTo>
                        <a:pt x="23948" y="0"/>
                        <a:pt x="32222" y="5987"/>
                        <a:pt x="35138" y="14848"/>
                      </a:cubicBezTo>
                    </a:path>
                    <a:path w="35139" h="21600" stroke="0" extrusionOk="0">
                      <a:moveTo>
                        <a:pt x="0" y="5700"/>
                      </a:moveTo>
                      <a:cubicBezTo>
                        <a:pt x="3986" y="2034"/>
                        <a:pt x="9205" y="-1"/>
                        <a:pt x="14621" y="0"/>
                      </a:cubicBezTo>
                      <a:cubicBezTo>
                        <a:pt x="23948" y="0"/>
                        <a:pt x="32222" y="5987"/>
                        <a:pt x="35138" y="14848"/>
                      </a:cubicBezTo>
                      <a:lnTo>
                        <a:pt x="14621" y="21600"/>
                      </a:lnTo>
                      <a:lnTo>
                        <a:pt x="0" y="57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29" name="Arc 12"/>
                <p:cNvSpPr>
                  <a:spLocks/>
                </p:cNvSpPr>
                <p:nvPr/>
              </p:nvSpPr>
              <p:spPr bwMode="auto">
                <a:xfrm>
                  <a:off x="2101" y="1392"/>
                  <a:ext cx="875" cy="1153"/>
                </a:xfrm>
                <a:custGeom>
                  <a:avLst/>
                  <a:gdLst>
                    <a:gd name="T0" fmla="*/ 0 w 20468"/>
                    <a:gd name="T1" fmla="*/ 0 h 15920"/>
                    <a:gd name="T2" fmla="*/ 0 w 20468"/>
                    <a:gd name="T3" fmla="*/ 0 h 15920"/>
                    <a:gd name="T4" fmla="*/ 0 w 20468"/>
                    <a:gd name="T5" fmla="*/ 0 h 15920"/>
                    <a:gd name="T6" fmla="*/ 0 60000 65536"/>
                    <a:gd name="T7" fmla="*/ 0 60000 65536"/>
                    <a:gd name="T8" fmla="*/ 0 60000 65536"/>
                  </a:gdLst>
                  <a:ahLst/>
                  <a:cxnLst>
                    <a:cxn ang="T6">
                      <a:pos x="T0" y="T1"/>
                    </a:cxn>
                    <a:cxn ang="T7">
                      <a:pos x="T2" y="T3"/>
                    </a:cxn>
                    <a:cxn ang="T8">
                      <a:pos x="T4" y="T5"/>
                    </a:cxn>
                  </a:cxnLst>
                  <a:rect l="0" t="0" r="r" b="b"/>
                  <a:pathLst>
                    <a:path w="20468" h="15920" fill="none" extrusionOk="0">
                      <a:moveTo>
                        <a:pt x="0" y="9019"/>
                      </a:moveTo>
                      <a:cubicBezTo>
                        <a:pt x="1164" y="5565"/>
                        <a:pt x="3183" y="2462"/>
                        <a:pt x="5869" y="-1"/>
                      </a:cubicBezTo>
                    </a:path>
                    <a:path w="20468" h="15920" stroke="0" extrusionOk="0">
                      <a:moveTo>
                        <a:pt x="0" y="9019"/>
                      </a:moveTo>
                      <a:cubicBezTo>
                        <a:pt x="1164" y="5565"/>
                        <a:pt x="3183" y="2462"/>
                        <a:pt x="5869" y="-1"/>
                      </a:cubicBezTo>
                      <a:lnTo>
                        <a:pt x="20468" y="15920"/>
                      </a:lnTo>
                      <a:lnTo>
                        <a:pt x="0" y="9019"/>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078" name="Group 13"/>
              <p:cNvGrpSpPr>
                <a:grpSpLocks/>
              </p:cNvGrpSpPr>
              <p:nvPr/>
            </p:nvGrpSpPr>
            <p:grpSpPr bwMode="auto">
              <a:xfrm>
                <a:off x="2160" y="2030"/>
                <a:ext cx="1488" cy="1632"/>
                <a:chOff x="2154" y="1873"/>
                <a:chExt cx="1505" cy="1501"/>
              </a:xfrm>
            </p:grpSpPr>
            <p:sp>
              <p:nvSpPr>
                <p:cNvPr id="88126" name="Arc 14"/>
                <p:cNvSpPr>
                  <a:spLocks/>
                </p:cNvSpPr>
                <p:nvPr/>
              </p:nvSpPr>
              <p:spPr bwMode="auto">
                <a:xfrm>
                  <a:off x="2154" y="1948"/>
                  <a:ext cx="776" cy="1426"/>
                </a:xfrm>
                <a:custGeom>
                  <a:avLst/>
                  <a:gdLst>
                    <a:gd name="T0" fmla="*/ 0 w 12929"/>
                    <a:gd name="T1" fmla="*/ 0 h 20534"/>
                    <a:gd name="T2" fmla="*/ 0 w 12929"/>
                    <a:gd name="T3" fmla="*/ 0 h 20534"/>
                    <a:gd name="T4" fmla="*/ 0 w 12929"/>
                    <a:gd name="T5" fmla="*/ 0 h 20534"/>
                    <a:gd name="T6" fmla="*/ 0 60000 65536"/>
                    <a:gd name="T7" fmla="*/ 0 60000 65536"/>
                    <a:gd name="T8" fmla="*/ 0 60000 65536"/>
                  </a:gdLst>
                  <a:ahLst/>
                  <a:cxnLst>
                    <a:cxn ang="T6">
                      <a:pos x="T0" y="T1"/>
                    </a:cxn>
                    <a:cxn ang="T7">
                      <a:pos x="T2" y="T3"/>
                    </a:cxn>
                    <a:cxn ang="T8">
                      <a:pos x="T4" y="T5"/>
                    </a:cxn>
                  </a:cxnLst>
                  <a:rect l="0" t="0" r="r" b="b"/>
                  <a:pathLst>
                    <a:path w="12929" h="20534" fill="none" extrusionOk="0">
                      <a:moveTo>
                        <a:pt x="-1" y="3230"/>
                      </a:moveTo>
                      <a:cubicBezTo>
                        <a:pt x="1885" y="1821"/>
                        <a:pt x="3989" y="730"/>
                        <a:pt x="6227" y="0"/>
                      </a:cubicBezTo>
                    </a:path>
                    <a:path w="12929" h="20534" stroke="0" extrusionOk="0">
                      <a:moveTo>
                        <a:pt x="-1" y="3230"/>
                      </a:moveTo>
                      <a:cubicBezTo>
                        <a:pt x="1885" y="1821"/>
                        <a:pt x="3989" y="730"/>
                        <a:pt x="6227" y="0"/>
                      </a:cubicBezTo>
                      <a:lnTo>
                        <a:pt x="12929" y="20534"/>
                      </a:lnTo>
                      <a:lnTo>
                        <a:pt x="-1" y="323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27" name="Arc 15"/>
                <p:cNvSpPr>
                  <a:spLocks/>
                </p:cNvSpPr>
                <p:nvPr/>
              </p:nvSpPr>
              <p:spPr bwMode="auto">
                <a:xfrm>
                  <a:off x="2512" y="1873"/>
                  <a:ext cx="1147" cy="1500"/>
                </a:xfrm>
                <a:custGeom>
                  <a:avLst/>
                  <a:gdLst>
                    <a:gd name="T0" fmla="*/ 0 w 19116"/>
                    <a:gd name="T1" fmla="*/ 0 h 21600"/>
                    <a:gd name="T2" fmla="*/ 0 w 19116"/>
                    <a:gd name="T3" fmla="*/ 0 h 21600"/>
                    <a:gd name="T4" fmla="*/ 0 w 19116"/>
                    <a:gd name="T5" fmla="*/ 0 h 21600"/>
                    <a:gd name="T6" fmla="*/ 0 60000 65536"/>
                    <a:gd name="T7" fmla="*/ 0 60000 65536"/>
                    <a:gd name="T8" fmla="*/ 0 60000 65536"/>
                  </a:gdLst>
                  <a:ahLst/>
                  <a:cxnLst>
                    <a:cxn ang="T6">
                      <a:pos x="T0" y="T1"/>
                    </a:cxn>
                    <a:cxn ang="T7">
                      <a:pos x="T2" y="T3"/>
                    </a:cxn>
                    <a:cxn ang="T8">
                      <a:pos x="T4" y="T5"/>
                    </a:cxn>
                  </a:cxnLst>
                  <a:rect l="0" t="0" r="r" b="b"/>
                  <a:pathLst>
                    <a:path w="19116" h="21600" fill="none" extrusionOk="0">
                      <a:moveTo>
                        <a:pt x="-1" y="1147"/>
                      </a:moveTo>
                      <a:cubicBezTo>
                        <a:pt x="2237" y="387"/>
                        <a:pt x="4584" y="-1"/>
                        <a:pt x="6947" y="0"/>
                      </a:cubicBezTo>
                      <a:cubicBezTo>
                        <a:pt x="11288" y="0"/>
                        <a:pt x="15529" y="1308"/>
                        <a:pt x="19115" y="3754"/>
                      </a:cubicBezTo>
                    </a:path>
                    <a:path w="19116" h="21600" stroke="0" extrusionOk="0">
                      <a:moveTo>
                        <a:pt x="-1" y="1147"/>
                      </a:moveTo>
                      <a:cubicBezTo>
                        <a:pt x="2237" y="387"/>
                        <a:pt x="4584" y="-1"/>
                        <a:pt x="6947" y="0"/>
                      </a:cubicBezTo>
                      <a:cubicBezTo>
                        <a:pt x="11288" y="0"/>
                        <a:pt x="15529" y="1308"/>
                        <a:pt x="19115" y="3754"/>
                      </a:cubicBezTo>
                      <a:lnTo>
                        <a:pt x="6947" y="21600"/>
                      </a:lnTo>
                      <a:lnTo>
                        <a:pt x="-1" y="1147"/>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079" name="Group 16"/>
              <p:cNvGrpSpPr>
                <a:grpSpLocks/>
              </p:cNvGrpSpPr>
              <p:nvPr/>
            </p:nvGrpSpPr>
            <p:grpSpPr bwMode="auto">
              <a:xfrm flipV="1">
                <a:off x="2112" y="1310"/>
                <a:ext cx="1584" cy="1440"/>
                <a:chOff x="2154" y="1873"/>
                <a:chExt cx="1505" cy="1501"/>
              </a:xfrm>
            </p:grpSpPr>
            <p:sp>
              <p:nvSpPr>
                <p:cNvPr id="88124" name="Arc 17"/>
                <p:cNvSpPr>
                  <a:spLocks/>
                </p:cNvSpPr>
                <p:nvPr/>
              </p:nvSpPr>
              <p:spPr bwMode="auto">
                <a:xfrm>
                  <a:off x="2154" y="1948"/>
                  <a:ext cx="776" cy="1426"/>
                </a:xfrm>
                <a:custGeom>
                  <a:avLst/>
                  <a:gdLst>
                    <a:gd name="T0" fmla="*/ 0 w 12929"/>
                    <a:gd name="T1" fmla="*/ 0 h 20534"/>
                    <a:gd name="T2" fmla="*/ 0 w 12929"/>
                    <a:gd name="T3" fmla="*/ 0 h 20534"/>
                    <a:gd name="T4" fmla="*/ 0 w 12929"/>
                    <a:gd name="T5" fmla="*/ 0 h 20534"/>
                    <a:gd name="T6" fmla="*/ 0 60000 65536"/>
                    <a:gd name="T7" fmla="*/ 0 60000 65536"/>
                    <a:gd name="T8" fmla="*/ 0 60000 65536"/>
                  </a:gdLst>
                  <a:ahLst/>
                  <a:cxnLst>
                    <a:cxn ang="T6">
                      <a:pos x="T0" y="T1"/>
                    </a:cxn>
                    <a:cxn ang="T7">
                      <a:pos x="T2" y="T3"/>
                    </a:cxn>
                    <a:cxn ang="T8">
                      <a:pos x="T4" y="T5"/>
                    </a:cxn>
                  </a:cxnLst>
                  <a:rect l="0" t="0" r="r" b="b"/>
                  <a:pathLst>
                    <a:path w="12929" h="20534" fill="none" extrusionOk="0">
                      <a:moveTo>
                        <a:pt x="-1" y="3230"/>
                      </a:moveTo>
                      <a:cubicBezTo>
                        <a:pt x="1885" y="1821"/>
                        <a:pt x="3989" y="730"/>
                        <a:pt x="6227" y="0"/>
                      </a:cubicBezTo>
                    </a:path>
                    <a:path w="12929" h="20534" stroke="0" extrusionOk="0">
                      <a:moveTo>
                        <a:pt x="-1" y="3230"/>
                      </a:moveTo>
                      <a:cubicBezTo>
                        <a:pt x="1885" y="1821"/>
                        <a:pt x="3989" y="730"/>
                        <a:pt x="6227" y="0"/>
                      </a:cubicBezTo>
                      <a:lnTo>
                        <a:pt x="12929" y="20534"/>
                      </a:lnTo>
                      <a:lnTo>
                        <a:pt x="-1" y="323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25" name="Arc 18"/>
                <p:cNvSpPr>
                  <a:spLocks/>
                </p:cNvSpPr>
                <p:nvPr/>
              </p:nvSpPr>
              <p:spPr bwMode="auto">
                <a:xfrm>
                  <a:off x="2512" y="1873"/>
                  <a:ext cx="1147" cy="1500"/>
                </a:xfrm>
                <a:custGeom>
                  <a:avLst/>
                  <a:gdLst>
                    <a:gd name="T0" fmla="*/ 0 w 19116"/>
                    <a:gd name="T1" fmla="*/ 0 h 21600"/>
                    <a:gd name="T2" fmla="*/ 0 w 19116"/>
                    <a:gd name="T3" fmla="*/ 0 h 21600"/>
                    <a:gd name="T4" fmla="*/ 0 w 19116"/>
                    <a:gd name="T5" fmla="*/ 0 h 21600"/>
                    <a:gd name="T6" fmla="*/ 0 60000 65536"/>
                    <a:gd name="T7" fmla="*/ 0 60000 65536"/>
                    <a:gd name="T8" fmla="*/ 0 60000 65536"/>
                  </a:gdLst>
                  <a:ahLst/>
                  <a:cxnLst>
                    <a:cxn ang="T6">
                      <a:pos x="T0" y="T1"/>
                    </a:cxn>
                    <a:cxn ang="T7">
                      <a:pos x="T2" y="T3"/>
                    </a:cxn>
                    <a:cxn ang="T8">
                      <a:pos x="T4" y="T5"/>
                    </a:cxn>
                  </a:cxnLst>
                  <a:rect l="0" t="0" r="r" b="b"/>
                  <a:pathLst>
                    <a:path w="19116" h="21600" fill="none" extrusionOk="0">
                      <a:moveTo>
                        <a:pt x="-1" y="1147"/>
                      </a:moveTo>
                      <a:cubicBezTo>
                        <a:pt x="2237" y="387"/>
                        <a:pt x="4584" y="-1"/>
                        <a:pt x="6947" y="0"/>
                      </a:cubicBezTo>
                      <a:cubicBezTo>
                        <a:pt x="11288" y="0"/>
                        <a:pt x="15529" y="1308"/>
                        <a:pt x="19115" y="3754"/>
                      </a:cubicBezTo>
                    </a:path>
                    <a:path w="19116" h="21600" stroke="0" extrusionOk="0">
                      <a:moveTo>
                        <a:pt x="-1" y="1147"/>
                      </a:moveTo>
                      <a:cubicBezTo>
                        <a:pt x="2237" y="387"/>
                        <a:pt x="4584" y="-1"/>
                        <a:pt x="6947" y="0"/>
                      </a:cubicBezTo>
                      <a:cubicBezTo>
                        <a:pt x="11288" y="0"/>
                        <a:pt x="15529" y="1308"/>
                        <a:pt x="19115" y="3754"/>
                      </a:cubicBezTo>
                      <a:lnTo>
                        <a:pt x="6947" y="21600"/>
                      </a:lnTo>
                      <a:lnTo>
                        <a:pt x="-1" y="1147"/>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080" name="Group 19"/>
              <p:cNvGrpSpPr>
                <a:grpSpLocks/>
              </p:cNvGrpSpPr>
              <p:nvPr/>
            </p:nvGrpSpPr>
            <p:grpSpPr bwMode="auto">
              <a:xfrm>
                <a:off x="2176" y="2256"/>
                <a:ext cx="1472" cy="830"/>
                <a:chOff x="2180" y="2068"/>
                <a:chExt cx="1472" cy="830"/>
              </a:xfrm>
            </p:grpSpPr>
            <p:sp>
              <p:nvSpPr>
                <p:cNvPr id="88122" name="Arc 20"/>
                <p:cNvSpPr>
                  <a:spLocks/>
                </p:cNvSpPr>
                <p:nvPr/>
              </p:nvSpPr>
              <p:spPr bwMode="auto">
                <a:xfrm>
                  <a:off x="2180" y="2085"/>
                  <a:ext cx="750" cy="812"/>
                </a:xfrm>
                <a:custGeom>
                  <a:avLst/>
                  <a:gdLst>
                    <a:gd name="T0" fmla="*/ 0 w 10875"/>
                    <a:gd name="T1" fmla="*/ 0 h 21135"/>
                    <a:gd name="T2" fmla="*/ 0 w 10875"/>
                    <a:gd name="T3" fmla="*/ 0 h 21135"/>
                    <a:gd name="T4" fmla="*/ 0 w 10875"/>
                    <a:gd name="T5" fmla="*/ 0 h 21135"/>
                    <a:gd name="T6" fmla="*/ 0 60000 65536"/>
                    <a:gd name="T7" fmla="*/ 0 60000 65536"/>
                    <a:gd name="T8" fmla="*/ 0 60000 65536"/>
                  </a:gdLst>
                  <a:ahLst/>
                  <a:cxnLst>
                    <a:cxn ang="T6">
                      <a:pos x="T0" y="T1"/>
                    </a:cxn>
                    <a:cxn ang="T7">
                      <a:pos x="T2" y="T3"/>
                    </a:cxn>
                    <a:cxn ang="T8">
                      <a:pos x="T4" y="T5"/>
                    </a:cxn>
                  </a:cxnLst>
                  <a:rect l="0" t="0" r="r" b="b"/>
                  <a:pathLst>
                    <a:path w="10875" h="21135" fill="none" extrusionOk="0">
                      <a:moveTo>
                        <a:pt x="0" y="2472"/>
                      </a:moveTo>
                      <a:cubicBezTo>
                        <a:pt x="1994" y="1310"/>
                        <a:pt x="4161" y="475"/>
                        <a:pt x="6419" y="-1"/>
                      </a:cubicBezTo>
                    </a:path>
                    <a:path w="10875" h="21135" stroke="0" extrusionOk="0">
                      <a:moveTo>
                        <a:pt x="0" y="2472"/>
                      </a:moveTo>
                      <a:cubicBezTo>
                        <a:pt x="1994" y="1310"/>
                        <a:pt x="4161" y="475"/>
                        <a:pt x="6419" y="-1"/>
                      </a:cubicBezTo>
                      <a:lnTo>
                        <a:pt x="10875" y="21135"/>
                      </a:lnTo>
                      <a:lnTo>
                        <a:pt x="0" y="2472"/>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23" name="Arc 21"/>
                <p:cNvSpPr>
                  <a:spLocks/>
                </p:cNvSpPr>
                <p:nvPr/>
              </p:nvSpPr>
              <p:spPr bwMode="auto">
                <a:xfrm>
                  <a:off x="2613" y="2068"/>
                  <a:ext cx="1039" cy="830"/>
                </a:xfrm>
                <a:custGeom>
                  <a:avLst/>
                  <a:gdLst>
                    <a:gd name="T0" fmla="*/ 0 w 15074"/>
                    <a:gd name="T1" fmla="*/ 0 h 21600"/>
                    <a:gd name="T2" fmla="*/ 0 w 15074"/>
                    <a:gd name="T3" fmla="*/ 0 h 21600"/>
                    <a:gd name="T4" fmla="*/ 0 w 15074"/>
                    <a:gd name="T5" fmla="*/ 0 h 21600"/>
                    <a:gd name="T6" fmla="*/ 0 60000 65536"/>
                    <a:gd name="T7" fmla="*/ 0 60000 65536"/>
                    <a:gd name="T8" fmla="*/ 0 60000 65536"/>
                  </a:gdLst>
                  <a:ahLst/>
                  <a:cxnLst>
                    <a:cxn ang="T6">
                      <a:pos x="T0" y="T1"/>
                    </a:cxn>
                    <a:cxn ang="T7">
                      <a:pos x="T2" y="T3"/>
                    </a:cxn>
                    <a:cxn ang="T8">
                      <a:pos x="T4" y="T5"/>
                    </a:cxn>
                  </a:cxnLst>
                  <a:rect l="0" t="0" r="r" b="b"/>
                  <a:pathLst>
                    <a:path w="15074" h="21600" fill="none" extrusionOk="0">
                      <a:moveTo>
                        <a:pt x="0" y="492"/>
                      </a:moveTo>
                      <a:cubicBezTo>
                        <a:pt x="1506" y="164"/>
                        <a:pt x="3042" y="-1"/>
                        <a:pt x="4584" y="0"/>
                      </a:cubicBezTo>
                      <a:cubicBezTo>
                        <a:pt x="8254" y="0"/>
                        <a:pt x="11865" y="935"/>
                        <a:pt x="15073" y="2718"/>
                      </a:cubicBezTo>
                    </a:path>
                    <a:path w="15074" h="21600" stroke="0" extrusionOk="0">
                      <a:moveTo>
                        <a:pt x="0" y="492"/>
                      </a:moveTo>
                      <a:cubicBezTo>
                        <a:pt x="1506" y="164"/>
                        <a:pt x="3042" y="-1"/>
                        <a:pt x="4584" y="0"/>
                      </a:cubicBezTo>
                      <a:cubicBezTo>
                        <a:pt x="8254" y="0"/>
                        <a:pt x="11865" y="935"/>
                        <a:pt x="15073" y="2718"/>
                      </a:cubicBezTo>
                      <a:lnTo>
                        <a:pt x="4584" y="21600"/>
                      </a:lnTo>
                      <a:lnTo>
                        <a:pt x="0" y="49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081" name="Group 22"/>
              <p:cNvGrpSpPr>
                <a:grpSpLocks/>
              </p:cNvGrpSpPr>
              <p:nvPr/>
            </p:nvGrpSpPr>
            <p:grpSpPr bwMode="auto">
              <a:xfrm flipV="1">
                <a:off x="2160" y="1728"/>
                <a:ext cx="1472" cy="830"/>
                <a:chOff x="2180" y="2068"/>
                <a:chExt cx="1472" cy="830"/>
              </a:xfrm>
            </p:grpSpPr>
            <p:sp>
              <p:nvSpPr>
                <p:cNvPr id="88120" name="Arc 23"/>
                <p:cNvSpPr>
                  <a:spLocks/>
                </p:cNvSpPr>
                <p:nvPr/>
              </p:nvSpPr>
              <p:spPr bwMode="auto">
                <a:xfrm>
                  <a:off x="2180" y="2085"/>
                  <a:ext cx="750" cy="812"/>
                </a:xfrm>
                <a:custGeom>
                  <a:avLst/>
                  <a:gdLst>
                    <a:gd name="T0" fmla="*/ 0 w 10875"/>
                    <a:gd name="T1" fmla="*/ 0 h 21135"/>
                    <a:gd name="T2" fmla="*/ 0 w 10875"/>
                    <a:gd name="T3" fmla="*/ 0 h 21135"/>
                    <a:gd name="T4" fmla="*/ 0 w 10875"/>
                    <a:gd name="T5" fmla="*/ 0 h 21135"/>
                    <a:gd name="T6" fmla="*/ 0 60000 65536"/>
                    <a:gd name="T7" fmla="*/ 0 60000 65536"/>
                    <a:gd name="T8" fmla="*/ 0 60000 65536"/>
                  </a:gdLst>
                  <a:ahLst/>
                  <a:cxnLst>
                    <a:cxn ang="T6">
                      <a:pos x="T0" y="T1"/>
                    </a:cxn>
                    <a:cxn ang="T7">
                      <a:pos x="T2" y="T3"/>
                    </a:cxn>
                    <a:cxn ang="T8">
                      <a:pos x="T4" y="T5"/>
                    </a:cxn>
                  </a:cxnLst>
                  <a:rect l="0" t="0" r="r" b="b"/>
                  <a:pathLst>
                    <a:path w="10875" h="21135" fill="none" extrusionOk="0">
                      <a:moveTo>
                        <a:pt x="0" y="2472"/>
                      </a:moveTo>
                      <a:cubicBezTo>
                        <a:pt x="1994" y="1310"/>
                        <a:pt x="4161" y="475"/>
                        <a:pt x="6419" y="-1"/>
                      </a:cubicBezTo>
                    </a:path>
                    <a:path w="10875" h="21135" stroke="0" extrusionOk="0">
                      <a:moveTo>
                        <a:pt x="0" y="2472"/>
                      </a:moveTo>
                      <a:cubicBezTo>
                        <a:pt x="1994" y="1310"/>
                        <a:pt x="4161" y="475"/>
                        <a:pt x="6419" y="-1"/>
                      </a:cubicBezTo>
                      <a:lnTo>
                        <a:pt x="10875" y="21135"/>
                      </a:lnTo>
                      <a:lnTo>
                        <a:pt x="0" y="2472"/>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21" name="Arc 24"/>
                <p:cNvSpPr>
                  <a:spLocks/>
                </p:cNvSpPr>
                <p:nvPr/>
              </p:nvSpPr>
              <p:spPr bwMode="auto">
                <a:xfrm>
                  <a:off x="2613" y="2068"/>
                  <a:ext cx="1039" cy="830"/>
                </a:xfrm>
                <a:custGeom>
                  <a:avLst/>
                  <a:gdLst>
                    <a:gd name="T0" fmla="*/ 0 w 15074"/>
                    <a:gd name="T1" fmla="*/ 0 h 21600"/>
                    <a:gd name="T2" fmla="*/ 0 w 15074"/>
                    <a:gd name="T3" fmla="*/ 0 h 21600"/>
                    <a:gd name="T4" fmla="*/ 0 w 15074"/>
                    <a:gd name="T5" fmla="*/ 0 h 21600"/>
                    <a:gd name="T6" fmla="*/ 0 60000 65536"/>
                    <a:gd name="T7" fmla="*/ 0 60000 65536"/>
                    <a:gd name="T8" fmla="*/ 0 60000 65536"/>
                  </a:gdLst>
                  <a:ahLst/>
                  <a:cxnLst>
                    <a:cxn ang="T6">
                      <a:pos x="T0" y="T1"/>
                    </a:cxn>
                    <a:cxn ang="T7">
                      <a:pos x="T2" y="T3"/>
                    </a:cxn>
                    <a:cxn ang="T8">
                      <a:pos x="T4" y="T5"/>
                    </a:cxn>
                  </a:cxnLst>
                  <a:rect l="0" t="0" r="r" b="b"/>
                  <a:pathLst>
                    <a:path w="15074" h="21600" fill="none" extrusionOk="0">
                      <a:moveTo>
                        <a:pt x="0" y="492"/>
                      </a:moveTo>
                      <a:cubicBezTo>
                        <a:pt x="1506" y="164"/>
                        <a:pt x="3042" y="-1"/>
                        <a:pt x="4584" y="0"/>
                      </a:cubicBezTo>
                      <a:cubicBezTo>
                        <a:pt x="8254" y="0"/>
                        <a:pt x="11865" y="935"/>
                        <a:pt x="15073" y="2718"/>
                      </a:cubicBezTo>
                    </a:path>
                    <a:path w="15074" h="21600" stroke="0" extrusionOk="0">
                      <a:moveTo>
                        <a:pt x="0" y="492"/>
                      </a:moveTo>
                      <a:cubicBezTo>
                        <a:pt x="1506" y="164"/>
                        <a:pt x="3042" y="-1"/>
                        <a:pt x="4584" y="0"/>
                      </a:cubicBezTo>
                      <a:cubicBezTo>
                        <a:pt x="8254" y="0"/>
                        <a:pt x="11865" y="935"/>
                        <a:pt x="15073" y="2718"/>
                      </a:cubicBezTo>
                      <a:lnTo>
                        <a:pt x="4584" y="21600"/>
                      </a:lnTo>
                      <a:lnTo>
                        <a:pt x="0" y="49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82" name="Arc 25"/>
              <p:cNvSpPr>
                <a:spLocks/>
              </p:cNvSpPr>
              <p:nvPr/>
            </p:nvSpPr>
            <p:spPr bwMode="auto">
              <a:xfrm>
                <a:off x="1390" y="446"/>
                <a:ext cx="1059" cy="1899"/>
              </a:xfrm>
              <a:custGeom>
                <a:avLst/>
                <a:gdLst>
                  <a:gd name="T0" fmla="*/ 0 w 15885"/>
                  <a:gd name="T1" fmla="*/ 0 h 20348"/>
                  <a:gd name="T2" fmla="*/ 0 w 15885"/>
                  <a:gd name="T3" fmla="*/ 0 h 20348"/>
                  <a:gd name="T4" fmla="*/ 0 w 15885"/>
                  <a:gd name="T5" fmla="*/ 0 h 20348"/>
                  <a:gd name="T6" fmla="*/ 0 60000 65536"/>
                  <a:gd name="T7" fmla="*/ 0 60000 65536"/>
                  <a:gd name="T8" fmla="*/ 0 60000 65536"/>
                </a:gdLst>
                <a:ahLst/>
                <a:cxnLst>
                  <a:cxn ang="T6">
                    <a:pos x="T0" y="T1"/>
                  </a:cxn>
                  <a:cxn ang="T7">
                    <a:pos x="T2" y="T3"/>
                  </a:cxn>
                  <a:cxn ang="T8">
                    <a:pos x="T4" y="T5"/>
                  </a:cxn>
                </a:cxnLst>
                <a:rect l="0" t="0" r="r" b="b"/>
                <a:pathLst>
                  <a:path w="15885" h="20348" fill="none" extrusionOk="0">
                    <a:moveTo>
                      <a:pt x="8638" y="20348"/>
                    </a:moveTo>
                    <a:cubicBezTo>
                      <a:pt x="5338" y="19173"/>
                      <a:pt x="2373" y="17212"/>
                      <a:pt x="-1" y="14636"/>
                    </a:cubicBezTo>
                  </a:path>
                  <a:path w="15885" h="20348" stroke="0" extrusionOk="0">
                    <a:moveTo>
                      <a:pt x="8638" y="20348"/>
                    </a:moveTo>
                    <a:cubicBezTo>
                      <a:pt x="5338" y="19173"/>
                      <a:pt x="2373" y="17212"/>
                      <a:pt x="-1" y="14636"/>
                    </a:cubicBezTo>
                    <a:lnTo>
                      <a:pt x="15885" y="0"/>
                    </a:lnTo>
                    <a:lnTo>
                      <a:pt x="8638" y="20348"/>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3" name="Arc 26"/>
              <p:cNvSpPr>
                <a:spLocks/>
              </p:cNvSpPr>
              <p:nvPr/>
            </p:nvSpPr>
            <p:spPr bwMode="auto">
              <a:xfrm>
                <a:off x="1164" y="542"/>
                <a:ext cx="803" cy="1824"/>
              </a:xfrm>
              <a:custGeom>
                <a:avLst/>
                <a:gdLst>
                  <a:gd name="T0" fmla="*/ 0 w 10723"/>
                  <a:gd name="T1" fmla="*/ 0 h 21600"/>
                  <a:gd name="T2" fmla="*/ 0 w 10723"/>
                  <a:gd name="T3" fmla="*/ 0 h 21600"/>
                  <a:gd name="T4" fmla="*/ 0 w 10723"/>
                  <a:gd name="T5" fmla="*/ 0 h 21600"/>
                  <a:gd name="T6" fmla="*/ 0 60000 65536"/>
                  <a:gd name="T7" fmla="*/ 0 60000 65536"/>
                  <a:gd name="T8" fmla="*/ 0 60000 65536"/>
                </a:gdLst>
                <a:ahLst/>
                <a:cxnLst>
                  <a:cxn ang="T6">
                    <a:pos x="T0" y="T1"/>
                  </a:cxn>
                  <a:cxn ang="T7">
                    <a:pos x="T2" y="T3"/>
                  </a:cxn>
                  <a:cxn ang="T8">
                    <a:pos x="T4" y="T5"/>
                  </a:cxn>
                </a:cxnLst>
                <a:rect l="0" t="0" r="r" b="b"/>
                <a:pathLst>
                  <a:path w="10723" h="21600" fill="none" extrusionOk="0">
                    <a:moveTo>
                      <a:pt x="10723" y="21600"/>
                    </a:moveTo>
                    <a:cubicBezTo>
                      <a:pt x="6961" y="21600"/>
                      <a:pt x="3265" y="20617"/>
                      <a:pt x="0" y="18750"/>
                    </a:cubicBezTo>
                  </a:path>
                  <a:path w="10723" h="21600" stroke="0" extrusionOk="0">
                    <a:moveTo>
                      <a:pt x="10723" y="21600"/>
                    </a:moveTo>
                    <a:cubicBezTo>
                      <a:pt x="6961" y="21600"/>
                      <a:pt x="3265" y="20617"/>
                      <a:pt x="0" y="18750"/>
                    </a:cubicBezTo>
                    <a:lnTo>
                      <a:pt x="10723" y="0"/>
                    </a:lnTo>
                    <a:lnTo>
                      <a:pt x="10723" y="21600"/>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4" name="Arc 27"/>
              <p:cNvSpPr>
                <a:spLocks/>
              </p:cNvSpPr>
              <p:nvPr/>
            </p:nvSpPr>
            <p:spPr bwMode="auto">
              <a:xfrm>
                <a:off x="1797" y="782"/>
                <a:ext cx="412" cy="1538"/>
              </a:xfrm>
              <a:custGeom>
                <a:avLst/>
                <a:gdLst>
                  <a:gd name="T0" fmla="*/ 0 w 18526"/>
                  <a:gd name="T1" fmla="*/ 0 h 19738"/>
                  <a:gd name="T2" fmla="*/ 0 w 18526"/>
                  <a:gd name="T3" fmla="*/ 0 h 19738"/>
                  <a:gd name="T4" fmla="*/ 0 w 18526"/>
                  <a:gd name="T5" fmla="*/ 0 h 19738"/>
                  <a:gd name="T6" fmla="*/ 0 60000 65536"/>
                  <a:gd name="T7" fmla="*/ 0 60000 65536"/>
                  <a:gd name="T8" fmla="*/ 0 60000 65536"/>
                </a:gdLst>
                <a:ahLst/>
                <a:cxnLst>
                  <a:cxn ang="T6">
                    <a:pos x="T0" y="T1"/>
                  </a:cxn>
                  <a:cxn ang="T7">
                    <a:pos x="T2" y="T3"/>
                  </a:cxn>
                  <a:cxn ang="T8">
                    <a:pos x="T4" y="T5"/>
                  </a:cxn>
                </a:cxnLst>
                <a:rect l="0" t="0" r="r" b="b"/>
                <a:pathLst>
                  <a:path w="18526" h="19738" fill="none" extrusionOk="0">
                    <a:moveTo>
                      <a:pt x="9752" y="19737"/>
                    </a:moveTo>
                    <a:cubicBezTo>
                      <a:pt x="5690" y="17932"/>
                      <a:pt x="2285" y="14918"/>
                      <a:pt x="-1" y="11106"/>
                    </a:cubicBezTo>
                  </a:path>
                  <a:path w="18526" h="19738" stroke="0" extrusionOk="0">
                    <a:moveTo>
                      <a:pt x="9752" y="19737"/>
                    </a:moveTo>
                    <a:cubicBezTo>
                      <a:pt x="5690" y="17932"/>
                      <a:pt x="2285" y="14918"/>
                      <a:pt x="-1" y="11106"/>
                    </a:cubicBezTo>
                    <a:lnTo>
                      <a:pt x="18526" y="0"/>
                    </a:lnTo>
                    <a:lnTo>
                      <a:pt x="9752" y="197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Arc 28"/>
              <p:cNvSpPr>
                <a:spLocks/>
              </p:cNvSpPr>
              <p:nvPr/>
            </p:nvSpPr>
            <p:spPr bwMode="auto">
              <a:xfrm>
                <a:off x="3360" y="1022"/>
                <a:ext cx="1344" cy="1313"/>
              </a:xfrm>
              <a:custGeom>
                <a:avLst/>
                <a:gdLst>
                  <a:gd name="T0" fmla="*/ 0 w 21600"/>
                  <a:gd name="T1" fmla="*/ 0 h 20150"/>
                  <a:gd name="T2" fmla="*/ 0 w 21600"/>
                  <a:gd name="T3" fmla="*/ 0 h 20150"/>
                  <a:gd name="T4" fmla="*/ 0 w 21600"/>
                  <a:gd name="T5" fmla="*/ 0 h 20150"/>
                  <a:gd name="T6" fmla="*/ 0 60000 65536"/>
                  <a:gd name="T7" fmla="*/ 0 60000 65536"/>
                  <a:gd name="T8" fmla="*/ 0 60000 65536"/>
                </a:gdLst>
                <a:ahLst/>
                <a:cxnLst>
                  <a:cxn ang="T6">
                    <a:pos x="T0" y="T1"/>
                  </a:cxn>
                  <a:cxn ang="T7">
                    <a:pos x="T2" y="T3"/>
                  </a:cxn>
                  <a:cxn ang="T8">
                    <a:pos x="T4" y="T5"/>
                  </a:cxn>
                </a:cxnLst>
                <a:rect l="0" t="0" r="r" b="b"/>
                <a:pathLst>
                  <a:path w="21600" h="20150" fill="none" extrusionOk="0">
                    <a:moveTo>
                      <a:pt x="21600" y="0"/>
                    </a:moveTo>
                    <a:cubicBezTo>
                      <a:pt x="21600" y="8926"/>
                      <a:pt x="16108" y="16933"/>
                      <a:pt x="7781" y="20149"/>
                    </a:cubicBezTo>
                  </a:path>
                  <a:path w="21600" h="20150" stroke="0" extrusionOk="0">
                    <a:moveTo>
                      <a:pt x="21600" y="0"/>
                    </a:moveTo>
                    <a:cubicBezTo>
                      <a:pt x="21600" y="8926"/>
                      <a:pt x="16108" y="16933"/>
                      <a:pt x="7781" y="20149"/>
                    </a:cubicBezTo>
                    <a:lnTo>
                      <a:pt x="0" y="0"/>
                    </a:lnTo>
                    <a:lnTo>
                      <a:pt x="21600" y="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Arc 29"/>
              <p:cNvSpPr>
                <a:spLocks/>
              </p:cNvSpPr>
              <p:nvPr/>
            </p:nvSpPr>
            <p:spPr bwMode="auto">
              <a:xfrm>
                <a:off x="3648" y="734"/>
                <a:ext cx="480" cy="1596"/>
              </a:xfrm>
              <a:custGeom>
                <a:avLst/>
                <a:gdLst>
                  <a:gd name="T0" fmla="*/ 0 w 21600"/>
                  <a:gd name="T1" fmla="*/ 0 h 20487"/>
                  <a:gd name="T2" fmla="*/ 0 w 21600"/>
                  <a:gd name="T3" fmla="*/ 0 h 20487"/>
                  <a:gd name="T4" fmla="*/ 0 w 21600"/>
                  <a:gd name="T5" fmla="*/ 0 h 20487"/>
                  <a:gd name="T6" fmla="*/ 0 60000 65536"/>
                  <a:gd name="T7" fmla="*/ 0 60000 65536"/>
                  <a:gd name="T8" fmla="*/ 0 60000 65536"/>
                </a:gdLst>
                <a:ahLst/>
                <a:cxnLst>
                  <a:cxn ang="T6">
                    <a:pos x="T0" y="T1"/>
                  </a:cxn>
                  <a:cxn ang="T7">
                    <a:pos x="T2" y="T3"/>
                  </a:cxn>
                  <a:cxn ang="T8">
                    <a:pos x="T4" y="T5"/>
                  </a:cxn>
                </a:cxnLst>
                <a:rect l="0" t="0" r="r" b="b"/>
                <a:pathLst>
                  <a:path w="21600" h="20487" fill="none" extrusionOk="0">
                    <a:moveTo>
                      <a:pt x="21600" y="0"/>
                    </a:moveTo>
                    <a:cubicBezTo>
                      <a:pt x="21600" y="9291"/>
                      <a:pt x="15657" y="17542"/>
                      <a:pt x="6844" y="20486"/>
                    </a:cubicBezTo>
                  </a:path>
                  <a:path w="21600" h="20487" stroke="0" extrusionOk="0">
                    <a:moveTo>
                      <a:pt x="21600" y="0"/>
                    </a:moveTo>
                    <a:cubicBezTo>
                      <a:pt x="21600" y="9291"/>
                      <a:pt x="15657" y="17542"/>
                      <a:pt x="6844" y="20486"/>
                    </a:cubicBezTo>
                    <a:lnTo>
                      <a:pt x="0" y="0"/>
                    </a:lnTo>
                    <a:lnTo>
                      <a:pt x="21600" y="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7" name="Arc 30"/>
              <p:cNvSpPr>
                <a:spLocks/>
              </p:cNvSpPr>
              <p:nvPr/>
            </p:nvSpPr>
            <p:spPr bwMode="auto">
              <a:xfrm rot="10800000">
                <a:off x="3697" y="2544"/>
                <a:ext cx="480" cy="1608"/>
              </a:xfrm>
              <a:custGeom>
                <a:avLst/>
                <a:gdLst>
                  <a:gd name="T0" fmla="*/ 0 w 21600"/>
                  <a:gd name="T1" fmla="*/ 0 h 20634"/>
                  <a:gd name="T2" fmla="*/ 0 w 21600"/>
                  <a:gd name="T3" fmla="*/ 0 h 20634"/>
                  <a:gd name="T4" fmla="*/ 0 w 21600"/>
                  <a:gd name="T5" fmla="*/ 0 h 20634"/>
                  <a:gd name="T6" fmla="*/ 0 60000 65536"/>
                  <a:gd name="T7" fmla="*/ 0 60000 65536"/>
                  <a:gd name="T8" fmla="*/ 0 60000 65536"/>
                </a:gdLst>
                <a:ahLst/>
                <a:cxnLst>
                  <a:cxn ang="T6">
                    <a:pos x="T0" y="T1"/>
                  </a:cxn>
                  <a:cxn ang="T7">
                    <a:pos x="T2" y="T3"/>
                  </a:cxn>
                  <a:cxn ang="T8">
                    <a:pos x="T4" y="T5"/>
                  </a:cxn>
                </a:cxnLst>
                <a:rect l="0" t="0" r="r" b="b"/>
                <a:pathLst>
                  <a:path w="21600" h="20634" fill="none" extrusionOk="0">
                    <a:moveTo>
                      <a:pt x="15211" y="20633"/>
                    </a:moveTo>
                    <a:cubicBezTo>
                      <a:pt x="6166" y="17832"/>
                      <a:pt x="0" y="9468"/>
                      <a:pt x="0" y="0"/>
                    </a:cubicBezTo>
                  </a:path>
                  <a:path w="21600" h="20634" stroke="0" extrusionOk="0">
                    <a:moveTo>
                      <a:pt x="15211" y="20633"/>
                    </a:moveTo>
                    <a:cubicBezTo>
                      <a:pt x="6166" y="17832"/>
                      <a:pt x="0" y="9468"/>
                      <a:pt x="0" y="0"/>
                    </a:cubicBezTo>
                    <a:lnTo>
                      <a:pt x="21600" y="0"/>
                    </a:lnTo>
                    <a:lnTo>
                      <a:pt x="15211" y="20633"/>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8" name="Arc 31"/>
              <p:cNvSpPr>
                <a:spLocks/>
              </p:cNvSpPr>
              <p:nvPr/>
            </p:nvSpPr>
            <p:spPr bwMode="auto">
              <a:xfrm>
                <a:off x="3888" y="542"/>
                <a:ext cx="1151" cy="1824"/>
              </a:xfrm>
              <a:custGeom>
                <a:avLst/>
                <a:gdLst>
                  <a:gd name="T0" fmla="*/ 0 w 15371"/>
                  <a:gd name="T1" fmla="*/ 0 h 21600"/>
                  <a:gd name="T2" fmla="*/ 0 w 15371"/>
                  <a:gd name="T3" fmla="*/ 0 h 21600"/>
                  <a:gd name="T4" fmla="*/ 0 w 15371"/>
                  <a:gd name="T5" fmla="*/ 0 h 21600"/>
                  <a:gd name="T6" fmla="*/ 0 60000 65536"/>
                  <a:gd name="T7" fmla="*/ 0 60000 65536"/>
                  <a:gd name="T8" fmla="*/ 0 60000 65536"/>
                </a:gdLst>
                <a:ahLst/>
                <a:cxnLst>
                  <a:cxn ang="T6">
                    <a:pos x="T0" y="T1"/>
                  </a:cxn>
                  <a:cxn ang="T7">
                    <a:pos x="T2" y="T3"/>
                  </a:cxn>
                  <a:cxn ang="T8">
                    <a:pos x="T4" y="T5"/>
                  </a:cxn>
                </a:cxnLst>
                <a:rect l="0" t="0" r="r" b="b"/>
                <a:pathLst>
                  <a:path w="15371" h="21600" fill="none" extrusionOk="0">
                    <a:moveTo>
                      <a:pt x="15371" y="15175"/>
                    </a:moveTo>
                    <a:cubicBezTo>
                      <a:pt x="11312" y="19286"/>
                      <a:pt x="5776" y="21599"/>
                      <a:pt x="0" y="21600"/>
                    </a:cubicBezTo>
                  </a:path>
                  <a:path w="15371" h="21600" stroke="0" extrusionOk="0">
                    <a:moveTo>
                      <a:pt x="15371" y="15175"/>
                    </a:moveTo>
                    <a:cubicBezTo>
                      <a:pt x="11312" y="19286"/>
                      <a:pt x="5776" y="21599"/>
                      <a:pt x="0" y="21600"/>
                    </a:cubicBezTo>
                    <a:lnTo>
                      <a:pt x="0" y="0"/>
                    </a:lnTo>
                    <a:lnTo>
                      <a:pt x="15371" y="15175"/>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9" name="Arc 32"/>
              <p:cNvSpPr>
                <a:spLocks/>
              </p:cNvSpPr>
              <p:nvPr/>
            </p:nvSpPr>
            <p:spPr bwMode="auto">
              <a:xfrm rot="10800000">
                <a:off x="3840" y="2462"/>
                <a:ext cx="1152" cy="1824"/>
              </a:xfrm>
              <a:custGeom>
                <a:avLst/>
                <a:gdLst>
                  <a:gd name="T0" fmla="*/ 0 w 15378"/>
                  <a:gd name="T1" fmla="*/ 0 h 21600"/>
                  <a:gd name="T2" fmla="*/ 0 w 15378"/>
                  <a:gd name="T3" fmla="*/ 0 h 21600"/>
                  <a:gd name="T4" fmla="*/ 0 w 15378"/>
                  <a:gd name="T5" fmla="*/ 0 h 21600"/>
                  <a:gd name="T6" fmla="*/ 0 60000 65536"/>
                  <a:gd name="T7" fmla="*/ 0 60000 65536"/>
                  <a:gd name="T8" fmla="*/ 0 60000 65536"/>
                </a:gdLst>
                <a:ahLst/>
                <a:cxnLst>
                  <a:cxn ang="T6">
                    <a:pos x="T0" y="T1"/>
                  </a:cxn>
                  <a:cxn ang="T7">
                    <a:pos x="T2" y="T3"/>
                  </a:cxn>
                  <a:cxn ang="T8">
                    <a:pos x="T4" y="T5"/>
                  </a:cxn>
                </a:cxnLst>
                <a:rect l="0" t="0" r="r" b="b"/>
                <a:pathLst>
                  <a:path w="15378" h="21600" fill="none" extrusionOk="0">
                    <a:moveTo>
                      <a:pt x="15378" y="21600"/>
                    </a:moveTo>
                    <a:cubicBezTo>
                      <a:pt x="9598" y="21600"/>
                      <a:pt x="4059" y="19283"/>
                      <a:pt x="0" y="15168"/>
                    </a:cubicBezTo>
                  </a:path>
                  <a:path w="15378" h="21600" stroke="0" extrusionOk="0">
                    <a:moveTo>
                      <a:pt x="15378" y="21600"/>
                    </a:moveTo>
                    <a:cubicBezTo>
                      <a:pt x="9598" y="21600"/>
                      <a:pt x="4059" y="19283"/>
                      <a:pt x="0" y="15168"/>
                    </a:cubicBezTo>
                    <a:lnTo>
                      <a:pt x="15378" y="0"/>
                    </a:lnTo>
                    <a:lnTo>
                      <a:pt x="15378" y="21600"/>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8090" name="Group 33"/>
              <p:cNvGrpSpPr>
                <a:grpSpLocks/>
              </p:cNvGrpSpPr>
              <p:nvPr/>
            </p:nvGrpSpPr>
            <p:grpSpPr bwMode="auto">
              <a:xfrm>
                <a:off x="2066" y="735"/>
                <a:ext cx="1726" cy="1550"/>
                <a:chOff x="2066" y="529"/>
                <a:chExt cx="1726" cy="1550"/>
              </a:xfrm>
            </p:grpSpPr>
            <p:sp>
              <p:nvSpPr>
                <p:cNvPr id="88118" name="Arc 34"/>
                <p:cNvSpPr>
                  <a:spLocks/>
                </p:cNvSpPr>
                <p:nvPr/>
              </p:nvSpPr>
              <p:spPr bwMode="auto">
                <a:xfrm>
                  <a:off x="2066" y="1382"/>
                  <a:ext cx="840" cy="685"/>
                </a:xfrm>
                <a:custGeom>
                  <a:avLst/>
                  <a:gdLst>
                    <a:gd name="T0" fmla="*/ 0 w 21600"/>
                    <a:gd name="T1" fmla="*/ 0 h 10231"/>
                    <a:gd name="T2" fmla="*/ 0 w 21600"/>
                    <a:gd name="T3" fmla="*/ 0 h 10231"/>
                    <a:gd name="T4" fmla="*/ 0 w 21600"/>
                    <a:gd name="T5" fmla="*/ 0 h 10231"/>
                    <a:gd name="T6" fmla="*/ 0 60000 65536"/>
                    <a:gd name="T7" fmla="*/ 0 60000 65536"/>
                    <a:gd name="T8" fmla="*/ 0 60000 65536"/>
                  </a:gdLst>
                  <a:ahLst/>
                  <a:cxnLst>
                    <a:cxn ang="T6">
                      <a:pos x="T0" y="T1"/>
                    </a:cxn>
                    <a:cxn ang="T7">
                      <a:pos x="T2" y="T3"/>
                    </a:cxn>
                    <a:cxn ang="T8">
                      <a:pos x="T4" y="T5"/>
                    </a:cxn>
                  </a:cxnLst>
                  <a:rect l="0" t="0" r="r" b="b"/>
                  <a:pathLst>
                    <a:path w="21600" h="10231" fill="none" extrusionOk="0">
                      <a:moveTo>
                        <a:pt x="43" y="10231"/>
                      </a:moveTo>
                      <a:cubicBezTo>
                        <a:pt x="14" y="9774"/>
                        <a:pt x="0" y="9316"/>
                        <a:pt x="0" y="8859"/>
                      </a:cubicBezTo>
                      <a:cubicBezTo>
                        <a:pt x="-1" y="5804"/>
                        <a:pt x="647" y="2785"/>
                        <a:pt x="1900" y="0"/>
                      </a:cubicBezTo>
                    </a:path>
                    <a:path w="21600" h="10231" stroke="0" extrusionOk="0">
                      <a:moveTo>
                        <a:pt x="43" y="10231"/>
                      </a:moveTo>
                      <a:cubicBezTo>
                        <a:pt x="14" y="9774"/>
                        <a:pt x="0" y="9316"/>
                        <a:pt x="0" y="8859"/>
                      </a:cubicBezTo>
                      <a:cubicBezTo>
                        <a:pt x="-1" y="5804"/>
                        <a:pt x="647" y="2785"/>
                        <a:pt x="1900" y="0"/>
                      </a:cubicBezTo>
                      <a:lnTo>
                        <a:pt x="21600" y="8859"/>
                      </a:lnTo>
                      <a:lnTo>
                        <a:pt x="43" y="10231"/>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19" name="Arc 35"/>
                <p:cNvSpPr>
                  <a:spLocks/>
                </p:cNvSpPr>
                <p:nvPr/>
              </p:nvSpPr>
              <p:spPr bwMode="auto">
                <a:xfrm>
                  <a:off x="2126" y="529"/>
                  <a:ext cx="1666" cy="1550"/>
                </a:xfrm>
                <a:custGeom>
                  <a:avLst/>
                  <a:gdLst>
                    <a:gd name="T0" fmla="*/ 0 w 41624"/>
                    <a:gd name="T1" fmla="*/ 0 h 23118"/>
                    <a:gd name="T2" fmla="*/ 0 w 41624"/>
                    <a:gd name="T3" fmla="*/ 0 h 23118"/>
                    <a:gd name="T4" fmla="*/ 0 w 41624"/>
                    <a:gd name="T5" fmla="*/ 0 h 23118"/>
                    <a:gd name="T6" fmla="*/ 0 60000 65536"/>
                    <a:gd name="T7" fmla="*/ 0 60000 65536"/>
                    <a:gd name="T8" fmla="*/ 0 60000 65536"/>
                  </a:gdLst>
                  <a:ahLst/>
                  <a:cxnLst>
                    <a:cxn ang="T6">
                      <a:pos x="T0" y="T1"/>
                    </a:cxn>
                    <a:cxn ang="T7">
                      <a:pos x="T2" y="T3"/>
                    </a:cxn>
                    <a:cxn ang="T8">
                      <a:pos x="T4" y="T5"/>
                    </a:cxn>
                  </a:cxnLst>
                  <a:rect l="0" t="0" r="r" b="b"/>
                  <a:pathLst>
                    <a:path w="41624" h="23118" fill="none" extrusionOk="0">
                      <a:moveTo>
                        <a:pt x="0" y="13500"/>
                      </a:moveTo>
                      <a:cubicBezTo>
                        <a:pt x="3300" y="5340"/>
                        <a:pt x="11222" y="-1"/>
                        <a:pt x="20024" y="0"/>
                      </a:cubicBezTo>
                      <a:cubicBezTo>
                        <a:pt x="31953" y="0"/>
                        <a:pt x="41624" y="9670"/>
                        <a:pt x="41624" y="21600"/>
                      </a:cubicBezTo>
                      <a:cubicBezTo>
                        <a:pt x="41624" y="22106"/>
                        <a:pt x="41606" y="22612"/>
                        <a:pt x="41570" y="23117"/>
                      </a:cubicBezTo>
                    </a:path>
                    <a:path w="41624" h="23118" stroke="0" extrusionOk="0">
                      <a:moveTo>
                        <a:pt x="0" y="13500"/>
                      </a:moveTo>
                      <a:cubicBezTo>
                        <a:pt x="3300" y="5340"/>
                        <a:pt x="11222" y="-1"/>
                        <a:pt x="20024" y="0"/>
                      </a:cubicBezTo>
                      <a:cubicBezTo>
                        <a:pt x="31953" y="0"/>
                        <a:pt x="41624" y="9670"/>
                        <a:pt x="41624" y="21600"/>
                      </a:cubicBezTo>
                      <a:cubicBezTo>
                        <a:pt x="41624" y="22106"/>
                        <a:pt x="41606" y="22612"/>
                        <a:pt x="41570" y="23117"/>
                      </a:cubicBezTo>
                      <a:lnTo>
                        <a:pt x="20024" y="21600"/>
                      </a:lnTo>
                      <a:lnTo>
                        <a:pt x="0" y="135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91" name="Line 36"/>
              <p:cNvSpPr>
                <a:spLocks noChangeShapeType="1"/>
              </p:cNvSpPr>
              <p:nvPr/>
            </p:nvSpPr>
            <p:spPr bwMode="auto">
              <a:xfrm>
                <a:off x="3888" y="2414"/>
                <a:ext cx="1392" cy="0"/>
              </a:xfrm>
              <a:prstGeom prst="line">
                <a:avLst/>
              </a:prstGeom>
              <a:noFill/>
              <a:ln w="28575">
                <a:solidFill>
                  <a:srgbClr val="00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2" name="Line 37"/>
              <p:cNvSpPr>
                <a:spLocks noChangeShapeType="1"/>
              </p:cNvSpPr>
              <p:nvPr/>
            </p:nvSpPr>
            <p:spPr bwMode="auto">
              <a:xfrm>
                <a:off x="2016" y="2414"/>
                <a:ext cx="96"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8093" name="Group 38"/>
              <p:cNvGrpSpPr>
                <a:grpSpLocks/>
              </p:cNvGrpSpPr>
              <p:nvPr/>
            </p:nvGrpSpPr>
            <p:grpSpPr bwMode="auto">
              <a:xfrm>
                <a:off x="2168" y="1743"/>
                <a:ext cx="1530" cy="1206"/>
                <a:chOff x="2168" y="1537"/>
                <a:chExt cx="1530" cy="1206"/>
              </a:xfrm>
            </p:grpSpPr>
            <p:sp>
              <p:nvSpPr>
                <p:cNvPr id="88116" name="Arc 39"/>
                <p:cNvSpPr>
                  <a:spLocks/>
                </p:cNvSpPr>
                <p:nvPr/>
              </p:nvSpPr>
              <p:spPr bwMode="auto">
                <a:xfrm>
                  <a:off x="2168" y="1715"/>
                  <a:ext cx="761" cy="1028"/>
                </a:xfrm>
                <a:custGeom>
                  <a:avLst/>
                  <a:gdLst>
                    <a:gd name="T0" fmla="*/ 0 w 18032"/>
                    <a:gd name="T1" fmla="*/ 0 h 18429"/>
                    <a:gd name="T2" fmla="*/ 0 w 18032"/>
                    <a:gd name="T3" fmla="*/ 0 h 18429"/>
                    <a:gd name="T4" fmla="*/ 0 w 18032"/>
                    <a:gd name="T5" fmla="*/ 0 h 18429"/>
                    <a:gd name="T6" fmla="*/ 0 60000 65536"/>
                    <a:gd name="T7" fmla="*/ 0 60000 65536"/>
                    <a:gd name="T8" fmla="*/ 0 60000 65536"/>
                  </a:gdLst>
                  <a:ahLst/>
                  <a:cxnLst>
                    <a:cxn ang="T6">
                      <a:pos x="T0" y="T1"/>
                    </a:cxn>
                    <a:cxn ang="T7">
                      <a:pos x="T2" y="T3"/>
                    </a:cxn>
                    <a:cxn ang="T8">
                      <a:pos x="T4" y="T5"/>
                    </a:cxn>
                  </a:cxnLst>
                  <a:rect l="0" t="0" r="r" b="b"/>
                  <a:pathLst>
                    <a:path w="18032" h="18429" fill="none" extrusionOk="0">
                      <a:moveTo>
                        <a:pt x="0" y="6537"/>
                      </a:moveTo>
                      <a:cubicBezTo>
                        <a:pt x="1747" y="3887"/>
                        <a:pt x="4057" y="1655"/>
                        <a:pt x="6765" y="-1"/>
                      </a:cubicBezTo>
                    </a:path>
                    <a:path w="18032" h="18429" stroke="0" extrusionOk="0">
                      <a:moveTo>
                        <a:pt x="0" y="6537"/>
                      </a:moveTo>
                      <a:cubicBezTo>
                        <a:pt x="1747" y="3887"/>
                        <a:pt x="4057" y="1655"/>
                        <a:pt x="6765" y="-1"/>
                      </a:cubicBezTo>
                      <a:lnTo>
                        <a:pt x="18032" y="18429"/>
                      </a:lnTo>
                      <a:lnTo>
                        <a:pt x="0" y="65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17" name="Arc 40"/>
                <p:cNvSpPr>
                  <a:spLocks/>
                </p:cNvSpPr>
                <p:nvPr/>
              </p:nvSpPr>
              <p:spPr bwMode="auto">
                <a:xfrm>
                  <a:off x="2423" y="1537"/>
                  <a:ext cx="1275" cy="1205"/>
                </a:xfrm>
                <a:custGeom>
                  <a:avLst/>
                  <a:gdLst>
                    <a:gd name="T0" fmla="*/ 0 w 30207"/>
                    <a:gd name="T1" fmla="*/ 0 h 21600"/>
                    <a:gd name="T2" fmla="*/ 0 w 30207"/>
                    <a:gd name="T3" fmla="*/ 0 h 21600"/>
                    <a:gd name="T4" fmla="*/ 0 w 30207"/>
                    <a:gd name="T5" fmla="*/ 0 h 21600"/>
                    <a:gd name="T6" fmla="*/ 0 60000 65536"/>
                    <a:gd name="T7" fmla="*/ 0 60000 65536"/>
                    <a:gd name="T8" fmla="*/ 0 60000 65536"/>
                  </a:gdLst>
                  <a:ahLst/>
                  <a:cxnLst>
                    <a:cxn ang="T6">
                      <a:pos x="T0" y="T1"/>
                    </a:cxn>
                    <a:cxn ang="T7">
                      <a:pos x="T2" y="T3"/>
                    </a:cxn>
                    <a:cxn ang="T8">
                      <a:pos x="T4" y="T5"/>
                    </a:cxn>
                  </a:cxnLst>
                  <a:rect l="0" t="0" r="r" b="b"/>
                  <a:pathLst>
                    <a:path w="30207" h="21600" fill="none" extrusionOk="0">
                      <a:moveTo>
                        <a:pt x="0" y="3621"/>
                      </a:moveTo>
                      <a:cubicBezTo>
                        <a:pt x="3546" y="1259"/>
                        <a:pt x="7711" y="-1"/>
                        <a:pt x="11972" y="0"/>
                      </a:cubicBezTo>
                      <a:cubicBezTo>
                        <a:pt x="19364" y="0"/>
                        <a:pt x="26244" y="3780"/>
                        <a:pt x="30206" y="10022"/>
                      </a:cubicBezTo>
                    </a:path>
                    <a:path w="30207" h="21600" stroke="0" extrusionOk="0">
                      <a:moveTo>
                        <a:pt x="0" y="3621"/>
                      </a:moveTo>
                      <a:cubicBezTo>
                        <a:pt x="3546" y="1259"/>
                        <a:pt x="7711" y="-1"/>
                        <a:pt x="11972" y="0"/>
                      </a:cubicBezTo>
                      <a:cubicBezTo>
                        <a:pt x="19364" y="0"/>
                        <a:pt x="26244" y="3780"/>
                        <a:pt x="30206" y="10022"/>
                      </a:cubicBezTo>
                      <a:lnTo>
                        <a:pt x="11972" y="21600"/>
                      </a:lnTo>
                      <a:lnTo>
                        <a:pt x="0" y="3621"/>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094" name="Group 41"/>
              <p:cNvGrpSpPr>
                <a:grpSpLocks/>
              </p:cNvGrpSpPr>
              <p:nvPr/>
            </p:nvGrpSpPr>
            <p:grpSpPr bwMode="auto">
              <a:xfrm>
                <a:off x="2112" y="1265"/>
                <a:ext cx="1624" cy="1485"/>
                <a:chOff x="2101" y="1059"/>
                <a:chExt cx="1635" cy="1488"/>
              </a:xfrm>
            </p:grpSpPr>
            <p:sp>
              <p:nvSpPr>
                <p:cNvPr id="88114" name="Arc 42"/>
                <p:cNvSpPr>
                  <a:spLocks/>
                </p:cNvSpPr>
                <p:nvPr/>
              </p:nvSpPr>
              <p:spPr bwMode="auto">
                <a:xfrm>
                  <a:off x="2321" y="1059"/>
                  <a:ext cx="1415" cy="1488"/>
                </a:xfrm>
                <a:custGeom>
                  <a:avLst/>
                  <a:gdLst>
                    <a:gd name="T0" fmla="*/ 0 w 35139"/>
                    <a:gd name="T1" fmla="*/ 0 h 21600"/>
                    <a:gd name="T2" fmla="*/ 0 w 35139"/>
                    <a:gd name="T3" fmla="*/ 0 h 21600"/>
                    <a:gd name="T4" fmla="*/ 0 w 35139"/>
                    <a:gd name="T5" fmla="*/ 0 h 21600"/>
                    <a:gd name="T6" fmla="*/ 0 60000 65536"/>
                    <a:gd name="T7" fmla="*/ 0 60000 65536"/>
                    <a:gd name="T8" fmla="*/ 0 60000 65536"/>
                  </a:gdLst>
                  <a:ahLst/>
                  <a:cxnLst>
                    <a:cxn ang="T6">
                      <a:pos x="T0" y="T1"/>
                    </a:cxn>
                    <a:cxn ang="T7">
                      <a:pos x="T2" y="T3"/>
                    </a:cxn>
                    <a:cxn ang="T8">
                      <a:pos x="T4" y="T5"/>
                    </a:cxn>
                  </a:cxnLst>
                  <a:rect l="0" t="0" r="r" b="b"/>
                  <a:pathLst>
                    <a:path w="35139" h="21600" fill="none" extrusionOk="0">
                      <a:moveTo>
                        <a:pt x="0" y="5700"/>
                      </a:moveTo>
                      <a:cubicBezTo>
                        <a:pt x="3986" y="2034"/>
                        <a:pt x="9205" y="-1"/>
                        <a:pt x="14621" y="0"/>
                      </a:cubicBezTo>
                      <a:cubicBezTo>
                        <a:pt x="23948" y="0"/>
                        <a:pt x="32222" y="5987"/>
                        <a:pt x="35138" y="14848"/>
                      </a:cubicBezTo>
                    </a:path>
                    <a:path w="35139" h="21600" stroke="0" extrusionOk="0">
                      <a:moveTo>
                        <a:pt x="0" y="5700"/>
                      </a:moveTo>
                      <a:cubicBezTo>
                        <a:pt x="3986" y="2034"/>
                        <a:pt x="9205" y="-1"/>
                        <a:pt x="14621" y="0"/>
                      </a:cubicBezTo>
                      <a:cubicBezTo>
                        <a:pt x="23948" y="0"/>
                        <a:pt x="32222" y="5987"/>
                        <a:pt x="35138" y="14848"/>
                      </a:cubicBezTo>
                      <a:lnTo>
                        <a:pt x="14621" y="21600"/>
                      </a:lnTo>
                      <a:lnTo>
                        <a:pt x="0" y="57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15" name="Arc 43"/>
                <p:cNvSpPr>
                  <a:spLocks/>
                </p:cNvSpPr>
                <p:nvPr/>
              </p:nvSpPr>
              <p:spPr bwMode="auto">
                <a:xfrm>
                  <a:off x="2101" y="1392"/>
                  <a:ext cx="875" cy="1153"/>
                </a:xfrm>
                <a:custGeom>
                  <a:avLst/>
                  <a:gdLst>
                    <a:gd name="T0" fmla="*/ 0 w 20468"/>
                    <a:gd name="T1" fmla="*/ 0 h 15920"/>
                    <a:gd name="T2" fmla="*/ 0 w 20468"/>
                    <a:gd name="T3" fmla="*/ 0 h 15920"/>
                    <a:gd name="T4" fmla="*/ 0 w 20468"/>
                    <a:gd name="T5" fmla="*/ 0 h 15920"/>
                    <a:gd name="T6" fmla="*/ 0 60000 65536"/>
                    <a:gd name="T7" fmla="*/ 0 60000 65536"/>
                    <a:gd name="T8" fmla="*/ 0 60000 65536"/>
                  </a:gdLst>
                  <a:ahLst/>
                  <a:cxnLst>
                    <a:cxn ang="T6">
                      <a:pos x="T0" y="T1"/>
                    </a:cxn>
                    <a:cxn ang="T7">
                      <a:pos x="T2" y="T3"/>
                    </a:cxn>
                    <a:cxn ang="T8">
                      <a:pos x="T4" y="T5"/>
                    </a:cxn>
                  </a:cxnLst>
                  <a:rect l="0" t="0" r="r" b="b"/>
                  <a:pathLst>
                    <a:path w="20468" h="15920" fill="none" extrusionOk="0">
                      <a:moveTo>
                        <a:pt x="0" y="9019"/>
                      </a:moveTo>
                      <a:cubicBezTo>
                        <a:pt x="1164" y="5565"/>
                        <a:pt x="3183" y="2462"/>
                        <a:pt x="5869" y="-1"/>
                      </a:cubicBezTo>
                    </a:path>
                    <a:path w="20468" h="15920" stroke="0" extrusionOk="0">
                      <a:moveTo>
                        <a:pt x="0" y="9019"/>
                      </a:moveTo>
                      <a:cubicBezTo>
                        <a:pt x="1164" y="5565"/>
                        <a:pt x="3183" y="2462"/>
                        <a:pt x="5869" y="-1"/>
                      </a:cubicBezTo>
                      <a:lnTo>
                        <a:pt x="20468" y="15920"/>
                      </a:lnTo>
                      <a:lnTo>
                        <a:pt x="0" y="9019"/>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95" name="Arc 44"/>
              <p:cNvSpPr>
                <a:spLocks/>
              </p:cNvSpPr>
              <p:nvPr/>
            </p:nvSpPr>
            <p:spPr bwMode="auto">
              <a:xfrm rot="10800000">
                <a:off x="1736" y="2526"/>
                <a:ext cx="424" cy="1628"/>
              </a:xfrm>
              <a:custGeom>
                <a:avLst/>
                <a:gdLst>
                  <a:gd name="T0" fmla="*/ 0 w 19059"/>
                  <a:gd name="T1" fmla="*/ 0 h 20901"/>
                  <a:gd name="T2" fmla="*/ 0 w 19059"/>
                  <a:gd name="T3" fmla="*/ 0 h 20901"/>
                  <a:gd name="T4" fmla="*/ 0 w 19059"/>
                  <a:gd name="T5" fmla="*/ 0 h 20901"/>
                  <a:gd name="T6" fmla="*/ 0 60000 65536"/>
                  <a:gd name="T7" fmla="*/ 0 60000 65536"/>
                  <a:gd name="T8" fmla="*/ 0 60000 65536"/>
                </a:gdLst>
                <a:ahLst/>
                <a:cxnLst>
                  <a:cxn ang="T6">
                    <a:pos x="T0" y="T1"/>
                  </a:cxn>
                  <a:cxn ang="T7">
                    <a:pos x="T2" y="T3"/>
                  </a:cxn>
                  <a:cxn ang="T8">
                    <a:pos x="T4" y="T5"/>
                  </a:cxn>
                </a:cxnLst>
                <a:rect l="0" t="0" r="r" b="b"/>
                <a:pathLst>
                  <a:path w="19059" h="20901" fill="none" extrusionOk="0">
                    <a:moveTo>
                      <a:pt x="19058" y="10164"/>
                    </a:moveTo>
                    <a:cubicBezTo>
                      <a:pt x="16220" y="15486"/>
                      <a:pt x="11286" y="19378"/>
                      <a:pt x="5450" y="20900"/>
                    </a:cubicBezTo>
                  </a:path>
                  <a:path w="19059" h="20901" stroke="0" extrusionOk="0">
                    <a:moveTo>
                      <a:pt x="19058" y="10164"/>
                    </a:moveTo>
                    <a:cubicBezTo>
                      <a:pt x="16220" y="15486"/>
                      <a:pt x="11286" y="19378"/>
                      <a:pt x="5450" y="20900"/>
                    </a:cubicBezTo>
                    <a:lnTo>
                      <a:pt x="0" y="0"/>
                    </a:lnTo>
                    <a:lnTo>
                      <a:pt x="19058" y="10164"/>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6" name="Arc 45"/>
              <p:cNvSpPr>
                <a:spLocks/>
              </p:cNvSpPr>
              <p:nvPr/>
            </p:nvSpPr>
            <p:spPr bwMode="auto">
              <a:xfrm>
                <a:off x="1729" y="734"/>
                <a:ext cx="480" cy="941"/>
              </a:xfrm>
              <a:custGeom>
                <a:avLst/>
                <a:gdLst>
                  <a:gd name="T0" fmla="*/ 0 w 21600"/>
                  <a:gd name="T1" fmla="*/ 0 h 12076"/>
                  <a:gd name="T2" fmla="*/ 0 w 21600"/>
                  <a:gd name="T3" fmla="*/ 0 h 12076"/>
                  <a:gd name="T4" fmla="*/ 0 w 21600"/>
                  <a:gd name="T5" fmla="*/ 0 h 12076"/>
                  <a:gd name="T6" fmla="*/ 0 60000 65536"/>
                  <a:gd name="T7" fmla="*/ 0 60000 65536"/>
                  <a:gd name="T8" fmla="*/ 0 60000 65536"/>
                </a:gdLst>
                <a:ahLst/>
                <a:cxnLst>
                  <a:cxn ang="T6">
                    <a:pos x="T0" y="T1"/>
                  </a:cxn>
                  <a:cxn ang="T7">
                    <a:pos x="T2" y="T3"/>
                  </a:cxn>
                  <a:cxn ang="T8">
                    <a:pos x="T4" y="T5"/>
                  </a:cxn>
                </a:cxnLst>
                <a:rect l="0" t="0" r="r" b="b"/>
                <a:pathLst>
                  <a:path w="21600" h="12076" fill="none" extrusionOk="0">
                    <a:moveTo>
                      <a:pt x="3691" y="12075"/>
                    </a:moveTo>
                    <a:cubicBezTo>
                      <a:pt x="1285" y="8508"/>
                      <a:pt x="0" y="4303"/>
                      <a:pt x="0" y="0"/>
                    </a:cubicBezTo>
                  </a:path>
                  <a:path w="21600" h="12076" stroke="0" extrusionOk="0">
                    <a:moveTo>
                      <a:pt x="3691" y="12075"/>
                    </a:moveTo>
                    <a:cubicBezTo>
                      <a:pt x="1285" y="8508"/>
                      <a:pt x="0" y="4303"/>
                      <a:pt x="0" y="0"/>
                    </a:cubicBezTo>
                    <a:lnTo>
                      <a:pt x="21600" y="0"/>
                    </a:lnTo>
                    <a:lnTo>
                      <a:pt x="3691" y="12075"/>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7" name="Arc 46"/>
              <p:cNvSpPr>
                <a:spLocks/>
              </p:cNvSpPr>
              <p:nvPr/>
            </p:nvSpPr>
            <p:spPr bwMode="auto">
              <a:xfrm rot="10800000">
                <a:off x="1261" y="2464"/>
                <a:ext cx="704" cy="1823"/>
              </a:xfrm>
              <a:custGeom>
                <a:avLst/>
                <a:gdLst>
                  <a:gd name="T0" fmla="*/ 0 w 9400"/>
                  <a:gd name="T1" fmla="*/ 0 h 21592"/>
                  <a:gd name="T2" fmla="*/ 0 w 9400"/>
                  <a:gd name="T3" fmla="*/ 0 h 21592"/>
                  <a:gd name="T4" fmla="*/ 0 w 9400"/>
                  <a:gd name="T5" fmla="*/ 0 h 21592"/>
                  <a:gd name="T6" fmla="*/ 0 60000 65536"/>
                  <a:gd name="T7" fmla="*/ 0 60000 65536"/>
                  <a:gd name="T8" fmla="*/ 0 60000 65536"/>
                </a:gdLst>
                <a:ahLst/>
                <a:cxnLst>
                  <a:cxn ang="T6">
                    <a:pos x="T0" y="T1"/>
                  </a:cxn>
                  <a:cxn ang="T7">
                    <a:pos x="T2" y="T3"/>
                  </a:cxn>
                  <a:cxn ang="T8">
                    <a:pos x="T4" y="T5"/>
                  </a:cxn>
                </a:cxnLst>
                <a:rect l="0" t="0" r="r" b="b"/>
                <a:pathLst>
                  <a:path w="9400" h="21592" fill="none" extrusionOk="0">
                    <a:moveTo>
                      <a:pt x="9399" y="19447"/>
                    </a:moveTo>
                    <a:cubicBezTo>
                      <a:pt x="6651" y="20775"/>
                      <a:pt x="3652" y="21506"/>
                      <a:pt x="600" y="21591"/>
                    </a:cubicBezTo>
                  </a:path>
                  <a:path w="9400" h="21592" stroke="0" extrusionOk="0">
                    <a:moveTo>
                      <a:pt x="9399" y="19447"/>
                    </a:moveTo>
                    <a:cubicBezTo>
                      <a:pt x="6651" y="20775"/>
                      <a:pt x="3652" y="21506"/>
                      <a:pt x="600" y="21591"/>
                    </a:cubicBezTo>
                    <a:lnTo>
                      <a:pt x="0" y="0"/>
                    </a:lnTo>
                    <a:lnTo>
                      <a:pt x="9399" y="1944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8" name="Line 47"/>
              <p:cNvSpPr>
                <a:spLocks noChangeShapeType="1"/>
              </p:cNvSpPr>
              <p:nvPr/>
            </p:nvSpPr>
            <p:spPr bwMode="auto">
              <a:xfrm>
                <a:off x="2208" y="2414"/>
                <a:ext cx="1392"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99" name="Line 48"/>
              <p:cNvSpPr>
                <a:spLocks noChangeShapeType="1"/>
              </p:cNvSpPr>
              <p:nvPr/>
            </p:nvSpPr>
            <p:spPr bwMode="auto">
              <a:xfrm>
                <a:off x="1200" y="2414"/>
                <a:ext cx="720" cy="0"/>
              </a:xfrm>
              <a:prstGeom prst="line">
                <a:avLst/>
              </a:prstGeom>
              <a:noFill/>
              <a:ln w="28575">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0" name="Line 49"/>
              <p:cNvSpPr>
                <a:spLocks noChangeShapeType="1"/>
              </p:cNvSpPr>
              <p:nvPr/>
            </p:nvSpPr>
            <p:spPr bwMode="auto">
              <a:xfrm>
                <a:off x="624" y="2414"/>
                <a:ext cx="576" cy="0"/>
              </a:xfrm>
              <a:prstGeom prst="line">
                <a:avLst/>
              </a:prstGeom>
              <a:noFill/>
              <a:ln w="28575">
                <a:solidFill>
                  <a:srgbClr val="00FF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1" name="Arc 50"/>
              <p:cNvSpPr>
                <a:spLocks/>
              </p:cNvSpPr>
              <p:nvPr/>
            </p:nvSpPr>
            <p:spPr bwMode="auto">
              <a:xfrm>
                <a:off x="815" y="542"/>
                <a:ext cx="1152" cy="1607"/>
              </a:xfrm>
              <a:custGeom>
                <a:avLst/>
                <a:gdLst>
                  <a:gd name="T0" fmla="*/ 0 w 15378"/>
                  <a:gd name="T1" fmla="*/ 0 h 19033"/>
                  <a:gd name="T2" fmla="*/ 0 w 15378"/>
                  <a:gd name="T3" fmla="*/ 0 h 19033"/>
                  <a:gd name="T4" fmla="*/ 0 w 15378"/>
                  <a:gd name="T5" fmla="*/ 0 h 19033"/>
                  <a:gd name="T6" fmla="*/ 0 60000 65536"/>
                  <a:gd name="T7" fmla="*/ 0 60000 65536"/>
                  <a:gd name="T8" fmla="*/ 0 60000 65536"/>
                </a:gdLst>
                <a:ahLst/>
                <a:cxnLst>
                  <a:cxn ang="T6">
                    <a:pos x="T0" y="T1"/>
                  </a:cxn>
                  <a:cxn ang="T7">
                    <a:pos x="T2" y="T3"/>
                  </a:cxn>
                  <a:cxn ang="T8">
                    <a:pos x="T4" y="T5"/>
                  </a:cxn>
                </a:cxnLst>
                <a:rect l="0" t="0" r="r" b="b"/>
                <a:pathLst>
                  <a:path w="15378" h="19033" fill="none" extrusionOk="0">
                    <a:moveTo>
                      <a:pt x="5164" y="19032"/>
                    </a:moveTo>
                    <a:cubicBezTo>
                      <a:pt x="3259" y="18010"/>
                      <a:pt x="1518" y="16707"/>
                      <a:pt x="0" y="15168"/>
                    </a:cubicBezTo>
                  </a:path>
                  <a:path w="15378" h="19033" stroke="0" extrusionOk="0">
                    <a:moveTo>
                      <a:pt x="5164" y="19032"/>
                    </a:moveTo>
                    <a:cubicBezTo>
                      <a:pt x="3259" y="18010"/>
                      <a:pt x="1518" y="16707"/>
                      <a:pt x="0" y="15168"/>
                    </a:cubicBezTo>
                    <a:lnTo>
                      <a:pt x="15378" y="0"/>
                    </a:lnTo>
                    <a:lnTo>
                      <a:pt x="5164" y="19032"/>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2" name="Line 51"/>
              <p:cNvSpPr>
                <a:spLocks noChangeShapeType="1"/>
              </p:cNvSpPr>
              <p:nvPr/>
            </p:nvSpPr>
            <p:spPr bwMode="auto">
              <a:xfrm>
                <a:off x="2592" y="2414"/>
                <a:ext cx="1056" cy="0"/>
              </a:xfrm>
              <a:prstGeom prst="line">
                <a:avLst/>
              </a:prstGeom>
              <a:noFill/>
              <a:ln w="28575">
                <a:solidFill>
                  <a:srgbClr val="00FFFF"/>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03" name="Arc 52"/>
              <p:cNvSpPr>
                <a:spLocks/>
              </p:cNvSpPr>
              <p:nvPr/>
            </p:nvSpPr>
            <p:spPr bwMode="auto">
              <a:xfrm rot="10800000">
                <a:off x="1680" y="3374"/>
                <a:ext cx="480" cy="850"/>
              </a:xfrm>
              <a:custGeom>
                <a:avLst/>
                <a:gdLst>
                  <a:gd name="T0" fmla="*/ 0 w 21600"/>
                  <a:gd name="T1" fmla="*/ 0 h 10905"/>
                  <a:gd name="T2" fmla="*/ 0 w 21600"/>
                  <a:gd name="T3" fmla="*/ 0 h 10905"/>
                  <a:gd name="T4" fmla="*/ 0 w 21600"/>
                  <a:gd name="T5" fmla="*/ 0 h 10905"/>
                  <a:gd name="T6" fmla="*/ 0 60000 65536"/>
                  <a:gd name="T7" fmla="*/ 0 60000 65536"/>
                  <a:gd name="T8" fmla="*/ 0 60000 65536"/>
                </a:gdLst>
                <a:ahLst/>
                <a:cxnLst>
                  <a:cxn ang="T6">
                    <a:pos x="T0" y="T1"/>
                  </a:cxn>
                  <a:cxn ang="T7">
                    <a:pos x="T2" y="T3"/>
                  </a:cxn>
                  <a:cxn ang="T8">
                    <a:pos x="T4" y="T5"/>
                  </a:cxn>
                </a:cxnLst>
                <a:rect l="0" t="0" r="r" b="b"/>
                <a:pathLst>
                  <a:path w="21600" h="10905" fill="none" extrusionOk="0">
                    <a:moveTo>
                      <a:pt x="21600" y="0"/>
                    </a:moveTo>
                    <a:cubicBezTo>
                      <a:pt x="21600" y="3832"/>
                      <a:pt x="20580" y="7596"/>
                      <a:pt x="18645" y="10905"/>
                    </a:cubicBezTo>
                  </a:path>
                  <a:path w="21600" h="10905" stroke="0" extrusionOk="0">
                    <a:moveTo>
                      <a:pt x="21600" y="0"/>
                    </a:moveTo>
                    <a:cubicBezTo>
                      <a:pt x="21600" y="3832"/>
                      <a:pt x="20580" y="7596"/>
                      <a:pt x="18645" y="10905"/>
                    </a:cubicBezTo>
                    <a:lnTo>
                      <a:pt x="0" y="0"/>
                    </a:lnTo>
                    <a:lnTo>
                      <a:pt x="21600" y="0"/>
                    </a:lnTo>
                    <a:close/>
                  </a:path>
                </a:pathLst>
              </a:custGeom>
              <a:noFill/>
              <a:ln w="28575" cap="rnd">
                <a:solidFill>
                  <a:srgbClr val="00FFFF"/>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8104" name="Group 53"/>
              <p:cNvGrpSpPr>
                <a:grpSpLocks/>
              </p:cNvGrpSpPr>
              <p:nvPr/>
            </p:nvGrpSpPr>
            <p:grpSpPr bwMode="auto">
              <a:xfrm flipV="1">
                <a:off x="2160" y="1880"/>
                <a:ext cx="1530" cy="1206"/>
                <a:chOff x="2168" y="1537"/>
                <a:chExt cx="1530" cy="1206"/>
              </a:xfrm>
            </p:grpSpPr>
            <p:sp>
              <p:nvSpPr>
                <p:cNvPr id="88112" name="Arc 54"/>
                <p:cNvSpPr>
                  <a:spLocks/>
                </p:cNvSpPr>
                <p:nvPr/>
              </p:nvSpPr>
              <p:spPr bwMode="auto">
                <a:xfrm>
                  <a:off x="2168" y="1715"/>
                  <a:ext cx="761" cy="1028"/>
                </a:xfrm>
                <a:custGeom>
                  <a:avLst/>
                  <a:gdLst>
                    <a:gd name="T0" fmla="*/ 0 w 18032"/>
                    <a:gd name="T1" fmla="*/ 0 h 18429"/>
                    <a:gd name="T2" fmla="*/ 0 w 18032"/>
                    <a:gd name="T3" fmla="*/ 0 h 18429"/>
                    <a:gd name="T4" fmla="*/ 0 w 18032"/>
                    <a:gd name="T5" fmla="*/ 0 h 18429"/>
                    <a:gd name="T6" fmla="*/ 0 60000 65536"/>
                    <a:gd name="T7" fmla="*/ 0 60000 65536"/>
                    <a:gd name="T8" fmla="*/ 0 60000 65536"/>
                  </a:gdLst>
                  <a:ahLst/>
                  <a:cxnLst>
                    <a:cxn ang="T6">
                      <a:pos x="T0" y="T1"/>
                    </a:cxn>
                    <a:cxn ang="T7">
                      <a:pos x="T2" y="T3"/>
                    </a:cxn>
                    <a:cxn ang="T8">
                      <a:pos x="T4" y="T5"/>
                    </a:cxn>
                  </a:cxnLst>
                  <a:rect l="0" t="0" r="r" b="b"/>
                  <a:pathLst>
                    <a:path w="18032" h="18429" fill="none" extrusionOk="0">
                      <a:moveTo>
                        <a:pt x="0" y="6537"/>
                      </a:moveTo>
                      <a:cubicBezTo>
                        <a:pt x="1747" y="3887"/>
                        <a:pt x="4057" y="1655"/>
                        <a:pt x="6765" y="-1"/>
                      </a:cubicBezTo>
                    </a:path>
                    <a:path w="18032" h="18429" stroke="0" extrusionOk="0">
                      <a:moveTo>
                        <a:pt x="0" y="6537"/>
                      </a:moveTo>
                      <a:cubicBezTo>
                        <a:pt x="1747" y="3887"/>
                        <a:pt x="4057" y="1655"/>
                        <a:pt x="6765" y="-1"/>
                      </a:cubicBezTo>
                      <a:lnTo>
                        <a:pt x="18032" y="18429"/>
                      </a:lnTo>
                      <a:lnTo>
                        <a:pt x="0" y="6537"/>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13" name="Arc 55"/>
                <p:cNvSpPr>
                  <a:spLocks/>
                </p:cNvSpPr>
                <p:nvPr/>
              </p:nvSpPr>
              <p:spPr bwMode="auto">
                <a:xfrm>
                  <a:off x="2423" y="1537"/>
                  <a:ext cx="1275" cy="1205"/>
                </a:xfrm>
                <a:custGeom>
                  <a:avLst/>
                  <a:gdLst>
                    <a:gd name="T0" fmla="*/ 0 w 30207"/>
                    <a:gd name="T1" fmla="*/ 0 h 21600"/>
                    <a:gd name="T2" fmla="*/ 0 w 30207"/>
                    <a:gd name="T3" fmla="*/ 0 h 21600"/>
                    <a:gd name="T4" fmla="*/ 0 w 30207"/>
                    <a:gd name="T5" fmla="*/ 0 h 21600"/>
                    <a:gd name="T6" fmla="*/ 0 60000 65536"/>
                    <a:gd name="T7" fmla="*/ 0 60000 65536"/>
                    <a:gd name="T8" fmla="*/ 0 60000 65536"/>
                  </a:gdLst>
                  <a:ahLst/>
                  <a:cxnLst>
                    <a:cxn ang="T6">
                      <a:pos x="T0" y="T1"/>
                    </a:cxn>
                    <a:cxn ang="T7">
                      <a:pos x="T2" y="T3"/>
                    </a:cxn>
                    <a:cxn ang="T8">
                      <a:pos x="T4" y="T5"/>
                    </a:cxn>
                  </a:cxnLst>
                  <a:rect l="0" t="0" r="r" b="b"/>
                  <a:pathLst>
                    <a:path w="30207" h="21600" fill="none" extrusionOk="0">
                      <a:moveTo>
                        <a:pt x="0" y="3621"/>
                      </a:moveTo>
                      <a:cubicBezTo>
                        <a:pt x="3546" y="1259"/>
                        <a:pt x="7711" y="-1"/>
                        <a:pt x="11972" y="0"/>
                      </a:cubicBezTo>
                      <a:cubicBezTo>
                        <a:pt x="19364" y="0"/>
                        <a:pt x="26244" y="3780"/>
                        <a:pt x="30206" y="10022"/>
                      </a:cubicBezTo>
                    </a:path>
                    <a:path w="30207" h="21600" stroke="0" extrusionOk="0">
                      <a:moveTo>
                        <a:pt x="0" y="3621"/>
                      </a:moveTo>
                      <a:cubicBezTo>
                        <a:pt x="3546" y="1259"/>
                        <a:pt x="7711" y="-1"/>
                        <a:pt x="11972" y="0"/>
                      </a:cubicBezTo>
                      <a:cubicBezTo>
                        <a:pt x="19364" y="0"/>
                        <a:pt x="26244" y="3780"/>
                        <a:pt x="30206" y="10022"/>
                      </a:cubicBezTo>
                      <a:lnTo>
                        <a:pt x="11972" y="21600"/>
                      </a:lnTo>
                      <a:lnTo>
                        <a:pt x="0" y="3621"/>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105" name="Oval 56"/>
              <p:cNvSpPr>
                <a:spLocks noChangeArrowheads="1"/>
              </p:cNvSpPr>
              <p:nvPr/>
            </p:nvSpPr>
            <p:spPr bwMode="auto">
              <a:xfrm>
                <a:off x="3600" y="2274"/>
                <a:ext cx="280" cy="280"/>
              </a:xfrm>
              <a:prstGeom prst="ellipse">
                <a:avLst/>
              </a:prstGeom>
              <a:gradFill rotWithShape="0">
                <a:gsLst>
                  <a:gs pos="0">
                    <a:srgbClr val="CC0066"/>
                  </a:gs>
                  <a:gs pos="100000">
                    <a:srgbClr val="5E002F"/>
                  </a:gs>
                </a:gsLst>
                <a:path path="shape">
                  <a:fillToRect l="50000" t="50000" r="50000" b="50000"/>
                </a:path>
              </a:gradFill>
              <a:ln w="2857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88106" name="Group 57"/>
              <p:cNvGrpSpPr>
                <a:grpSpLocks/>
              </p:cNvGrpSpPr>
              <p:nvPr/>
            </p:nvGrpSpPr>
            <p:grpSpPr bwMode="auto">
              <a:xfrm flipV="1">
                <a:off x="2064" y="2510"/>
                <a:ext cx="1728" cy="1598"/>
                <a:chOff x="2066" y="529"/>
                <a:chExt cx="1726" cy="1550"/>
              </a:xfrm>
            </p:grpSpPr>
            <p:sp>
              <p:nvSpPr>
                <p:cNvPr id="88110" name="Arc 58"/>
                <p:cNvSpPr>
                  <a:spLocks/>
                </p:cNvSpPr>
                <p:nvPr/>
              </p:nvSpPr>
              <p:spPr bwMode="auto">
                <a:xfrm>
                  <a:off x="2066" y="1382"/>
                  <a:ext cx="840" cy="685"/>
                </a:xfrm>
                <a:custGeom>
                  <a:avLst/>
                  <a:gdLst>
                    <a:gd name="T0" fmla="*/ 0 w 21600"/>
                    <a:gd name="T1" fmla="*/ 0 h 10231"/>
                    <a:gd name="T2" fmla="*/ 0 w 21600"/>
                    <a:gd name="T3" fmla="*/ 0 h 10231"/>
                    <a:gd name="T4" fmla="*/ 0 w 21600"/>
                    <a:gd name="T5" fmla="*/ 0 h 10231"/>
                    <a:gd name="T6" fmla="*/ 0 60000 65536"/>
                    <a:gd name="T7" fmla="*/ 0 60000 65536"/>
                    <a:gd name="T8" fmla="*/ 0 60000 65536"/>
                  </a:gdLst>
                  <a:ahLst/>
                  <a:cxnLst>
                    <a:cxn ang="T6">
                      <a:pos x="T0" y="T1"/>
                    </a:cxn>
                    <a:cxn ang="T7">
                      <a:pos x="T2" y="T3"/>
                    </a:cxn>
                    <a:cxn ang="T8">
                      <a:pos x="T4" y="T5"/>
                    </a:cxn>
                  </a:cxnLst>
                  <a:rect l="0" t="0" r="r" b="b"/>
                  <a:pathLst>
                    <a:path w="21600" h="10231" fill="none" extrusionOk="0">
                      <a:moveTo>
                        <a:pt x="43" y="10231"/>
                      </a:moveTo>
                      <a:cubicBezTo>
                        <a:pt x="14" y="9774"/>
                        <a:pt x="0" y="9316"/>
                        <a:pt x="0" y="8859"/>
                      </a:cubicBezTo>
                      <a:cubicBezTo>
                        <a:pt x="-1" y="5804"/>
                        <a:pt x="647" y="2785"/>
                        <a:pt x="1900" y="0"/>
                      </a:cubicBezTo>
                    </a:path>
                    <a:path w="21600" h="10231" stroke="0" extrusionOk="0">
                      <a:moveTo>
                        <a:pt x="43" y="10231"/>
                      </a:moveTo>
                      <a:cubicBezTo>
                        <a:pt x="14" y="9774"/>
                        <a:pt x="0" y="9316"/>
                        <a:pt x="0" y="8859"/>
                      </a:cubicBezTo>
                      <a:cubicBezTo>
                        <a:pt x="-1" y="5804"/>
                        <a:pt x="647" y="2785"/>
                        <a:pt x="1900" y="0"/>
                      </a:cubicBezTo>
                      <a:lnTo>
                        <a:pt x="21600" y="8859"/>
                      </a:lnTo>
                      <a:lnTo>
                        <a:pt x="43" y="10231"/>
                      </a:lnTo>
                      <a:close/>
                    </a:path>
                  </a:pathLst>
                </a:custGeom>
                <a:noFill/>
                <a:ln w="28575" cap="rnd">
                  <a:solidFill>
                    <a:srgbClr val="00FFFF"/>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111" name="Arc 59"/>
                <p:cNvSpPr>
                  <a:spLocks/>
                </p:cNvSpPr>
                <p:nvPr/>
              </p:nvSpPr>
              <p:spPr bwMode="auto">
                <a:xfrm>
                  <a:off x="2126" y="529"/>
                  <a:ext cx="1666" cy="1550"/>
                </a:xfrm>
                <a:custGeom>
                  <a:avLst/>
                  <a:gdLst>
                    <a:gd name="T0" fmla="*/ 0 w 41624"/>
                    <a:gd name="T1" fmla="*/ 0 h 23118"/>
                    <a:gd name="T2" fmla="*/ 0 w 41624"/>
                    <a:gd name="T3" fmla="*/ 0 h 23118"/>
                    <a:gd name="T4" fmla="*/ 0 w 41624"/>
                    <a:gd name="T5" fmla="*/ 0 h 23118"/>
                    <a:gd name="T6" fmla="*/ 0 60000 65536"/>
                    <a:gd name="T7" fmla="*/ 0 60000 65536"/>
                    <a:gd name="T8" fmla="*/ 0 60000 65536"/>
                  </a:gdLst>
                  <a:ahLst/>
                  <a:cxnLst>
                    <a:cxn ang="T6">
                      <a:pos x="T0" y="T1"/>
                    </a:cxn>
                    <a:cxn ang="T7">
                      <a:pos x="T2" y="T3"/>
                    </a:cxn>
                    <a:cxn ang="T8">
                      <a:pos x="T4" y="T5"/>
                    </a:cxn>
                  </a:cxnLst>
                  <a:rect l="0" t="0" r="r" b="b"/>
                  <a:pathLst>
                    <a:path w="41624" h="23118" fill="none" extrusionOk="0">
                      <a:moveTo>
                        <a:pt x="0" y="13500"/>
                      </a:moveTo>
                      <a:cubicBezTo>
                        <a:pt x="3300" y="5340"/>
                        <a:pt x="11222" y="-1"/>
                        <a:pt x="20024" y="0"/>
                      </a:cubicBezTo>
                      <a:cubicBezTo>
                        <a:pt x="31953" y="0"/>
                        <a:pt x="41624" y="9670"/>
                        <a:pt x="41624" y="21600"/>
                      </a:cubicBezTo>
                      <a:cubicBezTo>
                        <a:pt x="41624" y="22106"/>
                        <a:pt x="41606" y="22612"/>
                        <a:pt x="41570" y="23117"/>
                      </a:cubicBezTo>
                    </a:path>
                    <a:path w="41624" h="23118" stroke="0" extrusionOk="0">
                      <a:moveTo>
                        <a:pt x="0" y="13500"/>
                      </a:moveTo>
                      <a:cubicBezTo>
                        <a:pt x="3300" y="5340"/>
                        <a:pt x="11222" y="-1"/>
                        <a:pt x="20024" y="0"/>
                      </a:cubicBezTo>
                      <a:cubicBezTo>
                        <a:pt x="31953" y="0"/>
                        <a:pt x="41624" y="9670"/>
                        <a:pt x="41624" y="21600"/>
                      </a:cubicBezTo>
                      <a:cubicBezTo>
                        <a:pt x="41624" y="22106"/>
                        <a:pt x="41606" y="22612"/>
                        <a:pt x="41570" y="23117"/>
                      </a:cubicBezTo>
                      <a:lnTo>
                        <a:pt x="20024" y="21600"/>
                      </a:lnTo>
                      <a:lnTo>
                        <a:pt x="0" y="13500"/>
                      </a:lnTo>
                      <a:close/>
                    </a:path>
                  </a:pathLst>
                </a:custGeom>
                <a:noFill/>
                <a:ln w="28575" cap="rnd">
                  <a:solidFill>
                    <a:srgbClr val="00FFFF"/>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107" name="Oval 60"/>
              <p:cNvSpPr>
                <a:spLocks noChangeArrowheads="1"/>
              </p:cNvSpPr>
              <p:nvPr/>
            </p:nvSpPr>
            <p:spPr bwMode="auto">
              <a:xfrm>
                <a:off x="1920" y="2270"/>
                <a:ext cx="288" cy="288"/>
              </a:xfrm>
              <a:prstGeom prst="ellipse">
                <a:avLst/>
              </a:prstGeom>
              <a:gradFill rotWithShape="0">
                <a:gsLst>
                  <a:gs pos="0">
                    <a:srgbClr val="009900"/>
                  </a:gs>
                  <a:gs pos="100000">
                    <a:srgbClr val="004700"/>
                  </a:gs>
                </a:gsLst>
                <a:path path="shape">
                  <a:fillToRect l="50000" t="50000" r="50000" b="50000"/>
                </a:path>
              </a:gradFill>
              <a:ln w="2857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8108" name="Rectangle 61"/>
              <p:cNvSpPr>
                <a:spLocks noChangeArrowheads="1"/>
              </p:cNvSpPr>
              <p:nvPr/>
            </p:nvSpPr>
            <p:spPr bwMode="auto">
              <a:xfrm>
                <a:off x="3599" y="2201"/>
                <a:ext cx="327" cy="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a:solidFill>
                      <a:srgbClr val="FFFF00"/>
                    </a:solidFill>
                    <a:latin typeface="Bookman Old Style" panose="02050604050505020204" pitchFamily="18" charset="0"/>
                  </a:rPr>
                  <a:t>+</a:t>
                </a:r>
              </a:p>
            </p:txBody>
          </p:sp>
          <p:sp>
            <p:nvSpPr>
              <p:cNvPr id="88109" name="Line 62"/>
              <p:cNvSpPr>
                <a:spLocks noChangeShapeType="1"/>
              </p:cNvSpPr>
              <p:nvPr/>
            </p:nvSpPr>
            <p:spPr bwMode="auto">
              <a:xfrm>
                <a:off x="1968" y="2414"/>
                <a:ext cx="144" cy="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09311" name="AutoShape 63"/>
          <p:cNvSpPr>
            <a:spLocks noChangeArrowheads="1"/>
          </p:cNvSpPr>
          <p:nvPr/>
        </p:nvSpPr>
        <p:spPr bwMode="auto">
          <a:xfrm>
            <a:off x="2268538" y="2205038"/>
            <a:ext cx="3814762" cy="3889375"/>
          </a:xfrm>
          <a:prstGeom prst="flowChartConnector">
            <a:avLst/>
          </a:prstGeom>
          <a:noFill/>
          <a:ln w="254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09313" name="Object 65"/>
          <p:cNvGraphicFramePr>
            <a:graphicFrameLocks noChangeAspect="1"/>
          </p:cNvGraphicFramePr>
          <p:nvPr/>
        </p:nvGraphicFramePr>
        <p:xfrm>
          <a:off x="541338" y="188913"/>
          <a:ext cx="7056437" cy="1220787"/>
        </p:xfrm>
        <a:graphic>
          <a:graphicData uri="http://schemas.openxmlformats.org/presentationml/2006/ole">
            <mc:AlternateContent xmlns:mc="http://schemas.openxmlformats.org/markup-compatibility/2006">
              <mc:Choice xmlns:v="urn:schemas-microsoft-com:vml" Requires="v">
                <p:oleObj spid="_x0000_s88165" name="公式" r:id="rId3" imgW="2465521" imgH="406985" progId="Equation.3">
                  <p:embed/>
                </p:oleObj>
              </mc:Choice>
              <mc:Fallback>
                <p:oleObj name="公式" r:id="rId3" imgW="2465521" imgH="406985" progId="Equation.3">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88913"/>
                        <a:ext cx="7056437" cy="122078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314" name="Line 66"/>
          <p:cNvSpPr>
            <a:spLocks noChangeShapeType="1"/>
          </p:cNvSpPr>
          <p:nvPr/>
        </p:nvSpPr>
        <p:spPr bwMode="auto">
          <a:xfrm flipV="1">
            <a:off x="4284663" y="1557338"/>
            <a:ext cx="2087562" cy="2592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315" name="Line 67"/>
          <p:cNvSpPr>
            <a:spLocks noChangeShapeType="1"/>
          </p:cNvSpPr>
          <p:nvPr/>
        </p:nvSpPr>
        <p:spPr bwMode="auto">
          <a:xfrm flipV="1">
            <a:off x="4284663" y="2636838"/>
            <a:ext cx="2808287" cy="15128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9251"/>
                                        </p:tgtEl>
                                        <p:attrNameLst>
                                          <p:attrName>style.visibility</p:attrName>
                                        </p:attrNameLst>
                                      </p:cBhvr>
                                      <p:to>
                                        <p:strVal val="visible"/>
                                      </p:to>
                                    </p:set>
                                    <p:animEffect transition="in" filter="wipe(left)">
                                      <p:cBhvr>
                                        <p:cTn id="7" dur="500"/>
                                        <p:tgtEl>
                                          <p:spTgt spid="309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931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309313"/>
                                        </p:tgtEl>
                                        <p:attrNameLst>
                                          <p:attrName>style.visibility</p:attrName>
                                        </p:attrNameLst>
                                      </p:cBhvr>
                                      <p:to>
                                        <p:strVal val="visible"/>
                                      </p:to>
                                    </p:set>
                                    <p:animEffect transition="in" filter="box(out)">
                                      <p:cBhvr>
                                        <p:cTn id="16" dur="500"/>
                                        <p:tgtEl>
                                          <p:spTgt spid="3093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93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9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11" grpId="0" animBg="1"/>
      <p:bldP spid="309314" grpId="0" animBg="1"/>
      <p:bldP spid="3093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Text Box 3"/>
          <p:cNvSpPr txBox="1">
            <a:spLocks noChangeArrowheads="1"/>
          </p:cNvSpPr>
          <p:nvPr/>
        </p:nvSpPr>
        <p:spPr bwMode="auto">
          <a:xfrm>
            <a:off x="179388" y="1125538"/>
            <a:ext cx="4122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100" b="1">
                <a:latin typeface="华文中宋" panose="02010600040101010101" pitchFamily="2" charset="-122"/>
                <a:ea typeface="华文中宋" panose="02010600040101010101" pitchFamily="2" charset="-122"/>
              </a:rPr>
              <a:t>1</a:t>
            </a:r>
            <a:r>
              <a:rPr kumimoji="1" lang="zh-CN" altLang="en-US" sz="2100" b="1">
                <a:latin typeface="华文中宋" panose="02010600040101010101" pitchFamily="2" charset="-122"/>
                <a:ea typeface="华文中宋" panose="02010600040101010101" pitchFamily="2" charset="-122"/>
              </a:rPr>
              <a:t>、</a:t>
            </a:r>
            <a:r>
              <a:rPr kumimoji="1" lang="zh-CN" altLang="en-US" sz="2400" b="1">
                <a:latin typeface="华文中宋" panose="02010600040101010101" pitchFamily="2" charset="-122"/>
                <a:ea typeface="华文中宋" panose="02010600040101010101" pitchFamily="2" charset="-122"/>
              </a:rPr>
              <a:t>静电场力作功的特点  </a:t>
            </a:r>
          </a:p>
        </p:txBody>
      </p:sp>
      <p:sp>
        <p:nvSpPr>
          <p:cNvPr id="297989" name="Text Box 5"/>
          <p:cNvSpPr txBox="1">
            <a:spLocks noChangeArrowheads="1"/>
          </p:cNvSpPr>
          <p:nvPr/>
        </p:nvSpPr>
        <p:spPr bwMode="auto">
          <a:xfrm>
            <a:off x="684213" y="1557338"/>
            <a:ext cx="6910387"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kumimoji="1" lang="zh-CN" altLang="en-US" sz="2300" b="1">
                <a:latin typeface="华文中宋" panose="02010600040101010101" pitchFamily="2" charset="-122"/>
                <a:ea typeface="华文中宋" panose="02010600040101010101" pitchFamily="2" charset="-122"/>
              </a:rPr>
              <a:t>在点电荷</a:t>
            </a:r>
            <a:r>
              <a:rPr kumimoji="1" lang="en-US" altLang="zh-CN" sz="2300" b="1" i="1">
                <a:latin typeface="Times New Roman" panose="02020603050405020304" pitchFamily="18" charset="0"/>
                <a:ea typeface="Batang" panose="02030600000101010101" pitchFamily="18" charset="-127"/>
              </a:rPr>
              <a:t>q</a:t>
            </a:r>
            <a:r>
              <a:rPr kumimoji="1" lang="zh-CN" altLang="zh-CN" sz="2300" b="1">
                <a:latin typeface="华文中宋" panose="02010600040101010101" pitchFamily="2" charset="-122"/>
                <a:ea typeface="华文中宋" panose="02010600040101010101" pitchFamily="2" charset="-122"/>
              </a:rPr>
              <a:t>的电场中移动</a:t>
            </a:r>
            <a:r>
              <a:rPr kumimoji="1" lang="zh-CN" altLang="zh-CN" sz="1200" b="1">
                <a:latin typeface="华文中宋" panose="02010600040101010101" pitchFamily="2" charset="-122"/>
                <a:ea typeface="华文中宋" panose="02010600040101010101" pitchFamily="2" charset="-122"/>
              </a:rPr>
              <a:t> </a:t>
            </a:r>
            <a:r>
              <a:rPr kumimoji="1" lang="en-US" altLang="zh-CN" sz="2700" b="1" i="1">
                <a:latin typeface="Times New Roman" panose="02020603050405020304" pitchFamily="18" charset="0"/>
                <a:ea typeface="华文中宋" panose="02010600040101010101" pitchFamily="2" charset="-122"/>
              </a:rPr>
              <a:t>q</a:t>
            </a:r>
            <a:r>
              <a:rPr kumimoji="1" lang="en-US" altLang="zh-CN" sz="2700" b="1" baseline="-25000">
                <a:latin typeface="BatangChe" panose="02030609000101010101" pitchFamily="49" charset="-127"/>
                <a:ea typeface="BatangChe" panose="02030609000101010101" pitchFamily="49" charset="-127"/>
              </a:rPr>
              <a:t>0</a:t>
            </a:r>
            <a:r>
              <a:rPr kumimoji="1" lang="zh-CN" altLang="en-US" sz="2300" b="1">
                <a:latin typeface="华文中宋" panose="02010600040101010101" pitchFamily="2" charset="-122"/>
                <a:ea typeface="华文中宋" panose="02010600040101010101" pitchFamily="2" charset="-122"/>
              </a:rPr>
              <a:t>，</a:t>
            </a:r>
            <a:r>
              <a:rPr kumimoji="1" lang="zh-CN" altLang="zh-CN" sz="2300" b="1">
                <a:latin typeface="华文中宋" panose="02010600040101010101" pitchFamily="2" charset="-122"/>
                <a:ea typeface="华文中宋" panose="02010600040101010101" pitchFamily="2" charset="-122"/>
              </a:rPr>
              <a:t>由 </a:t>
            </a:r>
            <a:r>
              <a:rPr kumimoji="1" lang="en-US" altLang="zh-CN" sz="2600" b="1" i="1">
                <a:latin typeface="Times New Roman" panose="02020603050405020304" pitchFamily="18" charset="0"/>
                <a:ea typeface="华文中宋" panose="02010600040101010101" pitchFamily="2" charset="-122"/>
              </a:rPr>
              <a:t>a</a:t>
            </a:r>
            <a:r>
              <a:rPr kumimoji="1" lang="en-US" altLang="zh-CN" sz="2600" b="1">
                <a:latin typeface="Times New Roman" panose="02020603050405020304" pitchFamily="18" charset="0"/>
                <a:ea typeface="华文中宋" panose="02010600040101010101" pitchFamily="2" charset="-122"/>
              </a:rPr>
              <a:t> </a:t>
            </a:r>
            <a:r>
              <a:rPr kumimoji="1" lang="zh-CN" altLang="zh-CN" sz="2300" b="1">
                <a:latin typeface="华文中宋" panose="02010600040101010101" pitchFamily="2" charset="-122"/>
                <a:ea typeface="华文中宋" panose="02010600040101010101" pitchFamily="2" charset="-122"/>
                <a:sym typeface="Symbol" panose="05050102010706020507" pitchFamily="18" charset="2"/>
              </a:rPr>
              <a:t></a:t>
            </a:r>
            <a:r>
              <a:rPr kumimoji="1" lang="en-US" altLang="zh-CN" sz="2300" b="1" i="1">
                <a:latin typeface="华文中宋" panose="02010600040101010101" pitchFamily="2" charset="-122"/>
                <a:ea typeface="华文中宋" panose="02010600040101010101" pitchFamily="2" charset="-122"/>
              </a:rPr>
              <a:t>b </a:t>
            </a:r>
            <a:r>
              <a:rPr kumimoji="1" lang="zh-CN" altLang="zh-CN" sz="2300" b="1">
                <a:latin typeface="华文中宋" panose="02010600040101010101" pitchFamily="2" charset="-122"/>
                <a:ea typeface="华文中宋" panose="02010600040101010101" pitchFamily="2" charset="-122"/>
              </a:rPr>
              <a:t>点过程中</a:t>
            </a:r>
            <a:endParaRPr kumimoji="1" lang="zh-CN" altLang="en-US" sz="2300" b="1">
              <a:latin typeface="华文中宋" panose="02010600040101010101" pitchFamily="2" charset="-122"/>
              <a:ea typeface="华文中宋" panose="02010600040101010101" pitchFamily="2" charset="-122"/>
            </a:endParaRPr>
          </a:p>
        </p:txBody>
      </p:sp>
      <p:grpSp>
        <p:nvGrpSpPr>
          <p:cNvPr id="297990" name="Group 6"/>
          <p:cNvGrpSpPr>
            <a:grpSpLocks/>
          </p:cNvGrpSpPr>
          <p:nvPr/>
        </p:nvGrpSpPr>
        <p:grpSpPr bwMode="auto">
          <a:xfrm>
            <a:off x="5435600" y="3690938"/>
            <a:ext cx="382588" cy="598487"/>
            <a:chOff x="3243" y="2523"/>
            <a:chExt cx="241" cy="377"/>
          </a:xfrm>
        </p:grpSpPr>
        <p:sp>
          <p:nvSpPr>
            <p:cNvPr id="89138" name="Oval 7"/>
            <p:cNvSpPr>
              <a:spLocks noChangeArrowheads="1"/>
            </p:cNvSpPr>
            <p:nvPr/>
          </p:nvSpPr>
          <p:spPr bwMode="auto">
            <a:xfrm>
              <a:off x="3383" y="2523"/>
              <a:ext cx="101" cy="100"/>
            </a:xfrm>
            <a:prstGeom prst="ellipse">
              <a:avLst/>
            </a:prstGeom>
            <a:gradFill rotWithShape="1">
              <a:gsLst>
                <a:gs pos="0">
                  <a:srgbClr val="FF0000"/>
                </a:gs>
                <a:gs pos="100000">
                  <a:srgbClr val="760000"/>
                </a:gs>
              </a:gsLst>
              <a:path path="shape">
                <a:fillToRect l="50000" t="50000" r="50000" b="50000"/>
              </a:path>
            </a:gradFill>
            <a:ln w="952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9139" name="Text Box 8"/>
            <p:cNvSpPr txBox="1">
              <a:spLocks noChangeArrowheads="1"/>
            </p:cNvSpPr>
            <p:nvPr/>
          </p:nvSpPr>
          <p:spPr bwMode="auto">
            <a:xfrm>
              <a:off x="3243" y="2592"/>
              <a:ext cx="2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GB" altLang="zh-CN" sz="2600" b="1" i="1">
                  <a:latin typeface="Times New Roman" panose="02020603050405020304" pitchFamily="18" charset="0"/>
                  <a:ea typeface="Batang" panose="02030600000101010101" pitchFamily="18" charset="-127"/>
                </a:rPr>
                <a:t>q</a:t>
              </a:r>
              <a:endParaRPr kumimoji="1" lang="en-US" altLang="zh-CN" sz="2600" b="1" i="1">
                <a:latin typeface="Times New Roman" panose="02020603050405020304" pitchFamily="18" charset="0"/>
                <a:ea typeface="Batang" panose="02030600000101010101" pitchFamily="18" charset="-127"/>
              </a:endParaRPr>
            </a:p>
          </p:txBody>
        </p:sp>
      </p:grpSp>
      <p:grpSp>
        <p:nvGrpSpPr>
          <p:cNvPr id="297993" name="Group 9"/>
          <p:cNvGrpSpPr>
            <a:grpSpLocks/>
          </p:cNvGrpSpPr>
          <p:nvPr/>
        </p:nvGrpSpPr>
        <p:grpSpPr bwMode="auto">
          <a:xfrm>
            <a:off x="6069013" y="1196975"/>
            <a:ext cx="2238375" cy="4222750"/>
            <a:chOff x="1325" y="164"/>
            <a:chExt cx="1410" cy="2660"/>
          </a:xfrm>
        </p:grpSpPr>
        <p:sp>
          <p:nvSpPr>
            <p:cNvPr id="89135" name="Arc 10"/>
            <p:cNvSpPr>
              <a:spLocks/>
            </p:cNvSpPr>
            <p:nvPr/>
          </p:nvSpPr>
          <p:spPr bwMode="auto">
            <a:xfrm>
              <a:off x="1325" y="434"/>
              <a:ext cx="1392" cy="2077"/>
            </a:xfrm>
            <a:custGeom>
              <a:avLst/>
              <a:gdLst>
                <a:gd name="T0" fmla="*/ 0 w 21600"/>
                <a:gd name="T1" fmla="*/ 0 h 20770"/>
                <a:gd name="T2" fmla="*/ 0 w 21600"/>
                <a:gd name="T3" fmla="*/ 0 h 20770"/>
                <a:gd name="T4" fmla="*/ 0 w 21600"/>
                <a:gd name="T5" fmla="*/ 0 h 20770"/>
                <a:gd name="T6" fmla="*/ 0 60000 65536"/>
                <a:gd name="T7" fmla="*/ 0 60000 65536"/>
                <a:gd name="T8" fmla="*/ 0 60000 65536"/>
              </a:gdLst>
              <a:ahLst/>
              <a:cxnLst>
                <a:cxn ang="T6">
                  <a:pos x="T0" y="T1"/>
                </a:cxn>
                <a:cxn ang="T7">
                  <a:pos x="T2" y="T3"/>
                </a:cxn>
                <a:cxn ang="T8">
                  <a:pos x="T4" y="T5"/>
                </a:cxn>
              </a:cxnLst>
              <a:rect l="0" t="0" r="r" b="b"/>
              <a:pathLst>
                <a:path w="21600" h="20770" fill="none" extrusionOk="0">
                  <a:moveTo>
                    <a:pt x="21600" y="0"/>
                  </a:moveTo>
                  <a:cubicBezTo>
                    <a:pt x="21600" y="9645"/>
                    <a:pt x="15204" y="18121"/>
                    <a:pt x="5930" y="20770"/>
                  </a:cubicBezTo>
                </a:path>
                <a:path w="21600" h="20770" stroke="0" extrusionOk="0">
                  <a:moveTo>
                    <a:pt x="21600" y="0"/>
                  </a:moveTo>
                  <a:cubicBezTo>
                    <a:pt x="21600" y="9645"/>
                    <a:pt x="15204" y="18121"/>
                    <a:pt x="5930" y="20770"/>
                  </a:cubicBezTo>
                  <a:lnTo>
                    <a:pt x="0" y="0"/>
                  </a:lnTo>
                  <a:lnTo>
                    <a:pt x="21600" y="0"/>
                  </a:lnTo>
                  <a:close/>
                </a:path>
              </a:pathLst>
            </a:custGeom>
            <a:noFill/>
            <a:ln w="28575" cap="rnd">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rgbClr val="FFFF00"/>
                  </a:solidFill>
                </a:ln>
              </a:endParaRPr>
            </a:p>
          </p:txBody>
        </p:sp>
        <p:sp>
          <p:nvSpPr>
            <p:cNvPr id="89136" name="Rectangle 11"/>
            <p:cNvSpPr>
              <a:spLocks noChangeArrowheads="1"/>
            </p:cNvSpPr>
            <p:nvPr/>
          </p:nvSpPr>
          <p:spPr bwMode="auto">
            <a:xfrm>
              <a:off x="1535" y="2420"/>
              <a:ext cx="2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1" i="1">
                  <a:latin typeface="Times New Roman" panose="02020603050405020304" pitchFamily="18" charset="0"/>
                </a:rPr>
                <a:t>a</a:t>
              </a:r>
            </a:p>
          </p:txBody>
        </p:sp>
        <p:sp>
          <p:nvSpPr>
            <p:cNvPr id="89137" name="Rectangle 12"/>
            <p:cNvSpPr>
              <a:spLocks noChangeArrowheads="1"/>
            </p:cNvSpPr>
            <p:nvPr/>
          </p:nvSpPr>
          <p:spPr bwMode="auto">
            <a:xfrm>
              <a:off x="2495" y="164"/>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1" i="1">
                  <a:latin typeface="Times New Roman" panose="02020603050405020304" pitchFamily="18" charset="0"/>
                </a:rPr>
                <a:t>b</a:t>
              </a:r>
            </a:p>
          </p:txBody>
        </p:sp>
      </p:grpSp>
      <p:grpSp>
        <p:nvGrpSpPr>
          <p:cNvPr id="297997" name="Group 13"/>
          <p:cNvGrpSpPr>
            <a:grpSpLocks/>
          </p:cNvGrpSpPr>
          <p:nvPr/>
        </p:nvGrpSpPr>
        <p:grpSpPr bwMode="auto">
          <a:xfrm>
            <a:off x="7732713" y="3678238"/>
            <a:ext cx="304800" cy="504825"/>
            <a:chOff x="2381" y="1706"/>
            <a:chExt cx="192" cy="318"/>
          </a:xfrm>
        </p:grpSpPr>
        <p:sp>
          <p:nvSpPr>
            <p:cNvPr id="89133" name="Oval 14"/>
            <p:cNvSpPr>
              <a:spLocks noChangeArrowheads="1"/>
            </p:cNvSpPr>
            <p:nvPr/>
          </p:nvSpPr>
          <p:spPr bwMode="auto">
            <a:xfrm>
              <a:off x="2397" y="1706"/>
              <a:ext cx="75" cy="90"/>
            </a:xfrm>
            <a:prstGeom prst="ellipse">
              <a:avLst/>
            </a:prstGeom>
            <a:solidFill>
              <a:srgbClr val="800000"/>
            </a:solidFill>
            <a:ln w="1270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89134" name="Object 15"/>
            <p:cNvGraphicFramePr>
              <a:graphicFrameLocks noChangeAspect="1"/>
            </p:cNvGraphicFramePr>
            <p:nvPr/>
          </p:nvGraphicFramePr>
          <p:xfrm>
            <a:off x="2381" y="1752"/>
            <a:ext cx="192" cy="272"/>
          </p:xfrm>
          <a:graphic>
            <a:graphicData uri="http://schemas.openxmlformats.org/presentationml/2006/ole">
              <mc:AlternateContent xmlns:mc="http://schemas.openxmlformats.org/markup-compatibility/2006">
                <mc:Choice xmlns:v="urn:schemas-microsoft-com:vml" Requires="v">
                  <p:oleObj spid="_x0000_s89700" name="公式" r:id="rId3" imgW="282406" imgH="406985" progId="Equation.3">
                    <p:embed/>
                  </p:oleObj>
                </mc:Choice>
                <mc:Fallback>
                  <p:oleObj name="公式" r:id="rId3" imgW="282406" imgH="406985"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752"/>
                          <a:ext cx="1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8000" name="Group 16"/>
          <p:cNvGrpSpPr>
            <a:grpSpLocks/>
          </p:cNvGrpSpPr>
          <p:nvPr/>
        </p:nvGrpSpPr>
        <p:grpSpPr bwMode="auto">
          <a:xfrm>
            <a:off x="5800725" y="3763963"/>
            <a:ext cx="1944688" cy="280987"/>
            <a:chOff x="3473" y="2857"/>
            <a:chExt cx="1225" cy="177"/>
          </a:xfrm>
        </p:grpSpPr>
        <p:sp>
          <p:nvSpPr>
            <p:cNvPr id="89131" name="Line 17"/>
            <p:cNvSpPr>
              <a:spLocks noChangeShapeType="1"/>
            </p:cNvSpPr>
            <p:nvPr/>
          </p:nvSpPr>
          <p:spPr bwMode="auto">
            <a:xfrm flipV="1">
              <a:off x="3473" y="2857"/>
              <a:ext cx="1225" cy="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89132" name="Object 18"/>
            <p:cNvGraphicFramePr>
              <a:graphicFrameLocks noChangeAspect="1"/>
            </p:cNvGraphicFramePr>
            <p:nvPr/>
          </p:nvGraphicFramePr>
          <p:xfrm>
            <a:off x="4188" y="2906"/>
            <a:ext cx="99" cy="128"/>
          </p:xfrm>
          <a:graphic>
            <a:graphicData uri="http://schemas.openxmlformats.org/presentationml/2006/ole">
              <mc:AlternateContent xmlns:mc="http://schemas.openxmlformats.org/markup-compatibility/2006">
                <mc:Choice xmlns:v="urn:schemas-microsoft-com:vml" Requires="v">
                  <p:oleObj spid="_x0000_s89701" name="Equation" r:id="rId5" imgW="100559" imgH="138828" progId="Equation.DSMT4">
                    <p:embed/>
                  </p:oleObj>
                </mc:Choice>
                <mc:Fallback>
                  <p:oleObj name="Equation" r:id="rId5" imgW="100559" imgH="138828"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8" y="2906"/>
                          <a:ext cx="99"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8003" name="Group 19"/>
          <p:cNvGrpSpPr>
            <a:grpSpLocks/>
          </p:cNvGrpSpPr>
          <p:nvPr/>
        </p:nvGrpSpPr>
        <p:grpSpPr bwMode="auto">
          <a:xfrm>
            <a:off x="7889875" y="3763963"/>
            <a:ext cx="841375" cy="503237"/>
            <a:chOff x="2486" y="1752"/>
            <a:chExt cx="530" cy="317"/>
          </a:xfrm>
        </p:grpSpPr>
        <p:graphicFrame>
          <p:nvGraphicFramePr>
            <p:cNvPr id="89129" name="Object 20"/>
            <p:cNvGraphicFramePr>
              <a:graphicFrameLocks noChangeAspect="1"/>
            </p:cNvGraphicFramePr>
            <p:nvPr/>
          </p:nvGraphicFramePr>
          <p:xfrm>
            <a:off x="2789" y="1822"/>
            <a:ext cx="213" cy="247"/>
          </p:xfrm>
          <a:graphic>
            <a:graphicData uri="http://schemas.openxmlformats.org/presentationml/2006/ole">
              <mc:AlternateContent xmlns:mc="http://schemas.openxmlformats.org/markup-compatibility/2006">
                <mc:Choice xmlns:v="urn:schemas-microsoft-com:vml" Requires="v">
                  <p:oleObj spid="_x0000_s89702" name="公式" r:id="rId7" imgW="292041" imgH="344695" progId="Equation.3">
                    <p:embed/>
                  </p:oleObj>
                </mc:Choice>
                <mc:Fallback>
                  <p:oleObj name="公式" r:id="rId7" imgW="292041" imgH="344695"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9" y="1822"/>
                          <a:ext cx="213"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30" name="Line 21"/>
            <p:cNvSpPr>
              <a:spLocks noChangeShapeType="1"/>
            </p:cNvSpPr>
            <p:nvPr/>
          </p:nvSpPr>
          <p:spPr bwMode="auto">
            <a:xfrm flipV="1">
              <a:off x="2486" y="1752"/>
              <a:ext cx="530" cy="4"/>
            </a:xfrm>
            <a:prstGeom prst="line">
              <a:avLst/>
            </a:prstGeom>
            <a:noFill/>
            <a:ln w="38100">
              <a:solidFill>
                <a:srgbClr val="FF00FF"/>
              </a:solidFill>
              <a:round/>
              <a:headEnd type="none" w="med"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8006" name="Group 22"/>
          <p:cNvGrpSpPr>
            <a:grpSpLocks/>
          </p:cNvGrpSpPr>
          <p:nvPr/>
        </p:nvGrpSpPr>
        <p:grpSpPr bwMode="auto">
          <a:xfrm>
            <a:off x="7864475" y="2852738"/>
            <a:ext cx="668338" cy="846137"/>
            <a:chOff x="2447" y="1212"/>
            <a:chExt cx="375" cy="488"/>
          </a:xfrm>
        </p:grpSpPr>
        <p:sp>
          <p:nvSpPr>
            <p:cNvPr id="89127" name="Line 23"/>
            <p:cNvSpPr>
              <a:spLocks noChangeShapeType="1"/>
            </p:cNvSpPr>
            <p:nvPr/>
          </p:nvSpPr>
          <p:spPr bwMode="auto">
            <a:xfrm flipH="1">
              <a:off x="2447" y="1268"/>
              <a:ext cx="144" cy="432"/>
            </a:xfrm>
            <a:prstGeom prst="line">
              <a:avLst/>
            </a:prstGeom>
            <a:noFill/>
            <a:ln w="38100">
              <a:solidFill>
                <a:schemeClr val="tx2"/>
              </a:solidFill>
              <a:round/>
              <a:headEnd type="triangle" w="sm"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9128" name="Object 24"/>
            <p:cNvGraphicFramePr>
              <a:graphicFrameLocks noChangeAspect="1"/>
            </p:cNvGraphicFramePr>
            <p:nvPr/>
          </p:nvGraphicFramePr>
          <p:xfrm>
            <a:off x="2699" y="1212"/>
            <a:ext cx="123" cy="131"/>
          </p:xfrm>
          <a:graphic>
            <a:graphicData uri="http://schemas.openxmlformats.org/presentationml/2006/ole">
              <mc:AlternateContent xmlns:mc="http://schemas.openxmlformats.org/markup-compatibility/2006">
                <mc:Choice xmlns:v="urn:schemas-microsoft-com:vml" Requires="v">
                  <p:oleObj spid="_x0000_s89703" name="Equation" r:id="rId9" imgW="177097" imgH="191482" progId="Equation.DSMT4">
                    <p:embed/>
                  </p:oleObj>
                </mc:Choice>
                <mc:Fallback>
                  <p:oleObj name="Equation" r:id="rId9" imgW="177097" imgH="191482"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 y="1212"/>
                          <a:ext cx="123"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8009" name="Group 25"/>
          <p:cNvGrpSpPr>
            <a:grpSpLocks/>
          </p:cNvGrpSpPr>
          <p:nvPr/>
        </p:nvGrpSpPr>
        <p:grpSpPr bwMode="auto">
          <a:xfrm>
            <a:off x="7870825" y="3382963"/>
            <a:ext cx="368300" cy="381000"/>
            <a:chOff x="4913" y="2222"/>
            <a:chExt cx="232" cy="240"/>
          </a:xfrm>
        </p:grpSpPr>
        <p:sp>
          <p:nvSpPr>
            <p:cNvPr id="89125" name="Freeform 26"/>
            <p:cNvSpPr>
              <a:spLocks/>
            </p:cNvSpPr>
            <p:nvPr/>
          </p:nvSpPr>
          <p:spPr bwMode="auto">
            <a:xfrm>
              <a:off x="4913" y="2363"/>
              <a:ext cx="63" cy="91"/>
            </a:xfrm>
            <a:custGeom>
              <a:avLst/>
              <a:gdLst>
                <a:gd name="T0" fmla="*/ 1 w 108"/>
                <a:gd name="T1" fmla="*/ 0 h 243"/>
                <a:gd name="T2" fmla="*/ 0 w 108"/>
                <a:gd name="T3" fmla="*/ 0 h 243"/>
                <a:gd name="T4" fmla="*/ 2 w 108"/>
                <a:gd name="T5" fmla="*/ 0 h 243"/>
                <a:gd name="T6" fmla="*/ 2 w 108"/>
                <a:gd name="T7" fmla="*/ 0 h 243"/>
                <a:gd name="T8" fmla="*/ 2 w 108"/>
                <a:gd name="T9" fmla="*/ 0 h 243"/>
                <a:gd name="T10" fmla="*/ 4 w 108"/>
                <a:gd name="T11" fmla="*/ 0 h 243"/>
                <a:gd name="T12" fmla="*/ 4 w 108"/>
                <a:gd name="T13" fmla="*/ 0 h 243"/>
                <a:gd name="T14" fmla="*/ 5 w 108"/>
                <a:gd name="T15" fmla="*/ 0 h 243"/>
                <a:gd name="T16" fmla="*/ 5 w 108"/>
                <a:gd name="T17" fmla="*/ 0 h 243"/>
                <a:gd name="T18" fmla="*/ 6 w 108"/>
                <a:gd name="T19" fmla="*/ 0 h 243"/>
                <a:gd name="T20" fmla="*/ 5 w 108"/>
                <a:gd name="T21" fmla="*/ 0 h 243"/>
                <a:gd name="T22" fmla="*/ 5 w 108"/>
                <a:gd name="T23" fmla="*/ 0 h 243"/>
                <a:gd name="T24" fmla="*/ 6 w 108"/>
                <a:gd name="T25" fmla="*/ 1 h 243"/>
                <a:gd name="T26" fmla="*/ 6 w 108"/>
                <a:gd name="T27" fmla="*/ 1 h 243"/>
                <a:gd name="T28" fmla="*/ 6 w 108"/>
                <a:gd name="T29" fmla="*/ 1 h 243"/>
                <a:gd name="T30" fmla="*/ 6 w 108"/>
                <a:gd name="T31" fmla="*/ 1 h 243"/>
                <a:gd name="T32" fmla="*/ 6 w 108"/>
                <a:gd name="T33" fmla="*/ 1 h 243"/>
                <a:gd name="T34" fmla="*/ 5 w 108"/>
                <a:gd name="T35" fmla="*/ 2 h 243"/>
                <a:gd name="T36" fmla="*/ 7 w 108"/>
                <a:gd name="T37" fmla="*/ 2 h 243"/>
                <a:gd name="T38" fmla="*/ 7 w 108"/>
                <a:gd name="T39" fmla="*/ 1 h 243"/>
                <a:gd name="T40" fmla="*/ 8 w 108"/>
                <a:gd name="T41" fmla="*/ 1 h 243"/>
                <a:gd name="T42" fmla="*/ 8 w 108"/>
                <a:gd name="T43" fmla="*/ 1 h 243"/>
                <a:gd name="T44" fmla="*/ 8 w 108"/>
                <a:gd name="T45" fmla="*/ 1 h 243"/>
                <a:gd name="T46" fmla="*/ 7 w 108"/>
                <a:gd name="T47" fmla="*/ 1 h 243"/>
                <a:gd name="T48" fmla="*/ 6 w 108"/>
                <a:gd name="T49" fmla="*/ 0 h 243"/>
                <a:gd name="T50" fmla="*/ 6 w 108"/>
                <a:gd name="T51" fmla="*/ 0 h 243"/>
                <a:gd name="T52" fmla="*/ 6 w 108"/>
                <a:gd name="T53" fmla="*/ 0 h 243"/>
                <a:gd name="T54" fmla="*/ 5 w 108"/>
                <a:gd name="T55" fmla="*/ 0 h 243"/>
                <a:gd name="T56" fmla="*/ 5 w 108"/>
                <a:gd name="T57" fmla="*/ 0 h 243"/>
                <a:gd name="T58" fmla="*/ 4 w 108"/>
                <a:gd name="T59" fmla="*/ 0 h 243"/>
                <a:gd name="T60" fmla="*/ 3 w 108"/>
                <a:gd name="T61" fmla="*/ 0 h 243"/>
                <a:gd name="T62" fmla="*/ 2 w 108"/>
                <a:gd name="T63" fmla="*/ 0 h 243"/>
                <a:gd name="T64" fmla="*/ 1 w 108"/>
                <a:gd name="T65" fmla="*/ 0 h 2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8" h="243">
                  <a:moveTo>
                    <a:pt x="6" y="0"/>
                  </a:moveTo>
                  <a:lnTo>
                    <a:pt x="0" y="13"/>
                  </a:lnTo>
                  <a:lnTo>
                    <a:pt x="28" y="29"/>
                  </a:lnTo>
                  <a:lnTo>
                    <a:pt x="30" y="22"/>
                  </a:lnTo>
                  <a:lnTo>
                    <a:pt x="24" y="27"/>
                  </a:lnTo>
                  <a:lnTo>
                    <a:pt x="50" y="44"/>
                  </a:lnTo>
                  <a:lnTo>
                    <a:pt x="61" y="53"/>
                  </a:lnTo>
                  <a:lnTo>
                    <a:pt x="70" y="64"/>
                  </a:lnTo>
                  <a:lnTo>
                    <a:pt x="79" y="78"/>
                  </a:lnTo>
                  <a:lnTo>
                    <a:pt x="86" y="71"/>
                  </a:lnTo>
                  <a:lnTo>
                    <a:pt x="77" y="71"/>
                  </a:lnTo>
                  <a:lnTo>
                    <a:pt x="83" y="86"/>
                  </a:lnTo>
                  <a:lnTo>
                    <a:pt x="86" y="102"/>
                  </a:lnTo>
                  <a:lnTo>
                    <a:pt x="90" y="117"/>
                  </a:lnTo>
                  <a:lnTo>
                    <a:pt x="90" y="135"/>
                  </a:lnTo>
                  <a:lnTo>
                    <a:pt x="90" y="155"/>
                  </a:lnTo>
                  <a:lnTo>
                    <a:pt x="88" y="197"/>
                  </a:lnTo>
                  <a:lnTo>
                    <a:pt x="83" y="241"/>
                  </a:lnTo>
                  <a:lnTo>
                    <a:pt x="99" y="243"/>
                  </a:lnTo>
                  <a:lnTo>
                    <a:pt x="106" y="197"/>
                  </a:lnTo>
                  <a:lnTo>
                    <a:pt x="108" y="155"/>
                  </a:lnTo>
                  <a:lnTo>
                    <a:pt x="108" y="135"/>
                  </a:lnTo>
                  <a:lnTo>
                    <a:pt x="108" y="117"/>
                  </a:lnTo>
                  <a:lnTo>
                    <a:pt x="103" y="102"/>
                  </a:lnTo>
                  <a:lnTo>
                    <a:pt x="97" y="82"/>
                  </a:lnTo>
                  <a:lnTo>
                    <a:pt x="94" y="71"/>
                  </a:lnTo>
                  <a:lnTo>
                    <a:pt x="90" y="64"/>
                  </a:lnTo>
                  <a:lnTo>
                    <a:pt x="83" y="53"/>
                  </a:lnTo>
                  <a:lnTo>
                    <a:pt x="72" y="42"/>
                  </a:lnTo>
                  <a:lnTo>
                    <a:pt x="61" y="33"/>
                  </a:lnTo>
                  <a:lnTo>
                    <a:pt x="37" y="13"/>
                  </a:lnTo>
                  <a:lnTo>
                    <a:pt x="35" y="13"/>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26" name="Rectangle 27"/>
            <p:cNvSpPr>
              <a:spLocks noChangeArrowheads="1"/>
            </p:cNvSpPr>
            <p:nvPr/>
          </p:nvSpPr>
          <p:spPr bwMode="auto">
            <a:xfrm>
              <a:off x="4960" y="2222"/>
              <a:ext cx="18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500" b="1" i="1">
                  <a:latin typeface="Symbol" panose="05050102010706020507" pitchFamily="18" charset="2"/>
                  <a:ea typeface="华文中宋" panose="02010600040101010101" pitchFamily="2" charset="-122"/>
                </a:rPr>
                <a:t>q</a:t>
              </a:r>
              <a:endParaRPr kumimoji="1" lang="en-US" altLang="zh-CN" sz="2800" b="1">
                <a:latin typeface="Times New Roman" panose="02020603050405020304" pitchFamily="18" charset="0"/>
                <a:ea typeface="华文中宋" panose="02010600040101010101" pitchFamily="2" charset="-122"/>
              </a:endParaRPr>
            </a:p>
          </p:txBody>
        </p:sp>
      </p:grpSp>
      <p:sp>
        <p:nvSpPr>
          <p:cNvPr id="298012" name="Line 28"/>
          <p:cNvSpPr>
            <a:spLocks noChangeShapeType="1"/>
          </p:cNvSpPr>
          <p:nvPr/>
        </p:nvSpPr>
        <p:spPr bwMode="auto">
          <a:xfrm flipV="1">
            <a:off x="5767388" y="2971800"/>
            <a:ext cx="2305050" cy="79216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13" name="Line 29"/>
          <p:cNvSpPr>
            <a:spLocks noChangeShapeType="1"/>
          </p:cNvSpPr>
          <p:nvPr/>
        </p:nvSpPr>
        <p:spPr bwMode="auto">
          <a:xfrm>
            <a:off x="8105775" y="3043238"/>
            <a:ext cx="144463" cy="7207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14" name="Line 30"/>
          <p:cNvSpPr>
            <a:spLocks noChangeShapeType="1"/>
          </p:cNvSpPr>
          <p:nvPr/>
        </p:nvSpPr>
        <p:spPr bwMode="auto">
          <a:xfrm flipH="1" flipV="1">
            <a:off x="7673975" y="3116263"/>
            <a:ext cx="142875" cy="57467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8015" name="Object 31"/>
          <p:cNvGraphicFramePr>
            <a:graphicFrameLocks noChangeAspect="1"/>
          </p:cNvGraphicFramePr>
          <p:nvPr/>
        </p:nvGraphicFramePr>
        <p:xfrm>
          <a:off x="7740650" y="2668588"/>
          <a:ext cx="257175" cy="239712"/>
        </p:xfrm>
        <a:graphic>
          <a:graphicData uri="http://schemas.openxmlformats.org/presentationml/2006/ole">
            <mc:AlternateContent xmlns:mc="http://schemas.openxmlformats.org/markup-compatibility/2006">
              <mc:Choice xmlns:v="urn:schemas-microsoft-com:vml" Requires="v">
                <p:oleObj spid="_x0000_s89704" name="Equation" r:id="rId11" imgW="167598" imgH="153213" progId="Equation.DSMT4">
                  <p:embed/>
                </p:oleObj>
              </mc:Choice>
              <mc:Fallback>
                <p:oleObj name="Equation" r:id="rId11" imgW="167598" imgH="153213"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0650" y="2668588"/>
                        <a:ext cx="257175"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8016" name="Group 32"/>
          <p:cNvGrpSpPr>
            <a:grpSpLocks/>
          </p:cNvGrpSpPr>
          <p:nvPr/>
        </p:nvGrpSpPr>
        <p:grpSpPr bwMode="auto">
          <a:xfrm>
            <a:off x="5800725" y="3835400"/>
            <a:ext cx="877888" cy="1112838"/>
            <a:chOff x="1156" y="1797"/>
            <a:chExt cx="553" cy="701"/>
          </a:xfrm>
        </p:grpSpPr>
        <p:sp>
          <p:nvSpPr>
            <p:cNvPr id="89123" name="Line 33"/>
            <p:cNvSpPr>
              <a:spLocks noChangeShapeType="1"/>
            </p:cNvSpPr>
            <p:nvPr/>
          </p:nvSpPr>
          <p:spPr bwMode="auto">
            <a:xfrm>
              <a:off x="1156" y="1797"/>
              <a:ext cx="553" cy="701"/>
            </a:xfrm>
            <a:prstGeom prst="line">
              <a:avLst/>
            </a:prstGeom>
            <a:noFill/>
            <a:ln w="28575">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rgbClr val="FFFF00"/>
                  </a:solidFill>
                </a:ln>
              </a:endParaRPr>
            </a:p>
          </p:txBody>
        </p:sp>
        <p:graphicFrame>
          <p:nvGraphicFramePr>
            <p:cNvPr id="89124" name="Object 34"/>
            <p:cNvGraphicFramePr>
              <a:graphicFrameLocks noChangeAspect="1"/>
            </p:cNvGraphicFramePr>
            <p:nvPr/>
          </p:nvGraphicFramePr>
          <p:xfrm>
            <a:off x="1255" y="2036"/>
            <a:ext cx="232" cy="384"/>
          </p:xfrm>
          <a:graphic>
            <a:graphicData uri="http://schemas.openxmlformats.org/presentationml/2006/ole">
              <mc:AlternateContent xmlns:mc="http://schemas.openxmlformats.org/markup-compatibility/2006">
                <mc:Choice xmlns:v="urn:schemas-microsoft-com:vml" Requires="v">
                  <p:oleObj spid="_x0000_s89705" name="公式" r:id="rId13" imgW="138828" imgH="229752" progId="Equation.3">
                    <p:embed/>
                  </p:oleObj>
                </mc:Choice>
                <mc:Fallback>
                  <p:oleObj name="公式" r:id="rId13" imgW="138828" imgH="229752"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5" y="2036"/>
                          <a:ext cx="23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8019" name="Group 35"/>
          <p:cNvGrpSpPr>
            <a:grpSpLocks/>
          </p:cNvGrpSpPr>
          <p:nvPr/>
        </p:nvGrpSpPr>
        <p:grpSpPr bwMode="auto">
          <a:xfrm>
            <a:off x="5800725" y="1646238"/>
            <a:ext cx="2478088" cy="2019300"/>
            <a:chOff x="1156" y="434"/>
            <a:chExt cx="1561" cy="1272"/>
          </a:xfrm>
        </p:grpSpPr>
        <p:sp>
          <p:nvSpPr>
            <p:cNvPr id="89121" name="Line 36"/>
            <p:cNvSpPr>
              <a:spLocks noChangeShapeType="1"/>
            </p:cNvSpPr>
            <p:nvPr/>
          </p:nvSpPr>
          <p:spPr bwMode="auto">
            <a:xfrm flipV="1">
              <a:off x="1156" y="434"/>
              <a:ext cx="1561" cy="1272"/>
            </a:xfrm>
            <a:prstGeom prst="line">
              <a:avLst/>
            </a:prstGeom>
            <a:noFill/>
            <a:ln w="28575">
              <a:solidFill>
                <a:srgbClr val="FFFF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9122" name="Object 37"/>
            <p:cNvGraphicFramePr>
              <a:graphicFrameLocks noChangeAspect="1"/>
            </p:cNvGraphicFramePr>
            <p:nvPr/>
          </p:nvGraphicFramePr>
          <p:xfrm>
            <a:off x="1727" y="678"/>
            <a:ext cx="258" cy="398"/>
          </p:xfrm>
          <a:graphic>
            <a:graphicData uri="http://schemas.openxmlformats.org/presentationml/2006/ole">
              <mc:AlternateContent xmlns:mc="http://schemas.openxmlformats.org/markup-compatibility/2006">
                <mc:Choice xmlns:v="urn:schemas-microsoft-com:vml" Requires="v">
                  <p:oleObj spid="_x0000_s89706" name="公式" r:id="rId15" imgW="138828" imgH="229752" progId="Equation.3">
                    <p:embed/>
                  </p:oleObj>
                </mc:Choice>
                <mc:Fallback>
                  <p:oleObj name="公式" r:id="rId15" imgW="138828" imgH="229752" progId="Equation.3">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27" y="678"/>
                          <a:ext cx="258" cy="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8022" name="Group 38"/>
          <p:cNvGrpSpPr>
            <a:grpSpLocks/>
          </p:cNvGrpSpPr>
          <p:nvPr/>
        </p:nvGrpSpPr>
        <p:grpSpPr bwMode="auto">
          <a:xfrm>
            <a:off x="6731000" y="1589088"/>
            <a:ext cx="2160588" cy="3419475"/>
            <a:chOff x="3383" y="440"/>
            <a:chExt cx="1538" cy="2104"/>
          </a:xfrm>
        </p:grpSpPr>
        <p:sp>
          <p:nvSpPr>
            <p:cNvPr id="89119" name="Freeform 39"/>
            <p:cNvSpPr>
              <a:spLocks/>
            </p:cNvSpPr>
            <p:nvPr/>
          </p:nvSpPr>
          <p:spPr bwMode="auto">
            <a:xfrm>
              <a:off x="3383" y="440"/>
              <a:ext cx="1538" cy="2104"/>
            </a:xfrm>
            <a:custGeom>
              <a:avLst/>
              <a:gdLst>
                <a:gd name="T0" fmla="*/ 0 w 1538"/>
                <a:gd name="T1" fmla="*/ 2072 h 2104"/>
                <a:gd name="T2" fmla="*/ 112 w 1538"/>
                <a:gd name="T3" fmla="*/ 2088 h 2104"/>
                <a:gd name="T4" fmla="*/ 176 w 1538"/>
                <a:gd name="T5" fmla="*/ 2104 h 2104"/>
                <a:gd name="T6" fmla="*/ 496 w 1538"/>
                <a:gd name="T7" fmla="*/ 2072 h 2104"/>
                <a:gd name="T8" fmla="*/ 584 w 1538"/>
                <a:gd name="T9" fmla="*/ 2024 h 2104"/>
                <a:gd name="T10" fmla="*/ 672 w 1538"/>
                <a:gd name="T11" fmla="*/ 1928 h 2104"/>
                <a:gd name="T12" fmla="*/ 560 w 1538"/>
                <a:gd name="T13" fmla="*/ 1784 h 2104"/>
                <a:gd name="T14" fmla="*/ 528 w 1538"/>
                <a:gd name="T15" fmla="*/ 1896 h 2104"/>
                <a:gd name="T16" fmla="*/ 680 w 1538"/>
                <a:gd name="T17" fmla="*/ 1992 h 2104"/>
                <a:gd name="T18" fmla="*/ 752 w 1538"/>
                <a:gd name="T19" fmla="*/ 2024 h 2104"/>
                <a:gd name="T20" fmla="*/ 1056 w 1538"/>
                <a:gd name="T21" fmla="*/ 2016 h 2104"/>
                <a:gd name="T22" fmla="*/ 1248 w 1538"/>
                <a:gd name="T23" fmla="*/ 1896 h 2104"/>
                <a:gd name="T24" fmla="*/ 1312 w 1538"/>
                <a:gd name="T25" fmla="*/ 1832 h 2104"/>
                <a:gd name="T26" fmla="*/ 1376 w 1538"/>
                <a:gd name="T27" fmla="*/ 1752 h 2104"/>
                <a:gd name="T28" fmla="*/ 1440 w 1538"/>
                <a:gd name="T29" fmla="*/ 1656 h 2104"/>
                <a:gd name="T30" fmla="*/ 1488 w 1538"/>
                <a:gd name="T31" fmla="*/ 1568 h 2104"/>
                <a:gd name="T32" fmla="*/ 1488 w 1538"/>
                <a:gd name="T33" fmla="*/ 880 h 2104"/>
                <a:gd name="T34" fmla="*/ 1456 w 1538"/>
                <a:gd name="T35" fmla="*/ 784 h 2104"/>
                <a:gd name="T36" fmla="*/ 1376 w 1538"/>
                <a:gd name="T37" fmla="*/ 592 h 2104"/>
                <a:gd name="T38" fmla="*/ 1320 w 1538"/>
                <a:gd name="T39" fmla="*/ 488 h 2104"/>
                <a:gd name="T40" fmla="*/ 1264 w 1538"/>
                <a:gd name="T41" fmla="*/ 344 h 2104"/>
                <a:gd name="T42" fmla="*/ 1168 w 1538"/>
                <a:gd name="T43" fmla="*/ 96 h 2104"/>
                <a:gd name="T44" fmla="*/ 1016 w 1538"/>
                <a:gd name="T45" fmla="*/ 0 h 21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38" h="2104">
                  <a:moveTo>
                    <a:pt x="0" y="2072"/>
                  </a:moveTo>
                  <a:cubicBezTo>
                    <a:pt x="37" y="2077"/>
                    <a:pt x="75" y="2079"/>
                    <a:pt x="112" y="2088"/>
                  </a:cubicBezTo>
                  <a:cubicBezTo>
                    <a:pt x="133" y="2093"/>
                    <a:pt x="176" y="2104"/>
                    <a:pt x="176" y="2104"/>
                  </a:cubicBezTo>
                  <a:cubicBezTo>
                    <a:pt x="327" y="2099"/>
                    <a:pt x="375" y="2096"/>
                    <a:pt x="496" y="2072"/>
                  </a:cubicBezTo>
                  <a:cubicBezTo>
                    <a:pt x="524" y="2053"/>
                    <a:pt x="584" y="2024"/>
                    <a:pt x="584" y="2024"/>
                  </a:cubicBezTo>
                  <a:cubicBezTo>
                    <a:pt x="611" y="1988"/>
                    <a:pt x="647" y="1966"/>
                    <a:pt x="672" y="1928"/>
                  </a:cubicBezTo>
                  <a:cubicBezTo>
                    <a:pt x="663" y="1776"/>
                    <a:pt x="693" y="1771"/>
                    <a:pt x="560" y="1784"/>
                  </a:cubicBezTo>
                  <a:cubicBezTo>
                    <a:pt x="510" y="1801"/>
                    <a:pt x="511" y="1846"/>
                    <a:pt x="528" y="1896"/>
                  </a:cubicBezTo>
                  <a:cubicBezTo>
                    <a:pt x="554" y="1975"/>
                    <a:pt x="621" y="1962"/>
                    <a:pt x="680" y="1992"/>
                  </a:cubicBezTo>
                  <a:cubicBezTo>
                    <a:pt x="756" y="2030"/>
                    <a:pt x="628" y="1983"/>
                    <a:pt x="752" y="2024"/>
                  </a:cubicBezTo>
                  <a:cubicBezTo>
                    <a:pt x="853" y="2021"/>
                    <a:pt x="955" y="2023"/>
                    <a:pt x="1056" y="2016"/>
                  </a:cubicBezTo>
                  <a:cubicBezTo>
                    <a:pt x="1093" y="2013"/>
                    <a:pt x="1190" y="1919"/>
                    <a:pt x="1248" y="1896"/>
                  </a:cubicBezTo>
                  <a:cubicBezTo>
                    <a:pt x="1269" y="1875"/>
                    <a:pt x="1291" y="1853"/>
                    <a:pt x="1312" y="1832"/>
                  </a:cubicBezTo>
                  <a:cubicBezTo>
                    <a:pt x="1344" y="1800"/>
                    <a:pt x="1332" y="1785"/>
                    <a:pt x="1376" y="1752"/>
                  </a:cubicBezTo>
                  <a:cubicBezTo>
                    <a:pt x="1393" y="1718"/>
                    <a:pt x="1423" y="1690"/>
                    <a:pt x="1440" y="1656"/>
                  </a:cubicBezTo>
                  <a:cubicBezTo>
                    <a:pt x="1457" y="1623"/>
                    <a:pt x="1465" y="1598"/>
                    <a:pt x="1488" y="1568"/>
                  </a:cubicBezTo>
                  <a:cubicBezTo>
                    <a:pt x="1538" y="1318"/>
                    <a:pt x="1503" y="1509"/>
                    <a:pt x="1488" y="880"/>
                  </a:cubicBezTo>
                  <a:cubicBezTo>
                    <a:pt x="1487" y="846"/>
                    <a:pt x="1474" y="812"/>
                    <a:pt x="1456" y="784"/>
                  </a:cubicBezTo>
                  <a:cubicBezTo>
                    <a:pt x="1443" y="730"/>
                    <a:pt x="1405" y="639"/>
                    <a:pt x="1376" y="592"/>
                  </a:cubicBezTo>
                  <a:cubicBezTo>
                    <a:pt x="1355" y="558"/>
                    <a:pt x="1334" y="526"/>
                    <a:pt x="1320" y="488"/>
                  </a:cubicBezTo>
                  <a:cubicBezTo>
                    <a:pt x="1302" y="441"/>
                    <a:pt x="1278" y="392"/>
                    <a:pt x="1264" y="344"/>
                  </a:cubicBezTo>
                  <a:cubicBezTo>
                    <a:pt x="1242" y="266"/>
                    <a:pt x="1210" y="164"/>
                    <a:pt x="1168" y="96"/>
                  </a:cubicBezTo>
                  <a:cubicBezTo>
                    <a:pt x="1138" y="49"/>
                    <a:pt x="1074" y="0"/>
                    <a:pt x="1016" y="0"/>
                  </a:cubicBezTo>
                </a:path>
              </a:pathLst>
            </a:custGeom>
            <a:noFill/>
            <a:ln w="28575" cap="flat" cmpd="sng">
              <a:solidFill>
                <a:srgbClr val="00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0" name="Line 40"/>
            <p:cNvSpPr>
              <a:spLocks noChangeShapeType="1"/>
            </p:cNvSpPr>
            <p:nvPr/>
          </p:nvSpPr>
          <p:spPr bwMode="auto">
            <a:xfrm flipH="1" flipV="1">
              <a:off x="4739" y="981"/>
              <a:ext cx="137" cy="317"/>
            </a:xfrm>
            <a:prstGeom prst="line">
              <a:avLst/>
            </a:prstGeom>
            <a:noFill/>
            <a:ln w="28575">
              <a:solidFill>
                <a:srgbClr val="0099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98028" name="Object 44"/>
          <p:cNvGraphicFramePr>
            <a:graphicFrameLocks noChangeAspect="1"/>
          </p:cNvGraphicFramePr>
          <p:nvPr/>
        </p:nvGraphicFramePr>
        <p:xfrm>
          <a:off x="6732588" y="5445125"/>
          <a:ext cx="1871662" cy="661988"/>
        </p:xfrm>
        <a:graphic>
          <a:graphicData uri="http://schemas.openxmlformats.org/presentationml/2006/ole">
            <mc:AlternateContent xmlns:mc="http://schemas.openxmlformats.org/markup-compatibility/2006">
              <mc:Choice xmlns:v="urn:schemas-microsoft-com:vml" Requires="v">
                <p:oleObj spid="_x0000_s89707" name="Equation" r:id="rId17" imgW="837854" imgH="282406" progId="Equation.DSMT4">
                  <p:embed/>
                </p:oleObj>
              </mc:Choice>
              <mc:Fallback>
                <p:oleObj name="Equation" r:id="rId17" imgW="837854" imgH="282406" progId="Equation.DSMT4">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32588" y="5445125"/>
                        <a:ext cx="1871662"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8029" name="Rectangle 45"/>
          <p:cNvSpPr>
            <a:spLocks noChangeArrowheads="1"/>
          </p:cNvSpPr>
          <p:nvPr/>
        </p:nvSpPr>
        <p:spPr bwMode="auto">
          <a:xfrm>
            <a:off x="684213" y="2205038"/>
            <a:ext cx="4897437"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zh-CN" sz="2300" b="1">
                <a:latin typeface="Times New Roman" panose="02020603050405020304" pitchFamily="18" charset="0"/>
                <a:ea typeface="华文中宋" panose="02010600040101010101" pitchFamily="2" charset="-122"/>
              </a:rPr>
              <a:t>电场力</a:t>
            </a:r>
            <a:r>
              <a:rPr kumimoji="1" lang="zh-CN" altLang="en-US" sz="2300" b="1">
                <a:solidFill>
                  <a:schemeClr val="tx2"/>
                </a:solidFill>
                <a:latin typeface="Times New Roman" panose="02020603050405020304" pitchFamily="18" charset="0"/>
                <a:ea typeface="华文中宋" panose="02010600040101010101" pitchFamily="2" charset="-122"/>
              </a:rPr>
              <a:t> </a:t>
            </a:r>
            <a:r>
              <a:rPr kumimoji="1" lang="en-US" altLang="zh-CN" sz="2300" b="1" i="1">
                <a:solidFill>
                  <a:schemeClr val="tx2"/>
                </a:solidFill>
                <a:latin typeface="Times New Roman" panose="02020603050405020304" pitchFamily="18" charset="0"/>
                <a:ea typeface="华文中宋" panose="02010600040101010101" pitchFamily="2" charset="-122"/>
              </a:rPr>
              <a:t>F=qE</a:t>
            </a:r>
            <a:r>
              <a:rPr kumimoji="1" lang="en-US" altLang="zh-CN" sz="2300" b="1" i="1">
                <a:latin typeface="Times New Roman" panose="02020603050405020304" pitchFamily="18" charset="0"/>
                <a:ea typeface="华文中宋" panose="02010600040101010101" pitchFamily="2" charset="-122"/>
              </a:rPr>
              <a:t> </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对 </a:t>
            </a:r>
            <a:r>
              <a:rPr kumimoji="1" lang="en-US" altLang="zh-CN" sz="1800" b="1"/>
              <a:t>q</a:t>
            </a:r>
            <a:r>
              <a:rPr kumimoji="1" lang="en-US" altLang="zh-CN" sz="1800" b="1" baseline="-25000"/>
              <a:t>0</a:t>
            </a:r>
            <a:r>
              <a:rPr kumimoji="1" lang="en-US" altLang="zh-CN" sz="2300" b="1">
                <a:latin typeface="Times New Roman" panose="02020603050405020304" pitchFamily="18" charset="0"/>
                <a:ea typeface="华文中宋" panose="02010600040101010101" pitchFamily="2" charset="-122"/>
              </a:rPr>
              <a:t> </a:t>
            </a:r>
            <a:r>
              <a:rPr kumimoji="1" lang="zh-CN" altLang="en-US" sz="2300" b="1">
                <a:latin typeface="Times New Roman" panose="02020603050405020304" pitchFamily="18" charset="0"/>
                <a:ea typeface="华文中宋" panose="02010600040101010101" pitchFamily="2" charset="-122"/>
              </a:rPr>
              <a:t>作的功</a:t>
            </a:r>
            <a:r>
              <a:rPr kumimoji="1" lang="zh-CN" altLang="zh-CN" sz="2300" b="1">
                <a:latin typeface="Times New Roman" panose="02020603050405020304" pitchFamily="18" charset="0"/>
                <a:ea typeface="华文中宋" panose="02010600040101010101" pitchFamily="2" charset="-122"/>
              </a:rPr>
              <a:t>：</a:t>
            </a:r>
            <a:endParaRPr kumimoji="1" lang="zh-CN" altLang="en-US" sz="2300" b="1">
              <a:latin typeface="Times New Roman" panose="02020603050405020304" pitchFamily="18" charset="0"/>
              <a:ea typeface="华文中宋" panose="02010600040101010101" pitchFamily="2" charset="-122"/>
            </a:endParaRPr>
          </a:p>
        </p:txBody>
      </p:sp>
      <p:sp>
        <p:nvSpPr>
          <p:cNvPr id="298032" name="Rectangle 48"/>
          <p:cNvSpPr>
            <a:spLocks noChangeArrowheads="1"/>
          </p:cNvSpPr>
          <p:nvPr/>
        </p:nvSpPr>
        <p:spPr bwMode="auto">
          <a:xfrm>
            <a:off x="3635375" y="1125538"/>
            <a:ext cx="2801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chemeClr val="tx2"/>
                </a:solidFill>
                <a:latin typeface="Times New Roman" panose="02020603050405020304" pitchFamily="18" charset="0"/>
                <a:ea typeface="华文中宋" panose="02010600040101010101" pitchFamily="2" charset="-122"/>
              </a:rPr>
              <a:t>— </a:t>
            </a:r>
            <a:r>
              <a:rPr kumimoji="1" lang="zh-CN" altLang="en-US" sz="2800" b="1">
                <a:solidFill>
                  <a:schemeClr val="hlink"/>
                </a:solidFill>
                <a:latin typeface="Times New Roman" panose="02020603050405020304" pitchFamily="18" charset="0"/>
                <a:ea typeface="华文中宋" panose="02010600040101010101" pitchFamily="2" charset="-122"/>
              </a:rPr>
              <a:t>与路径无关</a:t>
            </a:r>
            <a:r>
              <a:rPr kumimoji="1" lang="zh-CN" altLang="en-US" sz="2800" b="1">
                <a:solidFill>
                  <a:schemeClr val="tx2"/>
                </a:solidFill>
                <a:latin typeface="Times New Roman" panose="02020603050405020304" pitchFamily="18" charset="0"/>
                <a:ea typeface="华文中宋" panose="02010600040101010101" pitchFamily="2" charset="-122"/>
              </a:rPr>
              <a:t>。</a:t>
            </a:r>
          </a:p>
        </p:txBody>
      </p:sp>
      <p:graphicFrame>
        <p:nvGraphicFramePr>
          <p:cNvPr id="89109" name="Object 49"/>
          <p:cNvGraphicFramePr>
            <a:graphicFrameLocks noChangeAspect="1"/>
          </p:cNvGraphicFramePr>
          <p:nvPr/>
        </p:nvGraphicFramePr>
        <p:xfrm>
          <a:off x="4616450" y="3219450"/>
          <a:ext cx="190500" cy="419100"/>
        </p:xfrm>
        <a:graphic>
          <a:graphicData uri="http://schemas.openxmlformats.org/presentationml/2006/ole">
            <mc:AlternateContent xmlns:mc="http://schemas.openxmlformats.org/markup-compatibility/2006">
              <mc:Choice xmlns:v="urn:schemas-microsoft-com:vml" Requires="v">
                <p:oleObj spid="_x0000_s89708" name="公式" r:id="rId19" imgW="190500" imgH="419100" progId="Equation.3">
                  <p:embed/>
                </p:oleObj>
              </mc:Choice>
              <mc:Fallback>
                <p:oleObj name="公式" r:id="rId19" imgW="190500" imgH="419100" progId="Equation.3">
                  <p:embed/>
                  <p:pic>
                    <p:nvPicPr>
                      <p:cNvPr id="0"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16450" y="3219450"/>
                        <a:ext cx="190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8034" name="Rectangle 50"/>
          <p:cNvSpPr>
            <a:spLocks noChangeArrowheads="1"/>
          </p:cNvSpPr>
          <p:nvPr/>
        </p:nvSpPr>
        <p:spPr bwMode="auto">
          <a:xfrm>
            <a:off x="2354263" y="-171450"/>
            <a:ext cx="371475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a:defRPr sz="4400">
                <a:solidFill>
                  <a:schemeClr val="tx2"/>
                </a:solidFill>
                <a:effectLst>
                  <a:outerShdw blurRad="38100" dist="38100" dir="2700000" algn="tl">
                    <a:srgbClr val="000000"/>
                  </a:outerShdw>
                </a:effectLst>
                <a:latin typeface="Arial" charset="0"/>
                <a:ea typeface="宋体" pitchFamily="2" charset="-122"/>
              </a:defRPr>
            </a:lvl1pPr>
            <a:lvl2pPr algn="ctr">
              <a:defRPr sz="4400">
                <a:solidFill>
                  <a:schemeClr val="tx2"/>
                </a:solidFill>
                <a:effectLst>
                  <a:outerShdw blurRad="38100" dist="38100" dir="2700000" algn="tl">
                    <a:srgbClr val="000000"/>
                  </a:outerShdw>
                </a:effectLst>
                <a:latin typeface="Arial" charset="0"/>
                <a:ea typeface="宋体" pitchFamily="2" charset="-122"/>
              </a:defRPr>
            </a:lvl2pPr>
            <a:lvl3pPr algn="ctr">
              <a:defRPr sz="4400">
                <a:solidFill>
                  <a:schemeClr val="tx2"/>
                </a:solidFill>
                <a:effectLst>
                  <a:outerShdw blurRad="38100" dist="38100" dir="2700000" algn="tl">
                    <a:srgbClr val="000000"/>
                  </a:outerShdw>
                </a:effectLst>
                <a:latin typeface="Arial" charset="0"/>
                <a:ea typeface="宋体" pitchFamily="2" charset="-122"/>
              </a:defRPr>
            </a:lvl3pPr>
            <a:lvl4pPr algn="ctr">
              <a:defRPr sz="4400">
                <a:solidFill>
                  <a:schemeClr val="tx2"/>
                </a:solidFill>
                <a:effectLst>
                  <a:outerShdw blurRad="38100" dist="38100" dir="2700000" algn="tl">
                    <a:srgbClr val="000000"/>
                  </a:outerShdw>
                </a:effectLst>
                <a:latin typeface="Arial" charset="0"/>
                <a:ea typeface="宋体" pitchFamily="2" charset="-122"/>
              </a:defRPr>
            </a:lvl4pPr>
            <a:lvl5pPr algn="ctr">
              <a:defRPr sz="4400">
                <a:solidFill>
                  <a:schemeClr val="tx2"/>
                </a:solidFill>
                <a:effectLst>
                  <a:outerShdw blurRad="38100" dist="38100" dir="2700000" algn="tl">
                    <a:srgbClr val="000000"/>
                  </a:outerShdw>
                </a:effectLst>
                <a:latin typeface="Arial" charset="0"/>
                <a:ea typeface="宋体" pitchFamily="2" charset="-122"/>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a:lstStyle>
          <a:p>
            <a:pPr algn="l">
              <a:defRPr/>
            </a:pPr>
            <a:r>
              <a:rPr lang="zh-CN" altLang="en-US" sz="4000" b="1" dirty="0">
                <a:latin typeface="黑体" pitchFamily="2" charset="-122"/>
                <a:ea typeface="黑体" pitchFamily="2" charset="-122"/>
                <a:cs typeface="Times New Roman" pitchFamily="18" charset="0"/>
              </a:rPr>
              <a:t>第</a:t>
            </a:r>
            <a:r>
              <a:rPr lang="en-US" altLang="zh-CN" sz="4000" b="1" dirty="0">
                <a:latin typeface="黑体" pitchFamily="2" charset="-122"/>
                <a:ea typeface="黑体" pitchFamily="2" charset="-122"/>
                <a:cs typeface="Times New Roman" pitchFamily="18" charset="0"/>
              </a:rPr>
              <a:t>8</a:t>
            </a:r>
            <a:r>
              <a:rPr lang="zh-CN" altLang="en-US" sz="4000" b="1" dirty="0">
                <a:latin typeface="黑体" pitchFamily="2" charset="-122"/>
                <a:ea typeface="黑体" pitchFamily="2" charset="-122"/>
                <a:cs typeface="Times New Roman" pitchFamily="18" charset="0"/>
              </a:rPr>
              <a:t>章 电势</a:t>
            </a:r>
          </a:p>
        </p:txBody>
      </p:sp>
      <p:graphicFrame>
        <p:nvGraphicFramePr>
          <p:cNvPr id="298035" name="Object 51"/>
          <p:cNvGraphicFramePr>
            <a:graphicFrameLocks noChangeAspect="1"/>
          </p:cNvGraphicFramePr>
          <p:nvPr/>
        </p:nvGraphicFramePr>
        <p:xfrm>
          <a:off x="2627313" y="2708275"/>
          <a:ext cx="2411412" cy="627063"/>
        </p:xfrm>
        <a:graphic>
          <a:graphicData uri="http://schemas.openxmlformats.org/presentationml/2006/ole">
            <mc:AlternateContent xmlns:mc="http://schemas.openxmlformats.org/markup-compatibility/2006">
              <mc:Choice xmlns:v="urn:schemas-microsoft-com:vml" Requires="v">
                <p:oleObj spid="_x0000_s89709" name="公式" r:id="rId21" imgW="852103" imgH="205867" progId="Equation.3">
                  <p:embed/>
                </p:oleObj>
              </mc:Choice>
              <mc:Fallback>
                <p:oleObj name="公式" r:id="rId21" imgW="852103" imgH="205867" progId="Equation.3">
                  <p:embed/>
                  <p:pic>
                    <p:nvPicPr>
                      <p:cNvPr id="0" name="Object 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27313" y="2708275"/>
                        <a:ext cx="2411412" cy="6270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36" name="Object 52"/>
          <p:cNvGraphicFramePr>
            <a:graphicFrameLocks noChangeAspect="1"/>
          </p:cNvGraphicFramePr>
          <p:nvPr/>
        </p:nvGraphicFramePr>
        <p:xfrm>
          <a:off x="250825" y="2708275"/>
          <a:ext cx="2447925" cy="660400"/>
        </p:xfrm>
        <a:graphic>
          <a:graphicData uri="http://schemas.openxmlformats.org/presentationml/2006/ole">
            <mc:AlternateContent xmlns:mc="http://schemas.openxmlformats.org/markup-compatibility/2006">
              <mc:Choice xmlns:v="urn:schemas-microsoft-com:vml" Requires="v">
                <p:oleObj spid="_x0000_s89710" name="公式" r:id="rId23" imgW="866488" imgH="215502" progId="Equation.3">
                  <p:embed/>
                </p:oleObj>
              </mc:Choice>
              <mc:Fallback>
                <p:oleObj name="公式" r:id="rId23" imgW="866488" imgH="215502" progId="Equation.3">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0825" y="2708275"/>
                        <a:ext cx="2447925" cy="660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37" name="Object 53"/>
          <p:cNvGraphicFramePr>
            <a:graphicFrameLocks noChangeAspect="1"/>
          </p:cNvGraphicFramePr>
          <p:nvPr/>
        </p:nvGraphicFramePr>
        <p:xfrm>
          <a:off x="1403350" y="3068638"/>
          <a:ext cx="2160588" cy="1241425"/>
        </p:xfrm>
        <a:graphic>
          <a:graphicData uri="http://schemas.openxmlformats.org/presentationml/2006/ole">
            <mc:AlternateContent xmlns:mc="http://schemas.openxmlformats.org/markup-compatibility/2006">
              <mc:Choice xmlns:v="urn:schemas-microsoft-com:vml" Requires="v">
                <p:oleObj spid="_x0000_s89711" name="公式" r:id="rId25" imgW="722910" imgH="406985" progId="Equation.3">
                  <p:embed/>
                </p:oleObj>
              </mc:Choice>
              <mc:Fallback>
                <p:oleObj name="公式" r:id="rId25" imgW="722910" imgH="406985" progId="Equation.3">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03350" y="3068638"/>
                        <a:ext cx="2160588" cy="12414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38" name="Object 54"/>
          <p:cNvGraphicFramePr>
            <a:graphicFrameLocks noChangeAspect="1"/>
          </p:cNvGraphicFramePr>
          <p:nvPr/>
        </p:nvGraphicFramePr>
        <p:xfrm>
          <a:off x="0" y="4292600"/>
          <a:ext cx="3563938" cy="1019175"/>
        </p:xfrm>
        <a:graphic>
          <a:graphicData uri="http://schemas.openxmlformats.org/presentationml/2006/ole">
            <mc:AlternateContent xmlns:mc="http://schemas.openxmlformats.org/markup-compatibility/2006">
              <mc:Choice xmlns:v="urn:schemas-microsoft-com:vml" Requires="v">
                <p:oleObj spid="_x0000_s89712" name="公式" r:id="rId27" imgW="1321377" imgH="406985" progId="Equation.3">
                  <p:embed/>
                </p:oleObj>
              </mc:Choice>
              <mc:Fallback>
                <p:oleObj name="公式" r:id="rId27" imgW="1321377" imgH="406985" progId="Equation.3">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4292600"/>
                        <a:ext cx="3563938" cy="1019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39" name="Object 55"/>
          <p:cNvGraphicFramePr>
            <a:graphicFrameLocks noChangeAspect="1"/>
          </p:cNvGraphicFramePr>
          <p:nvPr/>
        </p:nvGraphicFramePr>
        <p:xfrm>
          <a:off x="3419475" y="4149725"/>
          <a:ext cx="2222500" cy="1235075"/>
        </p:xfrm>
        <a:graphic>
          <a:graphicData uri="http://schemas.openxmlformats.org/presentationml/2006/ole">
            <mc:AlternateContent xmlns:mc="http://schemas.openxmlformats.org/markup-compatibility/2006">
              <mc:Choice xmlns:v="urn:schemas-microsoft-com:vml" Requires="v">
                <p:oleObj spid="_x0000_s89713" name="公式" r:id="rId29" imgW="751680" imgH="406985" progId="Equation.3">
                  <p:embed/>
                </p:oleObj>
              </mc:Choice>
              <mc:Fallback>
                <p:oleObj name="公式" r:id="rId29" imgW="751680" imgH="406985" progId="Equation.3">
                  <p:embed/>
                  <p:pic>
                    <p:nvPicPr>
                      <p:cNvPr id="0" name="Object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19475" y="4149725"/>
                        <a:ext cx="2222500" cy="12350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40" name="Object 56"/>
          <p:cNvGraphicFramePr>
            <a:graphicFrameLocks noChangeAspect="1"/>
          </p:cNvGraphicFramePr>
          <p:nvPr/>
        </p:nvGraphicFramePr>
        <p:xfrm>
          <a:off x="179388" y="5373688"/>
          <a:ext cx="3025775" cy="1136650"/>
        </p:xfrm>
        <a:graphic>
          <a:graphicData uri="http://schemas.openxmlformats.org/presentationml/2006/ole">
            <mc:AlternateContent xmlns:mc="http://schemas.openxmlformats.org/markup-compatibility/2006">
              <mc:Choice xmlns:v="urn:schemas-microsoft-com:vml" Requires="v">
                <p:oleObj spid="_x0000_s89714" name="公式" r:id="rId31" imgW="1120260" imgH="406985" progId="Equation.3">
                  <p:embed/>
                </p:oleObj>
              </mc:Choice>
              <mc:Fallback>
                <p:oleObj name="公式" r:id="rId31" imgW="1120260" imgH="406985" progId="Equation.3">
                  <p:embed/>
                  <p:pic>
                    <p:nvPicPr>
                      <p:cNvPr id="0"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9388" y="5373688"/>
                        <a:ext cx="3025775" cy="11366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76200" cmpd="tri">
                            <a:solidFill>
                              <a:srgbClr val="9933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8041" name="Text Box 57"/>
          <p:cNvSpPr txBox="1">
            <a:spLocks noChangeArrowheads="1"/>
          </p:cNvSpPr>
          <p:nvPr/>
        </p:nvSpPr>
        <p:spPr bwMode="auto">
          <a:xfrm>
            <a:off x="468313" y="549275"/>
            <a:ext cx="69834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1" i="1">
                <a:latin typeface="黑体" panose="02010609060101010101" pitchFamily="49" charset="-122"/>
                <a:ea typeface="黑体" panose="02010609060101010101" pitchFamily="49" charset="-122"/>
                <a:cs typeface="Times New Roman" panose="02020603050405020304" pitchFamily="18" charset="0"/>
              </a:rPr>
              <a:t>§ </a:t>
            </a:r>
            <a:r>
              <a:rPr kumimoji="1" lang="en-US" altLang="zh-CN" i="1">
                <a:latin typeface="黑体" panose="02010609060101010101" pitchFamily="49" charset="-122"/>
                <a:ea typeface="黑体" panose="02010609060101010101" pitchFamily="49" charset="-122"/>
                <a:cs typeface="Times New Roman" panose="02020603050405020304" pitchFamily="18" charset="0"/>
              </a:rPr>
              <a:t>8.1  </a:t>
            </a:r>
            <a:r>
              <a:rPr kumimoji="1" lang="zh-CN" altLang="en-US" i="1">
                <a:latin typeface="黑体" panose="02010609060101010101" pitchFamily="49" charset="-122"/>
                <a:ea typeface="黑体" panose="02010609060101010101" pitchFamily="49" charset="-122"/>
                <a:cs typeface="Times New Roman" panose="02020603050405020304" pitchFamily="18" charset="0"/>
              </a:rPr>
              <a:t>静电场的保守性</a:t>
            </a:r>
          </a:p>
        </p:txBody>
      </p:sp>
      <p:graphicFrame>
        <p:nvGraphicFramePr>
          <p:cNvPr id="298042" name="Object 58"/>
          <p:cNvGraphicFramePr>
            <a:graphicFrameLocks noChangeAspect="1"/>
          </p:cNvGraphicFramePr>
          <p:nvPr/>
        </p:nvGraphicFramePr>
        <p:xfrm>
          <a:off x="3203575" y="5445125"/>
          <a:ext cx="2089150" cy="1081088"/>
        </p:xfrm>
        <a:graphic>
          <a:graphicData uri="http://schemas.openxmlformats.org/presentationml/2006/ole">
            <mc:AlternateContent xmlns:mc="http://schemas.openxmlformats.org/markup-compatibility/2006">
              <mc:Choice xmlns:v="urn:schemas-microsoft-com:vml" Requires="v">
                <p:oleObj spid="_x0000_s89715" name="公式" r:id="rId33" imgW="1029336" imgH="459639" progId="Equation.3">
                  <p:embed/>
                </p:oleObj>
              </mc:Choice>
              <mc:Fallback>
                <p:oleObj name="公式" r:id="rId33" imgW="1029336" imgH="459639" progId="Equation.3">
                  <p:embed/>
                  <p:pic>
                    <p:nvPicPr>
                      <p:cNvPr id="0"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03575" y="5445125"/>
                        <a:ext cx="2089150" cy="10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8041"/>
                                        </p:tgtEl>
                                        <p:attrNameLst>
                                          <p:attrName>style.visibility</p:attrName>
                                        </p:attrNameLst>
                                      </p:cBhvr>
                                      <p:to>
                                        <p:strVal val="visible"/>
                                      </p:to>
                                    </p:set>
                                    <p:animEffect transition="in" filter="wipe(left)">
                                      <p:cBhvr>
                                        <p:cTn id="7" dur="500"/>
                                        <p:tgtEl>
                                          <p:spTgt spid="29804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7987"/>
                                        </p:tgtEl>
                                        <p:attrNameLst>
                                          <p:attrName>style.visibility</p:attrName>
                                        </p:attrNameLst>
                                      </p:cBhvr>
                                      <p:to>
                                        <p:strVal val="visible"/>
                                      </p:to>
                                    </p:set>
                                    <p:animEffect transition="in" filter="wipe(left)">
                                      <p:cBhvr>
                                        <p:cTn id="11" dur="500"/>
                                        <p:tgtEl>
                                          <p:spTgt spid="2979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7989"/>
                                        </p:tgtEl>
                                        <p:attrNameLst>
                                          <p:attrName>style.visibility</p:attrName>
                                        </p:attrNameLst>
                                      </p:cBhvr>
                                      <p:to>
                                        <p:strVal val="visible"/>
                                      </p:to>
                                    </p:set>
                                    <p:animEffect transition="in" filter="wipe(left)">
                                      <p:cBhvr>
                                        <p:cTn id="16" dur="500"/>
                                        <p:tgtEl>
                                          <p:spTgt spid="2979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8029"/>
                                        </p:tgtEl>
                                        <p:attrNameLst>
                                          <p:attrName>style.visibility</p:attrName>
                                        </p:attrNameLst>
                                      </p:cBhvr>
                                      <p:to>
                                        <p:strVal val="visible"/>
                                      </p:to>
                                    </p:set>
                                    <p:animEffect transition="in" filter="wipe(left)">
                                      <p:cBhvr>
                                        <p:cTn id="21" dur="500"/>
                                        <p:tgtEl>
                                          <p:spTgt spid="298029"/>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297990"/>
                                        </p:tgtEl>
                                        <p:attrNameLst>
                                          <p:attrName>style.visibility</p:attrName>
                                        </p:attrNameLst>
                                      </p:cBhvr>
                                      <p:to>
                                        <p:strVal val="visible"/>
                                      </p:to>
                                    </p:set>
                                    <p:animEffect transition="in" filter="wipe(up)">
                                      <p:cBhvr>
                                        <p:cTn id="25" dur="1000"/>
                                        <p:tgtEl>
                                          <p:spTgt spid="297990"/>
                                        </p:tgtEl>
                                      </p:cBhvr>
                                    </p:animEffect>
                                  </p:childTnLst>
                                </p:cTn>
                              </p:par>
                            </p:childTnLst>
                          </p:cTn>
                        </p:par>
                        <p:par>
                          <p:cTn id="26" fill="hold" nodeType="afterGroup">
                            <p:stCondLst>
                              <p:cond delay="1500"/>
                            </p:stCondLst>
                            <p:childTnLst>
                              <p:par>
                                <p:cTn id="27" presetID="22" presetClass="entr" presetSubtype="1" fill="hold" nodeType="afterEffect">
                                  <p:stCondLst>
                                    <p:cond delay="0"/>
                                  </p:stCondLst>
                                  <p:childTnLst>
                                    <p:set>
                                      <p:cBhvr>
                                        <p:cTn id="28" dur="1" fill="hold">
                                          <p:stCondLst>
                                            <p:cond delay="0"/>
                                          </p:stCondLst>
                                        </p:cTn>
                                        <p:tgtEl>
                                          <p:spTgt spid="297997"/>
                                        </p:tgtEl>
                                        <p:attrNameLst>
                                          <p:attrName>style.visibility</p:attrName>
                                        </p:attrNameLst>
                                      </p:cBhvr>
                                      <p:to>
                                        <p:strVal val="visible"/>
                                      </p:to>
                                    </p:set>
                                    <p:animEffect transition="in" filter="wipe(up)">
                                      <p:cBhvr>
                                        <p:cTn id="29" dur="1000"/>
                                        <p:tgtEl>
                                          <p:spTgt spid="297997"/>
                                        </p:tgtEl>
                                      </p:cBhvr>
                                    </p:animEffect>
                                  </p:childTnLst>
                                </p:cTn>
                              </p:par>
                            </p:childTnLst>
                          </p:cTn>
                        </p:par>
                        <p:par>
                          <p:cTn id="30" fill="hold" nodeType="afterGroup">
                            <p:stCondLst>
                              <p:cond delay="2500"/>
                            </p:stCondLst>
                            <p:childTnLst>
                              <p:par>
                                <p:cTn id="31" presetID="22" presetClass="entr" presetSubtype="4" fill="hold" nodeType="afterEffect">
                                  <p:stCondLst>
                                    <p:cond delay="0"/>
                                  </p:stCondLst>
                                  <p:childTnLst>
                                    <p:set>
                                      <p:cBhvr>
                                        <p:cTn id="32" dur="1" fill="hold">
                                          <p:stCondLst>
                                            <p:cond delay="0"/>
                                          </p:stCondLst>
                                        </p:cTn>
                                        <p:tgtEl>
                                          <p:spTgt spid="297993"/>
                                        </p:tgtEl>
                                        <p:attrNameLst>
                                          <p:attrName>style.visibility</p:attrName>
                                        </p:attrNameLst>
                                      </p:cBhvr>
                                      <p:to>
                                        <p:strVal val="visible"/>
                                      </p:to>
                                    </p:set>
                                    <p:animEffect transition="in" filter="wipe(down)">
                                      <p:cBhvr>
                                        <p:cTn id="33" dur="1000"/>
                                        <p:tgtEl>
                                          <p:spTgt spid="297993"/>
                                        </p:tgtEl>
                                      </p:cBhvr>
                                    </p:animEffect>
                                  </p:childTnLst>
                                </p:cTn>
                              </p:par>
                            </p:childTnLst>
                          </p:cTn>
                        </p:par>
                        <p:par>
                          <p:cTn id="34" fill="hold" nodeType="afterGroup">
                            <p:stCondLst>
                              <p:cond delay="3500"/>
                            </p:stCondLst>
                            <p:childTnLst>
                              <p:par>
                                <p:cTn id="35" presetID="22" presetClass="entr" presetSubtype="8" fill="hold" nodeType="afterEffect">
                                  <p:stCondLst>
                                    <p:cond delay="0"/>
                                  </p:stCondLst>
                                  <p:childTnLst>
                                    <p:set>
                                      <p:cBhvr>
                                        <p:cTn id="36" dur="1" fill="hold">
                                          <p:stCondLst>
                                            <p:cond delay="0"/>
                                          </p:stCondLst>
                                        </p:cTn>
                                        <p:tgtEl>
                                          <p:spTgt spid="298000"/>
                                        </p:tgtEl>
                                        <p:attrNameLst>
                                          <p:attrName>style.visibility</p:attrName>
                                        </p:attrNameLst>
                                      </p:cBhvr>
                                      <p:to>
                                        <p:strVal val="visible"/>
                                      </p:to>
                                    </p:set>
                                    <p:animEffect transition="in" filter="wipe(left)">
                                      <p:cBhvr>
                                        <p:cTn id="37" dur="1000"/>
                                        <p:tgtEl>
                                          <p:spTgt spid="298000"/>
                                        </p:tgtEl>
                                      </p:cBhvr>
                                    </p:animEffect>
                                  </p:childTnLst>
                                </p:cTn>
                              </p:par>
                            </p:childTnLst>
                          </p:cTn>
                        </p:par>
                        <p:par>
                          <p:cTn id="38" fill="hold" nodeType="afterGroup">
                            <p:stCondLst>
                              <p:cond delay="4500"/>
                            </p:stCondLst>
                            <p:childTnLst>
                              <p:par>
                                <p:cTn id="39" presetID="22" presetClass="entr" presetSubtype="8" fill="hold" nodeType="afterEffect">
                                  <p:stCondLst>
                                    <p:cond delay="0"/>
                                  </p:stCondLst>
                                  <p:childTnLst>
                                    <p:set>
                                      <p:cBhvr>
                                        <p:cTn id="40" dur="1" fill="hold">
                                          <p:stCondLst>
                                            <p:cond delay="0"/>
                                          </p:stCondLst>
                                        </p:cTn>
                                        <p:tgtEl>
                                          <p:spTgt spid="298003"/>
                                        </p:tgtEl>
                                        <p:attrNameLst>
                                          <p:attrName>style.visibility</p:attrName>
                                        </p:attrNameLst>
                                      </p:cBhvr>
                                      <p:to>
                                        <p:strVal val="visible"/>
                                      </p:to>
                                    </p:set>
                                    <p:animEffect transition="in" filter="wipe(left)">
                                      <p:cBhvr>
                                        <p:cTn id="41" dur="1000"/>
                                        <p:tgtEl>
                                          <p:spTgt spid="298003"/>
                                        </p:tgtEl>
                                      </p:cBhvr>
                                    </p:animEffect>
                                  </p:childTnLst>
                                </p:cTn>
                              </p:par>
                            </p:childTnLst>
                          </p:cTn>
                        </p:par>
                        <p:par>
                          <p:cTn id="42" fill="hold" nodeType="afterGroup">
                            <p:stCondLst>
                              <p:cond delay="5500"/>
                            </p:stCondLst>
                            <p:childTnLst>
                              <p:par>
                                <p:cTn id="43" presetID="22" presetClass="entr" presetSubtype="8" fill="hold" nodeType="afterEffect">
                                  <p:stCondLst>
                                    <p:cond delay="0"/>
                                  </p:stCondLst>
                                  <p:childTnLst>
                                    <p:set>
                                      <p:cBhvr>
                                        <p:cTn id="44" dur="1" fill="hold">
                                          <p:stCondLst>
                                            <p:cond delay="0"/>
                                          </p:stCondLst>
                                        </p:cTn>
                                        <p:tgtEl>
                                          <p:spTgt spid="298006"/>
                                        </p:tgtEl>
                                        <p:attrNameLst>
                                          <p:attrName>style.visibility</p:attrName>
                                        </p:attrNameLst>
                                      </p:cBhvr>
                                      <p:to>
                                        <p:strVal val="visible"/>
                                      </p:to>
                                    </p:set>
                                    <p:animEffect transition="in" filter="wipe(left)">
                                      <p:cBhvr>
                                        <p:cTn id="45" dur="1000"/>
                                        <p:tgtEl>
                                          <p:spTgt spid="298006"/>
                                        </p:tgtEl>
                                      </p:cBhvr>
                                    </p:animEffect>
                                  </p:childTnLst>
                                </p:cTn>
                              </p:par>
                            </p:childTnLst>
                          </p:cTn>
                        </p:par>
                        <p:par>
                          <p:cTn id="46" fill="hold" nodeType="afterGroup">
                            <p:stCondLst>
                              <p:cond delay="6500"/>
                            </p:stCondLst>
                            <p:childTnLst>
                              <p:par>
                                <p:cTn id="47" presetID="22" presetClass="entr" presetSubtype="8" fill="hold" nodeType="afterEffect">
                                  <p:stCondLst>
                                    <p:cond delay="0"/>
                                  </p:stCondLst>
                                  <p:childTnLst>
                                    <p:set>
                                      <p:cBhvr>
                                        <p:cTn id="48" dur="1" fill="hold">
                                          <p:stCondLst>
                                            <p:cond delay="0"/>
                                          </p:stCondLst>
                                        </p:cTn>
                                        <p:tgtEl>
                                          <p:spTgt spid="298009"/>
                                        </p:tgtEl>
                                        <p:attrNameLst>
                                          <p:attrName>style.visibility</p:attrName>
                                        </p:attrNameLst>
                                      </p:cBhvr>
                                      <p:to>
                                        <p:strVal val="visible"/>
                                      </p:to>
                                    </p:set>
                                    <p:animEffect transition="in" filter="wipe(left)">
                                      <p:cBhvr>
                                        <p:cTn id="49" dur="500"/>
                                        <p:tgtEl>
                                          <p:spTgt spid="29800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98013"/>
                                        </p:tgtEl>
                                        <p:attrNameLst>
                                          <p:attrName>style.visibility</p:attrName>
                                        </p:attrNameLst>
                                      </p:cBhvr>
                                      <p:to>
                                        <p:strVal val="visible"/>
                                      </p:to>
                                    </p:set>
                                    <p:animEffect transition="in" filter="wipe(up)">
                                      <p:cBhvr>
                                        <p:cTn id="54" dur="500"/>
                                        <p:tgtEl>
                                          <p:spTgt spid="2980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98012"/>
                                        </p:tgtEl>
                                        <p:attrNameLst>
                                          <p:attrName>style.visibility</p:attrName>
                                        </p:attrNameLst>
                                      </p:cBhvr>
                                      <p:to>
                                        <p:strVal val="visible"/>
                                      </p:to>
                                    </p:set>
                                    <p:animEffect transition="in" filter="wipe(left)">
                                      <p:cBhvr>
                                        <p:cTn id="59" dur="500"/>
                                        <p:tgtEl>
                                          <p:spTgt spid="29801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98014"/>
                                        </p:tgtEl>
                                        <p:attrNameLst>
                                          <p:attrName>style.visibility</p:attrName>
                                        </p:attrNameLst>
                                      </p:cBhvr>
                                      <p:to>
                                        <p:strVal val="visible"/>
                                      </p:to>
                                    </p:set>
                                    <p:animEffect transition="in" filter="wipe(down)">
                                      <p:cBhvr>
                                        <p:cTn id="64" dur="500"/>
                                        <p:tgtEl>
                                          <p:spTgt spid="29801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98015"/>
                                        </p:tgtEl>
                                        <p:attrNameLst>
                                          <p:attrName>style.visibility</p:attrName>
                                        </p:attrNameLst>
                                      </p:cBhvr>
                                      <p:to>
                                        <p:strVal val="visible"/>
                                      </p:to>
                                    </p:set>
                                    <p:animEffect transition="in" filter="wipe(left)">
                                      <p:cBhvr>
                                        <p:cTn id="69" dur="500"/>
                                        <p:tgtEl>
                                          <p:spTgt spid="29801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8" presetClass="entr" presetSubtype="3" fill="hold" nodeType="clickEffect">
                                  <p:stCondLst>
                                    <p:cond delay="0"/>
                                  </p:stCondLst>
                                  <p:childTnLst>
                                    <p:set>
                                      <p:cBhvr>
                                        <p:cTn id="73" dur="1" fill="hold">
                                          <p:stCondLst>
                                            <p:cond delay="0"/>
                                          </p:stCondLst>
                                        </p:cTn>
                                        <p:tgtEl>
                                          <p:spTgt spid="298036"/>
                                        </p:tgtEl>
                                        <p:attrNameLst>
                                          <p:attrName>style.visibility</p:attrName>
                                        </p:attrNameLst>
                                      </p:cBhvr>
                                      <p:to>
                                        <p:strVal val="visible"/>
                                      </p:to>
                                    </p:set>
                                    <p:animEffect transition="in" filter="strips(upRight)">
                                      <p:cBhvr>
                                        <p:cTn id="74" dur="500"/>
                                        <p:tgtEl>
                                          <p:spTgt spid="29803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8" presetClass="entr" presetSubtype="3" fill="hold" nodeType="clickEffect">
                                  <p:stCondLst>
                                    <p:cond delay="0"/>
                                  </p:stCondLst>
                                  <p:childTnLst>
                                    <p:set>
                                      <p:cBhvr>
                                        <p:cTn id="78" dur="1" fill="hold">
                                          <p:stCondLst>
                                            <p:cond delay="0"/>
                                          </p:stCondLst>
                                        </p:cTn>
                                        <p:tgtEl>
                                          <p:spTgt spid="298035"/>
                                        </p:tgtEl>
                                        <p:attrNameLst>
                                          <p:attrName>style.visibility</p:attrName>
                                        </p:attrNameLst>
                                      </p:cBhvr>
                                      <p:to>
                                        <p:strVal val="visible"/>
                                      </p:to>
                                    </p:set>
                                    <p:animEffect transition="in" filter="strips(upRight)">
                                      <p:cBhvr>
                                        <p:cTn id="79" dur="500"/>
                                        <p:tgtEl>
                                          <p:spTgt spid="2980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8" presetClass="entr" presetSubtype="3" fill="hold" nodeType="clickEffect">
                                  <p:stCondLst>
                                    <p:cond delay="0"/>
                                  </p:stCondLst>
                                  <p:childTnLst>
                                    <p:set>
                                      <p:cBhvr>
                                        <p:cTn id="83" dur="1" fill="hold">
                                          <p:stCondLst>
                                            <p:cond delay="0"/>
                                          </p:stCondLst>
                                        </p:cTn>
                                        <p:tgtEl>
                                          <p:spTgt spid="298037"/>
                                        </p:tgtEl>
                                        <p:attrNameLst>
                                          <p:attrName>style.visibility</p:attrName>
                                        </p:attrNameLst>
                                      </p:cBhvr>
                                      <p:to>
                                        <p:strVal val="visible"/>
                                      </p:to>
                                    </p:set>
                                    <p:animEffect transition="in" filter="strips(upRight)">
                                      <p:cBhvr>
                                        <p:cTn id="84" dur="500"/>
                                        <p:tgtEl>
                                          <p:spTgt spid="29803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298028"/>
                                        </p:tgtEl>
                                        <p:attrNameLst>
                                          <p:attrName>style.visibility</p:attrName>
                                        </p:attrNameLst>
                                      </p:cBhvr>
                                      <p:to>
                                        <p:strVal val="visible"/>
                                      </p:to>
                                    </p:set>
                                    <p:animEffect transition="in" filter="wipe(left)">
                                      <p:cBhvr>
                                        <p:cTn id="89" dur="500"/>
                                        <p:tgtEl>
                                          <p:spTgt spid="29802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8" presetClass="entr" presetSubtype="3" fill="hold" nodeType="clickEffect">
                                  <p:stCondLst>
                                    <p:cond delay="0"/>
                                  </p:stCondLst>
                                  <p:childTnLst>
                                    <p:set>
                                      <p:cBhvr>
                                        <p:cTn id="93" dur="1" fill="hold">
                                          <p:stCondLst>
                                            <p:cond delay="0"/>
                                          </p:stCondLst>
                                        </p:cTn>
                                        <p:tgtEl>
                                          <p:spTgt spid="298038"/>
                                        </p:tgtEl>
                                        <p:attrNameLst>
                                          <p:attrName>style.visibility</p:attrName>
                                        </p:attrNameLst>
                                      </p:cBhvr>
                                      <p:to>
                                        <p:strVal val="visible"/>
                                      </p:to>
                                    </p:set>
                                    <p:animEffect transition="in" filter="strips(upRight)">
                                      <p:cBhvr>
                                        <p:cTn id="94" dur="500"/>
                                        <p:tgtEl>
                                          <p:spTgt spid="29803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8" presetClass="entr" presetSubtype="3" fill="hold" nodeType="clickEffect">
                                  <p:stCondLst>
                                    <p:cond delay="0"/>
                                  </p:stCondLst>
                                  <p:childTnLst>
                                    <p:set>
                                      <p:cBhvr>
                                        <p:cTn id="98" dur="1" fill="hold">
                                          <p:stCondLst>
                                            <p:cond delay="0"/>
                                          </p:stCondLst>
                                        </p:cTn>
                                        <p:tgtEl>
                                          <p:spTgt spid="298039"/>
                                        </p:tgtEl>
                                        <p:attrNameLst>
                                          <p:attrName>style.visibility</p:attrName>
                                        </p:attrNameLst>
                                      </p:cBhvr>
                                      <p:to>
                                        <p:strVal val="visible"/>
                                      </p:to>
                                    </p:set>
                                    <p:animEffect transition="in" filter="strips(upRight)">
                                      <p:cBhvr>
                                        <p:cTn id="99" dur="500"/>
                                        <p:tgtEl>
                                          <p:spTgt spid="29803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298016"/>
                                        </p:tgtEl>
                                        <p:attrNameLst>
                                          <p:attrName>style.visibility</p:attrName>
                                        </p:attrNameLst>
                                      </p:cBhvr>
                                      <p:to>
                                        <p:strVal val="visible"/>
                                      </p:to>
                                    </p:set>
                                    <p:animEffect transition="in" filter="wipe(left)">
                                      <p:cBhvr>
                                        <p:cTn id="104" dur="500"/>
                                        <p:tgtEl>
                                          <p:spTgt spid="29801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298019"/>
                                        </p:tgtEl>
                                        <p:attrNameLst>
                                          <p:attrName>style.visibility</p:attrName>
                                        </p:attrNameLst>
                                      </p:cBhvr>
                                      <p:to>
                                        <p:strVal val="visible"/>
                                      </p:to>
                                    </p:set>
                                    <p:animEffect transition="in" filter="wipe(left)">
                                      <p:cBhvr>
                                        <p:cTn id="109" dur="500"/>
                                        <p:tgtEl>
                                          <p:spTgt spid="298019"/>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4" presetClass="entr" presetSubtype="32" fill="hold" nodeType="clickEffect">
                                  <p:stCondLst>
                                    <p:cond delay="0"/>
                                  </p:stCondLst>
                                  <p:childTnLst>
                                    <p:set>
                                      <p:cBhvr>
                                        <p:cTn id="113" dur="1" fill="hold">
                                          <p:stCondLst>
                                            <p:cond delay="0"/>
                                          </p:stCondLst>
                                        </p:cTn>
                                        <p:tgtEl>
                                          <p:spTgt spid="298040"/>
                                        </p:tgtEl>
                                        <p:attrNameLst>
                                          <p:attrName>style.visibility</p:attrName>
                                        </p:attrNameLst>
                                      </p:cBhvr>
                                      <p:to>
                                        <p:strVal val="visible"/>
                                      </p:to>
                                    </p:set>
                                    <p:animEffect transition="in" filter="box(out)">
                                      <p:cBhvr>
                                        <p:cTn id="114" dur="500"/>
                                        <p:tgtEl>
                                          <p:spTgt spid="29804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0"/>
                                          </p:stCondLst>
                                        </p:cTn>
                                        <p:tgtEl>
                                          <p:spTgt spid="298042"/>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98032"/>
                                        </p:tgtEl>
                                        <p:attrNameLst>
                                          <p:attrName>style.visibility</p:attrName>
                                        </p:attrNameLst>
                                      </p:cBhvr>
                                      <p:to>
                                        <p:strVal val="visible"/>
                                      </p:to>
                                    </p:set>
                                    <p:animEffect transition="in" filter="wipe(left)">
                                      <p:cBhvr>
                                        <p:cTn id="123" dur="500"/>
                                        <p:tgtEl>
                                          <p:spTgt spid="29803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4" fill="hold" nodeType="clickEffect">
                                  <p:stCondLst>
                                    <p:cond delay="0"/>
                                  </p:stCondLst>
                                  <p:childTnLst>
                                    <p:set>
                                      <p:cBhvr>
                                        <p:cTn id="127" dur="1" fill="hold">
                                          <p:stCondLst>
                                            <p:cond delay="0"/>
                                          </p:stCondLst>
                                        </p:cTn>
                                        <p:tgtEl>
                                          <p:spTgt spid="298022"/>
                                        </p:tgtEl>
                                        <p:attrNameLst>
                                          <p:attrName>style.visibility</p:attrName>
                                        </p:attrNameLst>
                                      </p:cBhvr>
                                      <p:to>
                                        <p:strVal val="visible"/>
                                      </p:to>
                                    </p:set>
                                    <p:animEffect transition="in" filter="wipe(down)">
                                      <p:cBhvr>
                                        <p:cTn id="128" dur="2000"/>
                                        <p:tgtEl>
                                          <p:spTgt spid="298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autoUpdateAnimBg="0"/>
      <p:bldP spid="297989" grpId="0" autoUpdateAnimBg="0"/>
      <p:bldP spid="298012" grpId="0" animBg="1"/>
      <p:bldP spid="298013" grpId="0" animBg="1"/>
      <p:bldP spid="298014" grpId="0" animBg="1"/>
      <p:bldP spid="298029" grpId="0"/>
      <p:bldP spid="298032" grpId="0" autoUpdateAnimBg="0"/>
      <p:bldP spid="29804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68" name="Object 4"/>
          <p:cNvGraphicFramePr>
            <a:graphicFrameLocks noChangeAspect="1"/>
          </p:cNvGraphicFramePr>
          <p:nvPr/>
        </p:nvGraphicFramePr>
        <p:xfrm>
          <a:off x="2124075" y="188913"/>
          <a:ext cx="3429000" cy="1271587"/>
        </p:xfrm>
        <a:graphic>
          <a:graphicData uri="http://schemas.openxmlformats.org/presentationml/2006/ole">
            <mc:AlternateContent xmlns:mc="http://schemas.openxmlformats.org/markup-compatibility/2006">
              <mc:Choice xmlns:v="urn:schemas-microsoft-com:vml" Requires="v">
                <p:oleObj spid="_x0000_s90261" name="公式" r:id="rId3" imgW="1273473" imgH="459639" progId="Equation.3">
                  <p:embed/>
                </p:oleObj>
              </mc:Choice>
              <mc:Fallback>
                <p:oleObj name="公式" r:id="rId3" imgW="1273473" imgH="45963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88913"/>
                        <a:ext cx="3429000" cy="12715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76200" cmpd="tri">
                            <a:solidFill>
                              <a:srgbClr val="9933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869" name="Text Box 5"/>
          <p:cNvSpPr txBox="1">
            <a:spLocks noChangeArrowheads="1"/>
          </p:cNvSpPr>
          <p:nvPr/>
        </p:nvSpPr>
        <p:spPr bwMode="auto">
          <a:xfrm>
            <a:off x="323850" y="1557338"/>
            <a:ext cx="8512175"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None/>
            </a:pPr>
            <a:r>
              <a:rPr kumimoji="1" lang="zh-CN" altLang="en-US" sz="2800" b="1">
                <a:solidFill>
                  <a:srgbClr val="FFFF00"/>
                </a:solidFill>
                <a:latin typeface="Times New Roman" panose="02020603050405020304" pitchFamily="18" charset="0"/>
                <a:ea typeface="黑体" panose="02010609060101010101" pitchFamily="49" charset="-122"/>
              </a:rPr>
              <a:t>结论：</a:t>
            </a:r>
            <a:r>
              <a:rPr kumimoji="1" lang="zh-CN" altLang="en-US" sz="2800" b="1">
                <a:latin typeface="Times New Roman" panose="02020603050405020304" pitchFamily="18" charset="0"/>
              </a:rPr>
              <a:t>给定试验电荷在静电场中移动时，电场力所作的功只与试验电荷的</a:t>
            </a:r>
            <a:r>
              <a:rPr kumimoji="1" lang="zh-CN" altLang="en-US" sz="2800" b="1">
                <a:solidFill>
                  <a:srgbClr val="FFFF00"/>
                </a:solidFill>
                <a:latin typeface="Times New Roman" panose="02020603050405020304" pitchFamily="18" charset="0"/>
              </a:rPr>
              <a:t>起点</a:t>
            </a:r>
            <a:r>
              <a:rPr kumimoji="1" lang="zh-CN" altLang="en-US" sz="2800" b="1">
                <a:latin typeface="Times New Roman" panose="02020603050405020304" pitchFamily="18" charset="0"/>
              </a:rPr>
              <a:t>和</a:t>
            </a:r>
            <a:r>
              <a:rPr kumimoji="1" lang="zh-CN" altLang="en-US" sz="2800" b="1">
                <a:solidFill>
                  <a:srgbClr val="FFFF00"/>
                </a:solidFill>
                <a:latin typeface="Times New Roman" panose="02020603050405020304" pitchFamily="18" charset="0"/>
              </a:rPr>
              <a:t>终点</a:t>
            </a:r>
            <a:r>
              <a:rPr kumimoji="1" lang="zh-CN" altLang="en-US" sz="2800" b="1">
                <a:latin typeface="Times New Roman" panose="02020603050405020304" pitchFamily="18" charset="0"/>
              </a:rPr>
              <a:t>的位置有关，而与路径无关。即电场力是</a:t>
            </a:r>
            <a:r>
              <a:rPr kumimoji="1" lang="zh-CN" altLang="en-US" sz="2800" b="1">
                <a:solidFill>
                  <a:schemeClr val="hlink"/>
                </a:solidFill>
                <a:latin typeface="Times New Roman" panose="02020603050405020304" pitchFamily="18" charset="0"/>
              </a:rPr>
              <a:t>保守力</a:t>
            </a:r>
            <a:r>
              <a:rPr kumimoji="1" lang="zh-CN" altLang="en-US" sz="2800" b="1">
                <a:latin typeface="Times New Roman" panose="02020603050405020304" pitchFamily="18" charset="0"/>
              </a:rPr>
              <a:t>。静电场是</a:t>
            </a:r>
            <a:r>
              <a:rPr kumimoji="1" lang="zh-CN" altLang="en-US" sz="2800" b="1">
                <a:solidFill>
                  <a:schemeClr val="hlink"/>
                </a:solidFill>
                <a:latin typeface="Times New Roman" panose="02020603050405020304" pitchFamily="18" charset="0"/>
              </a:rPr>
              <a:t>保守场</a:t>
            </a:r>
            <a:r>
              <a:rPr kumimoji="1" lang="zh-CN" altLang="en-US" sz="2800" b="1">
                <a:latin typeface="Times New Roman" panose="02020603050405020304" pitchFamily="18" charset="0"/>
              </a:rPr>
              <a:t>。</a:t>
            </a:r>
          </a:p>
        </p:txBody>
      </p:sp>
      <p:sp>
        <p:nvSpPr>
          <p:cNvPr id="164900" name="Rectangle 36"/>
          <p:cNvSpPr>
            <a:spLocks noChangeArrowheads="1"/>
          </p:cNvSpPr>
          <p:nvPr/>
        </p:nvSpPr>
        <p:spPr bwMode="auto">
          <a:xfrm>
            <a:off x="179388" y="3284538"/>
            <a:ext cx="5899150" cy="51911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chemeClr val="hlink"/>
                </a:solidFill>
                <a:latin typeface="宋体" panose="02010600030101010101" pitchFamily="2" charset="-122"/>
              </a:rPr>
              <a:t>对于由多个点电荷所组成的电场有：</a:t>
            </a:r>
          </a:p>
        </p:txBody>
      </p:sp>
      <p:graphicFrame>
        <p:nvGraphicFramePr>
          <p:cNvPr id="164901" name="Object 37"/>
          <p:cNvGraphicFramePr>
            <a:graphicFrameLocks noChangeAspect="1"/>
          </p:cNvGraphicFramePr>
          <p:nvPr/>
        </p:nvGraphicFramePr>
        <p:xfrm>
          <a:off x="1187450" y="4005263"/>
          <a:ext cx="5603875" cy="719137"/>
        </p:xfrm>
        <a:graphic>
          <a:graphicData uri="http://schemas.openxmlformats.org/presentationml/2006/ole">
            <mc:AlternateContent xmlns:mc="http://schemas.openxmlformats.org/markup-compatibility/2006">
              <mc:Choice xmlns:v="urn:schemas-microsoft-com:vml" Requires="v">
                <p:oleObj spid="_x0000_s90262" name="公式" r:id="rId5" imgW="2949045" imgH="306426" progId="Equation.3">
                  <p:embed/>
                </p:oleObj>
              </mc:Choice>
              <mc:Fallback>
                <p:oleObj name="公式" r:id="rId5" imgW="2949045" imgH="306426"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005263"/>
                        <a:ext cx="56038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902" name="Object 38"/>
          <p:cNvGraphicFramePr>
            <a:graphicFrameLocks noChangeAspect="1"/>
          </p:cNvGraphicFramePr>
          <p:nvPr/>
        </p:nvGraphicFramePr>
        <p:xfrm>
          <a:off x="1619250" y="4724400"/>
          <a:ext cx="2994025" cy="603250"/>
        </p:xfrm>
        <a:graphic>
          <a:graphicData uri="http://schemas.openxmlformats.org/presentationml/2006/ole">
            <mc:AlternateContent xmlns:mc="http://schemas.openxmlformats.org/markup-compatibility/2006">
              <mc:Choice xmlns:v="urn:schemas-microsoft-com:vml" Requires="v">
                <p:oleObj spid="_x0000_s90263" name="公式" r:id="rId7" imgW="943162" imgH="191482" progId="Equation.3">
                  <p:embed/>
                </p:oleObj>
              </mc:Choice>
              <mc:Fallback>
                <p:oleObj name="公式" r:id="rId7" imgW="943162" imgH="191482"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724400"/>
                        <a:ext cx="299402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904" name="Object 40"/>
          <p:cNvGraphicFramePr>
            <a:graphicFrameLocks noChangeAspect="1"/>
          </p:cNvGraphicFramePr>
          <p:nvPr/>
        </p:nvGraphicFramePr>
        <p:xfrm>
          <a:off x="1187450" y="5300663"/>
          <a:ext cx="6192838" cy="1008062"/>
        </p:xfrm>
        <a:graphic>
          <a:graphicData uri="http://schemas.openxmlformats.org/presentationml/2006/ole">
            <mc:AlternateContent xmlns:mc="http://schemas.openxmlformats.org/markup-compatibility/2006">
              <mc:Choice xmlns:v="urn:schemas-microsoft-com:vml" Requires="v">
                <p:oleObj spid="_x0000_s90264" name="公式" r:id="rId9" imgW="3432568" imgH="406985" progId="Equation.3">
                  <p:embed/>
                </p:oleObj>
              </mc:Choice>
              <mc:Fallback>
                <p:oleObj name="公式" r:id="rId9" imgW="3432568" imgH="406985"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300663"/>
                        <a:ext cx="6192838"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905" name="Text Box 41"/>
          <p:cNvSpPr txBox="1">
            <a:spLocks noChangeArrowheads="1"/>
          </p:cNvSpPr>
          <p:nvPr/>
        </p:nvSpPr>
        <p:spPr bwMode="auto">
          <a:xfrm>
            <a:off x="250825" y="6338888"/>
            <a:ext cx="4752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华文中宋" panose="02010600040101010101" pitchFamily="2" charset="-122"/>
                <a:ea typeface="华文中宋" panose="02010600040101010101" pitchFamily="2" charset="-122"/>
              </a:rPr>
              <a:t>对连续带电体有同样结论。</a:t>
            </a:r>
            <a:endParaRPr kumimoji="1" lang="zh-CN" altLang="en-US" sz="2800" b="1">
              <a:solidFill>
                <a:schemeClr val="hlink"/>
              </a:solidFill>
              <a:latin typeface="Times New Roman" panose="02020603050405020304" pitchFamily="18" charset="0"/>
              <a:ea typeface="华文中宋" panose="020106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box(out)">
                                      <p:cBhvr>
                                        <p:cTn id="7" dur="500"/>
                                        <p:tgtEl>
                                          <p:spTgt spid="164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4869"/>
                                        </p:tgtEl>
                                        <p:attrNameLst>
                                          <p:attrName>style.visibility</p:attrName>
                                        </p:attrNameLst>
                                      </p:cBhvr>
                                      <p:to>
                                        <p:strVal val="visible"/>
                                      </p:to>
                                    </p:set>
                                    <p:animEffect transition="in" filter="box(out)">
                                      <p:cBhvr>
                                        <p:cTn id="12" dur="500"/>
                                        <p:tgtEl>
                                          <p:spTgt spid="164869"/>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4900">
                                            <p:txEl>
                                              <p:pRg st="0" end="0"/>
                                            </p:txEl>
                                          </p:spTgt>
                                        </p:tgtEl>
                                        <p:attrNameLst>
                                          <p:attrName>style.visibility</p:attrName>
                                        </p:attrNameLst>
                                      </p:cBhvr>
                                      <p:to>
                                        <p:strVal val="visible"/>
                                      </p:to>
                                    </p:set>
                                    <p:animEffect transition="in" filter="wipe(left)">
                                      <p:cBhvr>
                                        <p:cTn id="16" dur="500"/>
                                        <p:tgtEl>
                                          <p:spTgt spid="16490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64901"/>
                                        </p:tgtEl>
                                        <p:attrNameLst>
                                          <p:attrName>style.visibility</p:attrName>
                                        </p:attrNameLst>
                                      </p:cBhvr>
                                      <p:to>
                                        <p:strVal val="visible"/>
                                      </p:to>
                                    </p:set>
                                    <p:animEffect transition="in" filter="wipe(left)">
                                      <p:cBhvr>
                                        <p:cTn id="21" dur="500"/>
                                        <p:tgtEl>
                                          <p:spTgt spid="1649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64902"/>
                                        </p:tgtEl>
                                        <p:attrNameLst>
                                          <p:attrName>style.visibility</p:attrName>
                                        </p:attrNameLst>
                                      </p:cBhvr>
                                      <p:to>
                                        <p:strVal val="visible"/>
                                      </p:to>
                                    </p:set>
                                    <p:animEffect transition="in" filter="wipe(left)">
                                      <p:cBhvr>
                                        <p:cTn id="26" dur="500"/>
                                        <p:tgtEl>
                                          <p:spTgt spid="16490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4905"/>
                                        </p:tgtEl>
                                        <p:attrNameLst>
                                          <p:attrName>style.visibility</p:attrName>
                                        </p:attrNameLst>
                                      </p:cBhvr>
                                      <p:to>
                                        <p:strVal val="visible"/>
                                      </p:to>
                                    </p:set>
                                    <p:animEffect transition="in" filter="wipe(left)">
                                      <p:cBhvr>
                                        <p:cTn id="31" dur="500"/>
                                        <p:tgtEl>
                                          <p:spTgt spid="1649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64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utoUpdateAnimBg="0"/>
      <p:bldP spid="164900" grpId="0" build="p" autoUpdateAnimBg="0" advAuto="0"/>
      <p:bldP spid="164905"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ext Box 2"/>
          <p:cNvSpPr txBox="1">
            <a:spLocks noChangeArrowheads="1"/>
          </p:cNvSpPr>
          <p:nvPr/>
        </p:nvSpPr>
        <p:spPr bwMode="auto">
          <a:xfrm>
            <a:off x="179388" y="333375"/>
            <a:ext cx="47005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100" b="1">
                <a:solidFill>
                  <a:schemeClr val="hlink"/>
                </a:solidFill>
                <a:latin typeface="华文中宋" panose="02010600040101010101" pitchFamily="2" charset="-122"/>
                <a:ea typeface="华文中宋" panose="02010600040101010101" pitchFamily="2" charset="-122"/>
              </a:rPr>
              <a:t>2</a:t>
            </a:r>
            <a:r>
              <a:rPr kumimoji="1" lang="zh-CN" altLang="en-US" sz="2100" b="1">
                <a:solidFill>
                  <a:schemeClr val="hlink"/>
                </a:solidFill>
                <a:latin typeface="华文中宋" panose="02010600040101010101" pitchFamily="2" charset="-122"/>
                <a:ea typeface="华文中宋" panose="02010600040101010101" pitchFamily="2" charset="-122"/>
              </a:rPr>
              <a:t>、</a:t>
            </a:r>
            <a:r>
              <a:rPr kumimoji="1" lang="zh-CN" altLang="en-US" sz="2600" b="1">
                <a:solidFill>
                  <a:schemeClr val="hlink"/>
                </a:solidFill>
                <a:latin typeface="华文中宋" panose="02010600040101010101" pitchFamily="2" charset="-122"/>
                <a:ea typeface="华文中宋" panose="02010600040101010101" pitchFamily="2" charset="-122"/>
              </a:rPr>
              <a:t>静电场的环路定理</a:t>
            </a:r>
          </a:p>
        </p:txBody>
      </p:sp>
      <p:sp>
        <p:nvSpPr>
          <p:cNvPr id="300035" name="Text Box 3"/>
          <p:cNvSpPr txBox="1">
            <a:spLocks noChangeArrowheads="1"/>
          </p:cNvSpPr>
          <p:nvPr/>
        </p:nvSpPr>
        <p:spPr bwMode="auto">
          <a:xfrm>
            <a:off x="755650" y="909638"/>
            <a:ext cx="7273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latin typeface="华文中宋" panose="02010600040101010101" pitchFamily="2" charset="-122"/>
                <a:ea typeface="华文中宋" panose="02010600040101010101" pitchFamily="2" charset="-122"/>
              </a:rPr>
              <a:t>在静电场</a:t>
            </a:r>
            <a:r>
              <a:rPr kumimoji="1" lang="zh-CN" altLang="zh-CN" sz="2300" b="1">
                <a:latin typeface="华文中宋" panose="02010600040101010101" pitchFamily="2" charset="-122"/>
                <a:ea typeface="华文中宋" panose="02010600040101010101" pitchFamily="2" charset="-122"/>
              </a:rPr>
              <a:t>中，沿闭合路径移动 </a:t>
            </a:r>
            <a:r>
              <a:rPr kumimoji="1" lang="en-US" altLang="zh-CN" sz="2800" b="1" i="1">
                <a:latin typeface="Times New Roman" panose="02020603050405020304" pitchFamily="18" charset="0"/>
                <a:ea typeface="华文中宋" panose="02010600040101010101" pitchFamily="2" charset="-122"/>
              </a:rPr>
              <a:t>q</a:t>
            </a:r>
            <a:r>
              <a:rPr kumimoji="1" lang="en-US" altLang="zh-CN" sz="2800" b="1" baseline="-25000">
                <a:latin typeface="BatangChe" panose="02030609000101010101" pitchFamily="49" charset="-127"/>
                <a:ea typeface="BatangChe" panose="02030609000101010101" pitchFamily="49" charset="-127"/>
              </a:rPr>
              <a:t>0</a:t>
            </a:r>
            <a:r>
              <a:rPr kumimoji="1" lang="en-US" altLang="zh-CN" sz="2300" b="1" baseline="-25000">
                <a:latin typeface="Times New Roman" panose="02020603050405020304" pitchFamily="18" charset="0"/>
                <a:ea typeface="华文中宋" panose="02010600040101010101" pitchFamily="2" charset="-122"/>
              </a:rPr>
              <a:t> </a:t>
            </a:r>
            <a:r>
              <a:rPr kumimoji="1" lang="zh-CN" altLang="en-US" sz="2300" b="1">
                <a:latin typeface="华文中宋" panose="02010600040101010101" pitchFamily="2" charset="-122"/>
                <a:ea typeface="华文中宋" panose="02010600040101010101" pitchFamily="2" charset="-122"/>
              </a:rPr>
              <a:t>，</a:t>
            </a:r>
            <a:r>
              <a:rPr kumimoji="1" lang="zh-CN" altLang="zh-CN" sz="2300" b="1">
                <a:latin typeface="华文中宋" panose="02010600040101010101" pitchFamily="2" charset="-122"/>
                <a:ea typeface="华文中宋" panose="02010600040101010101" pitchFamily="2" charset="-122"/>
              </a:rPr>
              <a:t>电场力</a:t>
            </a:r>
            <a:r>
              <a:rPr kumimoji="1" lang="zh-CN" altLang="en-US" sz="2300" b="1">
                <a:latin typeface="华文中宋" panose="02010600040101010101" pitchFamily="2" charset="-122"/>
                <a:ea typeface="华文中宋" panose="02010600040101010101" pitchFamily="2" charset="-122"/>
              </a:rPr>
              <a:t>作的</a:t>
            </a:r>
            <a:r>
              <a:rPr kumimoji="1" lang="zh-CN" altLang="zh-CN" sz="2300" b="1">
                <a:latin typeface="华文中宋" panose="02010600040101010101" pitchFamily="2" charset="-122"/>
                <a:ea typeface="华文中宋" panose="02010600040101010101" pitchFamily="2" charset="-122"/>
              </a:rPr>
              <a:t>功：</a:t>
            </a:r>
            <a:endParaRPr kumimoji="1" lang="zh-CN" altLang="en-US" sz="2300" b="1">
              <a:latin typeface="华文中宋" panose="02010600040101010101" pitchFamily="2" charset="-122"/>
              <a:ea typeface="华文中宋" panose="02010600040101010101" pitchFamily="2" charset="-122"/>
            </a:endParaRPr>
          </a:p>
        </p:txBody>
      </p:sp>
      <p:grpSp>
        <p:nvGrpSpPr>
          <p:cNvPr id="300036" name="Group 4"/>
          <p:cNvGrpSpPr>
            <a:grpSpLocks/>
          </p:cNvGrpSpPr>
          <p:nvPr/>
        </p:nvGrpSpPr>
        <p:grpSpPr bwMode="auto">
          <a:xfrm>
            <a:off x="6078538" y="1628775"/>
            <a:ext cx="1301750" cy="642938"/>
            <a:chOff x="3878" y="1117"/>
            <a:chExt cx="820" cy="405"/>
          </a:xfrm>
        </p:grpSpPr>
        <p:sp>
          <p:nvSpPr>
            <p:cNvPr id="91170" name="Oval 5"/>
            <p:cNvSpPr>
              <a:spLocks noChangeArrowheads="1"/>
            </p:cNvSpPr>
            <p:nvPr/>
          </p:nvSpPr>
          <p:spPr bwMode="auto">
            <a:xfrm>
              <a:off x="4231" y="1406"/>
              <a:ext cx="114" cy="116"/>
            </a:xfrm>
            <a:prstGeom prst="ellipse">
              <a:avLst/>
            </a:prstGeom>
            <a:gradFill rotWithShape="1">
              <a:gsLst>
                <a:gs pos="0">
                  <a:srgbClr val="CC0066"/>
                </a:gs>
                <a:gs pos="100000">
                  <a:srgbClr val="880044"/>
                </a:gs>
              </a:gsLst>
              <a:path path="shape">
                <a:fillToRect l="50000" t="50000" r="50000" b="50000"/>
              </a:path>
            </a:gra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1171" name="Text Box 6"/>
            <p:cNvSpPr txBox="1">
              <a:spLocks noChangeArrowheads="1"/>
            </p:cNvSpPr>
            <p:nvPr/>
          </p:nvSpPr>
          <p:spPr bwMode="auto">
            <a:xfrm>
              <a:off x="3878" y="1117"/>
              <a:ext cx="82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200" b="1">
                  <a:solidFill>
                    <a:schemeClr val="hlink"/>
                  </a:solidFill>
                  <a:latin typeface="Times New Roman" panose="02020603050405020304" pitchFamily="18" charset="0"/>
                  <a:ea typeface="华文中宋" panose="02010600040101010101" pitchFamily="2" charset="-122"/>
                </a:rPr>
                <a:t>场源电荷</a:t>
              </a:r>
            </a:p>
          </p:txBody>
        </p:sp>
      </p:grpSp>
      <p:sp>
        <p:nvSpPr>
          <p:cNvPr id="300039" name="Freeform 7"/>
          <p:cNvSpPr>
            <a:spLocks/>
          </p:cNvSpPr>
          <p:nvPr/>
        </p:nvSpPr>
        <p:spPr bwMode="auto">
          <a:xfrm>
            <a:off x="7524750" y="1916113"/>
            <a:ext cx="1033463" cy="1641475"/>
          </a:xfrm>
          <a:custGeom>
            <a:avLst/>
            <a:gdLst>
              <a:gd name="T0" fmla="*/ 2147483647 w 775"/>
              <a:gd name="T1" fmla="*/ 2147483647 h 1216"/>
              <a:gd name="T2" fmla="*/ 2147483647 w 775"/>
              <a:gd name="T3" fmla="*/ 2147483647 h 1216"/>
              <a:gd name="T4" fmla="*/ 2147483647 w 775"/>
              <a:gd name="T5" fmla="*/ 2147483647 h 1216"/>
              <a:gd name="T6" fmla="*/ 2147483647 w 775"/>
              <a:gd name="T7" fmla="*/ 2147483647 h 1216"/>
              <a:gd name="T8" fmla="*/ 2147483647 w 775"/>
              <a:gd name="T9" fmla="*/ 2147483647 h 1216"/>
              <a:gd name="T10" fmla="*/ 2147483647 w 775"/>
              <a:gd name="T11" fmla="*/ 2147483647 h 1216"/>
              <a:gd name="T12" fmla="*/ 2147483647 w 775"/>
              <a:gd name="T13" fmla="*/ 2147483647 h 1216"/>
              <a:gd name="T14" fmla="*/ 2147483647 w 775"/>
              <a:gd name="T15" fmla="*/ 2147483647 h 1216"/>
              <a:gd name="T16" fmla="*/ 0 w 775"/>
              <a:gd name="T17" fmla="*/ 2147483647 h 1216"/>
              <a:gd name="T18" fmla="*/ 2147483647 w 775"/>
              <a:gd name="T19" fmla="*/ 2147483647 h 1216"/>
              <a:gd name="T20" fmla="*/ 2147483647 w 775"/>
              <a:gd name="T21" fmla="*/ 2147483647 h 1216"/>
              <a:gd name="T22" fmla="*/ 2147483647 w 775"/>
              <a:gd name="T23" fmla="*/ 2147483647 h 1216"/>
              <a:gd name="T24" fmla="*/ 2147483647 w 775"/>
              <a:gd name="T25" fmla="*/ 2147483647 h 1216"/>
              <a:gd name="T26" fmla="*/ 2147483647 w 775"/>
              <a:gd name="T27" fmla="*/ 2147483647 h 1216"/>
              <a:gd name="T28" fmla="*/ 2147483647 w 775"/>
              <a:gd name="T29" fmla="*/ 2147483647 h 1216"/>
              <a:gd name="T30" fmla="*/ 2147483647 w 775"/>
              <a:gd name="T31" fmla="*/ 2147483647 h 1216"/>
              <a:gd name="T32" fmla="*/ 2147483647 w 775"/>
              <a:gd name="T33" fmla="*/ 2147483647 h 1216"/>
              <a:gd name="T34" fmla="*/ 2147483647 w 775"/>
              <a:gd name="T35" fmla="*/ 2147483647 h 1216"/>
              <a:gd name="T36" fmla="*/ 2147483647 w 775"/>
              <a:gd name="T37" fmla="*/ 2147483647 h 1216"/>
              <a:gd name="T38" fmla="*/ 2147483647 w 775"/>
              <a:gd name="T39" fmla="*/ 0 h 1216"/>
              <a:gd name="T40" fmla="*/ 2147483647 w 775"/>
              <a:gd name="T41" fmla="*/ 2147483647 h 12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75" h="1216">
                <a:moveTo>
                  <a:pt x="296" y="16"/>
                </a:moveTo>
                <a:cubicBezTo>
                  <a:pt x="267" y="31"/>
                  <a:pt x="237" y="41"/>
                  <a:pt x="208" y="56"/>
                </a:cubicBezTo>
                <a:cubicBezTo>
                  <a:pt x="186" y="100"/>
                  <a:pt x="144" y="123"/>
                  <a:pt x="120" y="168"/>
                </a:cubicBezTo>
                <a:cubicBezTo>
                  <a:pt x="94" y="215"/>
                  <a:pt x="80" y="264"/>
                  <a:pt x="56" y="312"/>
                </a:cubicBezTo>
                <a:cubicBezTo>
                  <a:pt x="53" y="325"/>
                  <a:pt x="51" y="339"/>
                  <a:pt x="48" y="352"/>
                </a:cubicBezTo>
                <a:cubicBezTo>
                  <a:pt x="46" y="363"/>
                  <a:pt x="42" y="373"/>
                  <a:pt x="40" y="384"/>
                </a:cubicBezTo>
                <a:cubicBezTo>
                  <a:pt x="34" y="411"/>
                  <a:pt x="24" y="464"/>
                  <a:pt x="24" y="464"/>
                </a:cubicBezTo>
                <a:cubicBezTo>
                  <a:pt x="21" y="509"/>
                  <a:pt x="20" y="555"/>
                  <a:pt x="16" y="600"/>
                </a:cubicBezTo>
                <a:cubicBezTo>
                  <a:pt x="12" y="643"/>
                  <a:pt x="0" y="728"/>
                  <a:pt x="0" y="728"/>
                </a:cubicBezTo>
                <a:cubicBezTo>
                  <a:pt x="3" y="803"/>
                  <a:pt x="3" y="877"/>
                  <a:pt x="8" y="952"/>
                </a:cubicBezTo>
                <a:cubicBezTo>
                  <a:pt x="13" y="1038"/>
                  <a:pt x="85" y="1107"/>
                  <a:pt x="144" y="1160"/>
                </a:cubicBezTo>
                <a:cubicBezTo>
                  <a:pt x="174" y="1187"/>
                  <a:pt x="187" y="1204"/>
                  <a:pt x="224" y="1216"/>
                </a:cubicBezTo>
                <a:cubicBezTo>
                  <a:pt x="272" y="1208"/>
                  <a:pt x="325" y="1200"/>
                  <a:pt x="368" y="1176"/>
                </a:cubicBezTo>
                <a:cubicBezTo>
                  <a:pt x="441" y="1136"/>
                  <a:pt x="366" y="1163"/>
                  <a:pt x="424" y="1144"/>
                </a:cubicBezTo>
                <a:cubicBezTo>
                  <a:pt x="466" y="1111"/>
                  <a:pt x="562" y="1046"/>
                  <a:pt x="592" y="1000"/>
                </a:cubicBezTo>
                <a:cubicBezTo>
                  <a:pt x="631" y="941"/>
                  <a:pt x="612" y="967"/>
                  <a:pt x="648" y="920"/>
                </a:cubicBezTo>
                <a:cubicBezTo>
                  <a:pt x="691" y="704"/>
                  <a:pt x="775" y="456"/>
                  <a:pt x="656" y="248"/>
                </a:cubicBezTo>
                <a:cubicBezTo>
                  <a:pt x="607" y="162"/>
                  <a:pt x="546" y="103"/>
                  <a:pt x="464" y="48"/>
                </a:cubicBezTo>
                <a:cubicBezTo>
                  <a:pt x="431" y="26"/>
                  <a:pt x="398" y="21"/>
                  <a:pt x="360" y="8"/>
                </a:cubicBezTo>
                <a:cubicBezTo>
                  <a:pt x="352" y="5"/>
                  <a:pt x="336" y="0"/>
                  <a:pt x="336" y="0"/>
                </a:cubicBezTo>
                <a:cubicBezTo>
                  <a:pt x="300" y="9"/>
                  <a:pt x="312" y="0"/>
                  <a:pt x="296" y="16"/>
                </a:cubicBezTo>
                <a:close/>
              </a:path>
            </a:pathLst>
          </a:custGeom>
          <a:solidFill>
            <a:srgbClr val="FFFFFF">
              <a:alpha val="0"/>
            </a:srgbClr>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0073" name="Group 41"/>
          <p:cNvGrpSpPr>
            <a:grpSpLocks/>
          </p:cNvGrpSpPr>
          <p:nvPr/>
        </p:nvGrpSpPr>
        <p:grpSpPr bwMode="auto">
          <a:xfrm>
            <a:off x="7164388" y="2276475"/>
            <a:ext cx="403225" cy="623888"/>
            <a:chOff x="4513" y="1434"/>
            <a:chExt cx="254" cy="393"/>
          </a:xfrm>
        </p:grpSpPr>
        <p:sp>
          <p:nvSpPr>
            <p:cNvPr id="91168" name="Line 9"/>
            <p:cNvSpPr>
              <a:spLocks noChangeShapeType="1"/>
            </p:cNvSpPr>
            <p:nvPr/>
          </p:nvSpPr>
          <p:spPr bwMode="auto">
            <a:xfrm flipV="1">
              <a:off x="4740" y="1480"/>
              <a:ext cx="27" cy="34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1169" name="Object 10"/>
            <p:cNvGraphicFramePr>
              <a:graphicFrameLocks noChangeAspect="1"/>
            </p:cNvGraphicFramePr>
            <p:nvPr/>
          </p:nvGraphicFramePr>
          <p:xfrm>
            <a:off x="4513" y="1434"/>
            <a:ext cx="188" cy="272"/>
          </p:xfrm>
          <a:graphic>
            <a:graphicData uri="http://schemas.openxmlformats.org/presentationml/2006/ole">
              <mc:AlternateContent xmlns:mc="http://schemas.openxmlformats.org/markup-compatibility/2006">
                <mc:Choice xmlns:v="urn:schemas-microsoft-com:vml" Requires="v">
                  <p:oleObj spid="_x0000_s91732" name="公式" r:id="rId3" imgW="138828" imgH="191482" progId="Equation.3">
                    <p:embed/>
                  </p:oleObj>
                </mc:Choice>
                <mc:Fallback>
                  <p:oleObj name="公式" r:id="rId3" imgW="138828" imgH="191482"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 y="1434"/>
                          <a:ext cx="18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0043" name="Group 11"/>
          <p:cNvGrpSpPr>
            <a:grpSpLocks/>
          </p:cNvGrpSpPr>
          <p:nvPr/>
        </p:nvGrpSpPr>
        <p:grpSpPr bwMode="auto">
          <a:xfrm>
            <a:off x="8385175" y="2525713"/>
            <a:ext cx="363538" cy="490537"/>
            <a:chOff x="5100" y="1696"/>
            <a:chExt cx="229" cy="309"/>
          </a:xfrm>
        </p:grpSpPr>
        <p:graphicFrame>
          <p:nvGraphicFramePr>
            <p:cNvPr id="91166" name="Object 12"/>
            <p:cNvGraphicFramePr>
              <a:graphicFrameLocks noChangeAspect="1"/>
            </p:cNvGraphicFramePr>
            <p:nvPr/>
          </p:nvGraphicFramePr>
          <p:xfrm>
            <a:off x="5158" y="1696"/>
            <a:ext cx="171" cy="190"/>
          </p:xfrm>
          <a:graphic>
            <a:graphicData uri="http://schemas.openxmlformats.org/presentationml/2006/ole">
              <mc:AlternateContent xmlns:mc="http://schemas.openxmlformats.org/markup-compatibility/2006">
                <mc:Choice xmlns:v="urn:schemas-microsoft-com:vml" Requires="v">
                  <p:oleObj spid="_x0000_s91733" name="公式" r:id="rId5" imgW="359080" imgH="397350" progId="Equation.3">
                    <p:embed/>
                  </p:oleObj>
                </mc:Choice>
                <mc:Fallback>
                  <p:oleObj name="公式" r:id="rId5" imgW="359080" imgH="39735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8" y="1696"/>
                          <a:ext cx="171"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67" name="Line 13"/>
            <p:cNvSpPr>
              <a:spLocks noChangeShapeType="1"/>
            </p:cNvSpPr>
            <p:nvPr/>
          </p:nvSpPr>
          <p:spPr bwMode="auto">
            <a:xfrm flipV="1">
              <a:off x="5100" y="1812"/>
              <a:ext cx="39" cy="193"/>
            </a:xfrm>
            <a:prstGeom prst="line">
              <a:avLst/>
            </a:prstGeom>
            <a:noFill/>
            <a:ln w="28575">
              <a:solidFill>
                <a:schemeClr val="hlink"/>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0046" name="Group 14"/>
          <p:cNvGrpSpPr>
            <a:grpSpLocks/>
          </p:cNvGrpSpPr>
          <p:nvPr/>
        </p:nvGrpSpPr>
        <p:grpSpPr bwMode="auto">
          <a:xfrm>
            <a:off x="7908925" y="1666875"/>
            <a:ext cx="317500" cy="352425"/>
            <a:chOff x="4825" y="1177"/>
            <a:chExt cx="240" cy="261"/>
          </a:xfrm>
        </p:grpSpPr>
        <p:graphicFrame>
          <p:nvGraphicFramePr>
            <p:cNvPr id="91164" name="Object 15"/>
            <p:cNvGraphicFramePr>
              <a:graphicFrameLocks noChangeAspect="1"/>
            </p:cNvGraphicFramePr>
            <p:nvPr/>
          </p:nvGraphicFramePr>
          <p:xfrm>
            <a:off x="4914" y="1177"/>
            <a:ext cx="151" cy="225"/>
          </p:xfrm>
          <a:graphic>
            <a:graphicData uri="http://schemas.openxmlformats.org/presentationml/2006/ole">
              <mc:AlternateContent xmlns:mc="http://schemas.openxmlformats.org/markup-compatibility/2006">
                <mc:Choice xmlns:v="urn:schemas-microsoft-com:vml" Requires="v">
                  <p:oleObj spid="_x0000_s91734" name="公式" r:id="rId7" imgW="215502" imgH="330310" progId="Equation.3">
                    <p:embed/>
                  </p:oleObj>
                </mc:Choice>
                <mc:Fallback>
                  <p:oleObj name="公式" r:id="rId7" imgW="215502" imgH="33031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4" y="1177"/>
                          <a:ext cx="15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5" name="Object 16"/>
            <p:cNvGraphicFramePr>
              <a:graphicFrameLocks noChangeAspect="1"/>
            </p:cNvGraphicFramePr>
            <p:nvPr/>
          </p:nvGraphicFramePr>
          <p:xfrm>
            <a:off x="4825" y="1354"/>
            <a:ext cx="85" cy="84"/>
          </p:xfrm>
          <a:graphic>
            <a:graphicData uri="http://schemas.openxmlformats.org/presentationml/2006/ole">
              <mc:AlternateContent xmlns:mc="http://schemas.openxmlformats.org/markup-compatibility/2006">
                <mc:Choice xmlns:v="urn:schemas-microsoft-com:vml" Requires="v">
                  <p:oleObj spid="_x0000_s91735" name="公式" r:id="rId9" imgW="129329" imgH="129329" progId="Equation.3">
                    <p:embed/>
                  </p:oleObj>
                </mc:Choice>
                <mc:Fallback>
                  <p:oleObj name="公式" r:id="rId9" imgW="129329" imgH="129329"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5" y="1354"/>
                          <a:ext cx="85" cy="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0049" name="Group 17"/>
          <p:cNvGrpSpPr>
            <a:grpSpLocks/>
          </p:cNvGrpSpPr>
          <p:nvPr/>
        </p:nvGrpSpPr>
        <p:grpSpPr bwMode="auto">
          <a:xfrm>
            <a:off x="7753350" y="3514725"/>
            <a:ext cx="266700" cy="349250"/>
            <a:chOff x="4689" y="2565"/>
            <a:chExt cx="200" cy="259"/>
          </a:xfrm>
        </p:grpSpPr>
        <p:graphicFrame>
          <p:nvGraphicFramePr>
            <p:cNvPr id="91162" name="Object 18"/>
            <p:cNvGraphicFramePr>
              <a:graphicFrameLocks noChangeAspect="1"/>
            </p:cNvGraphicFramePr>
            <p:nvPr/>
          </p:nvGraphicFramePr>
          <p:xfrm>
            <a:off x="4722" y="2648"/>
            <a:ext cx="167" cy="176"/>
          </p:xfrm>
          <a:graphic>
            <a:graphicData uri="http://schemas.openxmlformats.org/presentationml/2006/ole">
              <mc:AlternateContent xmlns:mc="http://schemas.openxmlformats.org/markup-compatibility/2006">
                <mc:Choice xmlns:v="urn:schemas-microsoft-com:vml" Requires="v">
                  <p:oleObj spid="_x0000_s91736" name="公式" r:id="rId11" imgW="244137" imgH="253772" progId="Equation.3">
                    <p:embed/>
                  </p:oleObj>
                </mc:Choice>
                <mc:Fallback>
                  <p:oleObj name="公式" r:id="rId11" imgW="244137" imgH="253772"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2" y="2648"/>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3" name="Object 19"/>
            <p:cNvGraphicFramePr>
              <a:graphicFrameLocks noChangeAspect="1"/>
            </p:cNvGraphicFramePr>
            <p:nvPr/>
          </p:nvGraphicFramePr>
          <p:xfrm>
            <a:off x="4689" y="2565"/>
            <a:ext cx="85" cy="82"/>
          </p:xfrm>
          <a:graphic>
            <a:graphicData uri="http://schemas.openxmlformats.org/presentationml/2006/ole">
              <mc:AlternateContent xmlns:mc="http://schemas.openxmlformats.org/markup-compatibility/2006">
                <mc:Choice xmlns:v="urn:schemas-microsoft-com:vml" Requires="v">
                  <p:oleObj spid="_x0000_s91737" name="公式" r:id="rId13" imgW="129329" imgH="129329" progId="Equation.3">
                    <p:embed/>
                  </p:oleObj>
                </mc:Choice>
                <mc:Fallback>
                  <p:oleObj name="公式" r:id="rId13" imgW="129329" imgH="129329"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9" y="2565"/>
                          <a:ext cx="85" cy="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0052" name="Group 20"/>
          <p:cNvGrpSpPr>
            <a:grpSpLocks/>
          </p:cNvGrpSpPr>
          <p:nvPr/>
        </p:nvGrpSpPr>
        <p:grpSpPr bwMode="auto">
          <a:xfrm>
            <a:off x="0" y="1339137"/>
            <a:ext cx="4356100" cy="840503"/>
            <a:chOff x="839" y="1154"/>
            <a:chExt cx="1109" cy="220"/>
          </a:xfrm>
        </p:grpSpPr>
        <p:graphicFrame>
          <p:nvGraphicFramePr>
            <p:cNvPr id="91159" name="Object 21"/>
            <p:cNvGraphicFramePr>
              <a:graphicFrameLocks noChangeAspect="1"/>
            </p:cNvGraphicFramePr>
            <p:nvPr/>
          </p:nvGraphicFramePr>
          <p:xfrm>
            <a:off x="1064" y="1192"/>
            <a:ext cx="884" cy="182"/>
          </p:xfrm>
          <a:graphic>
            <a:graphicData uri="http://schemas.openxmlformats.org/presentationml/2006/ole">
              <mc:AlternateContent xmlns:mc="http://schemas.openxmlformats.org/markup-compatibility/2006">
                <mc:Choice xmlns:v="urn:schemas-microsoft-com:vml" Requires="v">
                  <p:oleObj spid="_x0000_s91738" name="公式" r:id="rId15" imgW="1450570" imgH="253772" progId="Equation.3">
                    <p:embed/>
                  </p:oleObj>
                </mc:Choice>
                <mc:Fallback>
                  <p:oleObj name="公式" r:id="rId15" imgW="1450570" imgH="253772"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 y="1192"/>
                          <a:ext cx="88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0" name="Object 22"/>
            <p:cNvGraphicFramePr>
              <a:graphicFrameLocks noChangeAspect="1"/>
            </p:cNvGraphicFramePr>
            <p:nvPr/>
          </p:nvGraphicFramePr>
          <p:xfrm>
            <a:off x="839" y="1207"/>
            <a:ext cx="143" cy="143"/>
          </p:xfrm>
          <a:graphic>
            <a:graphicData uri="http://schemas.openxmlformats.org/presentationml/2006/ole">
              <mc:AlternateContent xmlns:mc="http://schemas.openxmlformats.org/markup-compatibility/2006">
                <mc:Choice xmlns:v="urn:schemas-microsoft-com:vml" Requires="v">
                  <p:oleObj spid="_x0000_s91739" name="公式" r:id="rId17" imgW="138828" imgH="138828" progId="Equation.3">
                    <p:embed/>
                  </p:oleObj>
                </mc:Choice>
                <mc:Fallback>
                  <p:oleObj name="公式" r:id="rId17" imgW="138828" imgH="138828"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9" y="1207"/>
                          <a:ext cx="143"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61" name="Object 23"/>
            <p:cNvGraphicFramePr>
              <a:graphicFrameLocks noChangeAspect="1"/>
            </p:cNvGraphicFramePr>
            <p:nvPr>
              <p:extLst>
                <p:ext uri="{D42A27DB-BD31-4B8C-83A1-F6EECF244321}">
                  <p14:modId xmlns:p14="http://schemas.microsoft.com/office/powerpoint/2010/main" val="1592107109"/>
                </p:ext>
              </p:extLst>
            </p:nvPr>
          </p:nvGraphicFramePr>
          <p:xfrm>
            <a:off x="1701" y="1154"/>
            <a:ext cx="143" cy="220"/>
          </p:xfrm>
          <a:graphic>
            <a:graphicData uri="http://schemas.openxmlformats.org/presentationml/2006/ole">
              <mc:AlternateContent xmlns:mc="http://schemas.openxmlformats.org/markup-compatibility/2006">
                <mc:Choice xmlns:v="urn:schemas-microsoft-com:vml" Requires="v">
                  <p:oleObj spid="_x0000_s91740" name="公式" r:id="rId19" imgW="138828" imgH="138828" progId="Equation.3">
                    <p:embed/>
                  </p:oleObj>
                </mc:Choice>
                <mc:Fallback>
                  <p:oleObj name="公式" r:id="rId19" imgW="138828" imgH="138828"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1" y="1154"/>
                          <a:ext cx="143" cy="220"/>
                        </a:xfrm>
                        <a:prstGeom prst="rect">
                          <a:avLst/>
                        </a:prstGeom>
                        <a:noFill/>
                        <a:ln>
                          <a:noFill/>
                        </a:ln>
                        <a:effectLst/>
                      </p:spPr>
                    </p:pic>
                  </p:oleObj>
                </mc:Fallback>
              </mc:AlternateContent>
            </a:graphicData>
          </a:graphic>
        </p:graphicFrame>
      </p:grpSp>
      <p:graphicFrame>
        <p:nvGraphicFramePr>
          <p:cNvPr id="300056" name="Object 24"/>
          <p:cNvGraphicFramePr>
            <a:graphicFrameLocks noChangeAspect="1"/>
          </p:cNvGraphicFramePr>
          <p:nvPr/>
        </p:nvGraphicFramePr>
        <p:xfrm>
          <a:off x="1042988" y="2997200"/>
          <a:ext cx="5002212" cy="657225"/>
        </p:xfrm>
        <a:graphic>
          <a:graphicData uri="http://schemas.openxmlformats.org/presentationml/2006/ole">
            <mc:AlternateContent xmlns:mc="http://schemas.openxmlformats.org/markup-compatibility/2006">
              <mc:Choice xmlns:v="urn:schemas-microsoft-com:vml" Requires="v">
                <p:oleObj spid="_x0000_s91741" name="公式" r:id="rId21" imgW="5223084" imgH="612852" progId="Equation.3">
                  <p:embed/>
                </p:oleObj>
              </mc:Choice>
              <mc:Fallback>
                <p:oleObj name="公式" r:id="rId21" imgW="5223084" imgH="612852"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2988" y="2997200"/>
                        <a:ext cx="500221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57" name="Object 25"/>
          <p:cNvGraphicFramePr>
            <a:graphicFrameLocks noChangeAspect="1"/>
          </p:cNvGraphicFramePr>
          <p:nvPr/>
        </p:nvGraphicFramePr>
        <p:xfrm>
          <a:off x="1042988" y="2133600"/>
          <a:ext cx="4587875" cy="684213"/>
        </p:xfrm>
        <a:graphic>
          <a:graphicData uri="http://schemas.openxmlformats.org/presentationml/2006/ole">
            <mc:AlternateContent xmlns:mc="http://schemas.openxmlformats.org/markup-compatibility/2006">
              <mc:Choice xmlns:v="urn:schemas-microsoft-com:vml" Requires="v">
                <p:oleObj spid="_x0000_s91742" name="公式" r:id="rId23" imgW="4787465" imgH="636736" progId="Equation.3">
                  <p:embed/>
                </p:oleObj>
              </mc:Choice>
              <mc:Fallback>
                <p:oleObj name="公式" r:id="rId23" imgW="4787465" imgH="636736" progId="Equation.3">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2988" y="2133600"/>
                        <a:ext cx="4587875"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58" name="Object 26"/>
          <p:cNvGraphicFramePr>
            <a:graphicFrameLocks noChangeAspect="1"/>
          </p:cNvGraphicFramePr>
          <p:nvPr/>
        </p:nvGraphicFramePr>
        <p:xfrm>
          <a:off x="1331913" y="4221163"/>
          <a:ext cx="342900" cy="307975"/>
        </p:xfrm>
        <a:graphic>
          <a:graphicData uri="http://schemas.openxmlformats.org/presentationml/2006/ole">
            <mc:AlternateContent xmlns:mc="http://schemas.openxmlformats.org/markup-compatibility/2006">
              <mc:Choice xmlns:v="urn:schemas-microsoft-com:vml" Requires="v">
                <p:oleObj spid="_x0000_s91743" name="公式" r:id="rId25" imgW="229752" imgH="205867" progId="Equation.3">
                  <p:embed/>
                </p:oleObj>
              </mc:Choice>
              <mc:Fallback>
                <p:oleObj name="公式" r:id="rId25" imgW="229752" imgH="205867"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31913" y="4221163"/>
                        <a:ext cx="3429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60" name="Text Box 28"/>
          <p:cNvSpPr txBox="1">
            <a:spLocks noChangeArrowheads="1"/>
          </p:cNvSpPr>
          <p:nvPr/>
        </p:nvSpPr>
        <p:spPr bwMode="auto">
          <a:xfrm>
            <a:off x="468313" y="4941888"/>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chemeClr val="hlink"/>
                </a:solidFill>
                <a:latin typeface="华文中宋" panose="02010600040101010101" pitchFamily="2" charset="-122"/>
                <a:ea typeface="华文中宋" panose="02010600040101010101" pitchFamily="2" charset="-122"/>
              </a:rPr>
              <a:t>2.1. </a:t>
            </a:r>
            <a:r>
              <a:rPr kumimoji="1" lang="zh-CN" altLang="en-US" sz="2400" b="1">
                <a:solidFill>
                  <a:schemeClr val="hlink"/>
                </a:solidFill>
                <a:latin typeface="华文中宋" panose="02010600040101010101" pitchFamily="2" charset="-122"/>
                <a:ea typeface="华文中宋" panose="02010600040101010101" pitchFamily="2" charset="-122"/>
              </a:rPr>
              <a:t>静电场</a:t>
            </a:r>
            <a:r>
              <a:rPr kumimoji="1" lang="zh-CN" altLang="zh-CN" sz="2400" b="1">
                <a:solidFill>
                  <a:schemeClr val="hlink"/>
                </a:solidFill>
                <a:latin typeface="华文中宋" panose="02010600040101010101" pitchFamily="2" charset="-122"/>
                <a:ea typeface="华文中宋" panose="02010600040101010101" pitchFamily="2" charset="-122"/>
              </a:rPr>
              <a:t>的环路定理</a:t>
            </a:r>
            <a:r>
              <a:rPr kumimoji="1" lang="zh-CN" altLang="en-US" sz="2400" b="1">
                <a:solidFill>
                  <a:schemeClr val="hlink"/>
                </a:solidFill>
                <a:latin typeface="华文中宋" panose="02010600040101010101" pitchFamily="2" charset="-122"/>
                <a:ea typeface="华文中宋" panose="02010600040101010101" pitchFamily="2" charset="-122"/>
              </a:rPr>
              <a:t> </a:t>
            </a:r>
            <a:r>
              <a:rPr kumimoji="1" lang="en-US" altLang="zh-CN" sz="2400" b="1">
                <a:solidFill>
                  <a:schemeClr val="hlink"/>
                </a:solidFill>
                <a:latin typeface="Times New Roman" panose="02020603050405020304" pitchFamily="18" charset="0"/>
                <a:ea typeface="华文中宋" panose="02010600040101010101" pitchFamily="2" charset="-122"/>
              </a:rPr>
              <a:t>—</a:t>
            </a:r>
          </a:p>
        </p:txBody>
      </p:sp>
      <p:grpSp>
        <p:nvGrpSpPr>
          <p:cNvPr id="300061" name="Group 29"/>
          <p:cNvGrpSpPr>
            <a:grpSpLocks/>
          </p:cNvGrpSpPr>
          <p:nvPr/>
        </p:nvGrpSpPr>
        <p:grpSpPr bwMode="auto">
          <a:xfrm>
            <a:off x="3792538" y="5353050"/>
            <a:ext cx="4962525" cy="519113"/>
            <a:chOff x="2389" y="3372"/>
            <a:chExt cx="3126" cy="327"/>
          </a:xfrm>
        </p:grpSpPr>
        <p:sp>
          <p:nvSpPr>
            <p:cNvPr id="91157" name="Text Box 30"/>
            <p:cNvSpPr txBox="1">
              <a:spLocks noChangeArrowheads="1"/>
            </p:cNvSpPr>
            <p:nvPr/>
          </p:nvSpPr>
          <p:spPr bwMode="auto">
            <a:xfrm>
              <a:off x="2389" y="3372"/>
              <a:ext cx="31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solidFill>
                    <a:schemeClr val="hlink"/>
                  </a:solidFill>
                  <a:latin typeface="华文中宋" panose="02010600040101010101" pitchFamily="2" charset="-122"/>
                  <a:ea typeface="华文中宋" panose="02010600040101010101" pitchFamily="2" charset="-122"/>
                </a:rPr>
                <a:t>线积分</a:t>
              </a:r>
              <a:r>
                <a:rPr kumimoji="1" lang="en-US" altLang="zh-CN" sz="2300" b="1">
                  <a:solidFill>
                    <a:schemeClr val="hlink"/>
                  </a:solidFill>
                  <a:latin typeface="Times New Roman" panose="02020603050405020304" pitchFamily="18" charset="0"/>
                  <a:ea typeface="华文中宋" panose="02010600040101010101" pitchFamily="2" charset="-122"/>
                </a:rPr>
                <a:t>( </a:t>
              </a:r>
              <a:r>
                <a:rPr kumimoji="1" lang="zh-CN" altLang="en-US" sz="2300" b="1">
                  <a:solidFill>
                    <a:schemeClr val="hlink"/>
                  </a:solidFill>
                  <a:latin typeface="华文中宋" panose="02010600040101010101" pitchFamily="2" charset="-122"/>
                  <a:ea typeface="华文中宋" panose="02010600040101010101" pitchFamily="2" charset="-122"/>
                </a:rPr>
                <a:t>称    的环流 ）</a:t>
              </a:r>
              <a:r>
                <a:rPr kumimoji="1" lang="en-US" altLang="zh-CN" sz="2800" b="1">
                  <a:solidFill>
                    <a:schemeClr val="hlink"/>
                  </a:solidFill>
                  <a:latin typeface="Times New Roman" panose="02020603050405020304" pitchFamily="18" charset="0"/>
                  <a:ea typeface="华文中宋" panose="02010600040101010101" pitchFamily="2" charset="-122"/>
                </a:rPr>
                <a:t>= 0</a:t>
              </a:r>
              <a:r>
                <a:rPr kumimoji="1" lang="en-US" altLang="zh-CN" sz="2400" b="1">
                  <a:solidFill>
                    <a:schemeClr val="hlink"/>
                  </a:solidFill>
                  <a:latin typeface="Times New Roman" panose="02020603050405020304" pitchFamily="18" charset="0"/>
                  <a:ea typeface="华文中宋" panose="02010600040101010101" pitchFamily="2" charset="-122"/>
                </a:rPr>
                <a:t>  </a:t>
              </a:r>
              <a:r>
                <a:rPr kumimoji="1" lang="zh-CN" altLang="en-US" sz="2400" b="1">
                  <a:solidFill>
                    <a:schemeClr val="hlink"/>
                  </a:solidFill>
                  <a:latin typeface="Times New Roman" panose="02020603050405020304" pitchFamily="18" charset="0"/>
                  <a:ea typeface="华文中宋" panose="02010600040101010101" pitchFamily="2" charset="-122"/>
                </a:rPr>
                <a:t>。</a:t>
              </a:r>
            </a:p>
          </p:txBody>
        </p:sp>
        <p:graphicFrame>
          <p:nvGraphicFramePr>
            <p:cNvPr id="91158" name="Object 31"/>
            <p:cNvGraphicFramePr>
              <a:graphicFrameLocks noChangeAspect="1"/>
            </p:cNvGraphicFramePr>
            <p:nvPr/>
          </p:nvGraphicFramePr>
          <p:xfrm>
            <a:off x="3334" y="3430"/>
            <a:ext cx="229" cy="216"/>
          </p:xfrm>
          <a:graphic>
            <a:graphicData uri="http://schemas.openxmlformats.org/presentationml/2006/ole">
              <mc:AlternateContent xmlns:mc="http://schemas.openxmlformats.org/markup-compatibility/2006">
                <mc:Choice xmlns:v="urn:schemas-microsoft-com:vml" Requires="v">
                  <p:oleObj spid="_x0000_s91744" name="公式" r:id="rId27" imgW="445254" imgH="320811" progId="Equation.3">
                    <p:embed/>
                  </p:oleObj>
                </mc:Choice>
                <mc:Fallback>
                  <p:oleObj name="公式" r:id="rId27" imgW="445254" imgH="320811" progId="Equation.3">
                    <p:embed/>
                    <p:pic>
                      <p:nvPicPr>
                        <p:cNvPr id="0" name="Object 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34" y="3430"/>
                          <a:ext cx="229"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0068" name="Rectangle 36"/>
          <p:cNvSpPr>
            <a:spLocks noChangeArrowheads="1"/>
          </p:cNvSpPr>
          <p:nvPr/>
        </p:nvSpPr>
        <p:spPr bwMode="auto">
          <a:xfrm>
            <a:off x="3822700" y="4941888"/>
            <a:ext cx="51419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300" b="1">
                <a:solidFill>
                  <a:schemeClr val="hlink"/>
                </a:solidFill>
                <a:latin typeface="Times New Roman" panose="02020603050405020304" pitchFamily="18" charset="0"/>
                <a:ea typeface="华文中宋" panose="02010600040101010101" pitchFamily="2" charset="-122"/>
              </a:rPr>
              <a:t>静电场中电场强度沿任意闭合路径的</a:t>
            </a:r>
          </a:p>
        </p:txBody>
      </p:sp>
      <p:grpSp>
        <p:nvGrpSpPr>
          <p:cNvPr id="300069" name="Group 37"/>
          <p:cNvGrpSpPr>
            <a:grpSpLocks/>
          </p:cNvGrpSpPr>
          <p:nvPr/>
        </p:nvGrpSpPr>
        <p:grpSpPr bwMode="auto">
          <a:xfrm>
            <a:off x="7392988" y="2709863"/>
            <a:ext cx="635000" cy="431800"/>
            <a:chOff x="4657" y="1707"/>
            <a:chExt cx="400" cy="272"/>
          </a:xfrm>
        </p:grpSpPr>
        <p:graphicFrame>
          <p:nvGraphicFramePr>
            <p:cNvPr id="91155" name="Object 38"/>
            <p:cNvGraphicFramePr>
              <a:graphicFrameLocks noChangeAspect="1"/>
            </p:cNvGraphicFramePr>
            <p:nvPr/>
          </p:nvGraphicFramePr>
          <p:xfrm>
            <a:off x="4657" y="1752"/>
            <a:ext cx="128" cy="128"/>
          </p:xfrm>
          <a:graphic>
            <a:graphicData uri="http://schemas.openxmlformats.org/presentationml/2006/ole">
              <mc:AlternateContent xmlns:mc="http://schemas.openxmlformats.org/markup-compatibility/2006">
                <mc:Choice xmlns:v="urn:schemas-microsoft-com:vml" Requires="v">
                  <p:oleObj spid="_x0000_s91745" name="公式" r:id="rId29" imgW="177097" imgH="177097" progId="Equation.3">
                    <p:embed/>
                  </p:oleObj>
                </mc:Choice>
                <mc:Fallback>
                  <p:oleObj name="公式" r:id="rId29" imgW="177097" imgH="177097" progId="Equation.3">
                    <p:embed/>
                    <p:pic>
                      <p:nvPicPr>
                        <p:cNvPr id="0"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57" y="1752"/>
                          <a:ext cx="128"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6" name="Object 39"/>
            <p:cNvGraphicFramePr>
              <a:graphicFrameLocks noChangeAspect="1"/>
            </p:cNvGraphicFramePr>
            <p:nvPr/>
          </p:nvGraphicFramePr>
          <p:xfrm>
            <a:off x="4809" y="1707"/>
            <a:ext cx="248" cy="272"/>
          </p:xfrm>
          <a:graphic>
            <a:graphicData uri="http://schemas.openxmlformats.org/presentationml/2006/ole">
              <mc:AlternateContent xmlns:mc="http://schemas.openxmlformats.org/markup-compatibility/2006">
                <mc:Choice xmlns:v="urn:schemas-microsoft-com:vml" Requires="v">
                  <p:oleObj spid="_x0000_s91746" name="公式" r:id="rId31" imgW="368580" imgH="406985" progId="Equation.3">
                    <p:embed/>
                  </p:oleObj>
                </mc:Choice>
                <mc:Fallback>
                  <p:oleObj name="公式" r:id="rId31" imgW="368580" imgH="406985" progId="Equation.3">
                    <p:embed/>
                    <p:pic>
                      <p:nvPicPr>
                        <p:cNvPr id="0" name="Object 3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09" y="1707"/>
                          <a:ext cx="2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0072" name="Object 40"/>
          <p:cNvGraphicFramePr>
            <a:graphicFrameLocks noChangeAspect="1"/>
          </p:cNvGraphicFramePr>
          <p:nvPr/>
        </p:nvGraphicFramePr>
        <p:xfrm>
          <a:off x="2771775" y="4005263"/>
          <a:ext cx="2286000" cy="950912"/>
        </p:xfrm>
        <a:graphic>
          <a:graphicData uri="http://schemas.openxmlformats.org/presentationml/2006/ole">
            <mc:AlternateContent xmlns:mc="http://schemas.openxmlformats.org/markup-compatibility/2006">
              <mc:Choice xmlns:v="urn:schemas-microsoft-com:vml" Requires="v">
                <p:oleObj spid="_x0000_s91747" name="公式" r:id="rId33" imgW="675006" imgH="268157" progId="Equation.3">
                  <p:embed/>
                </p:oleObj>
              </mc:Choice>
              <mc:Fallback>
                <p:oleObj name="公式" r:id="rId33" imgW="675006" imgH="268157" progId="Equation.3">
                  <p:embed/>
                  <p:pic>
                    <p:nvPicPr>
                      <p:cNvPr id="0" name="Object 4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771775" y="4005263"/>
                        <a:ext cx="2286000" cy="95091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wipe(left)">
                                      <p:cBhvr>
                                        <p:cTn id="7" dur="500"/>
                                        <p:tgtEl>
                                          <p:spTgt spid="300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wipe(left)">
                                      <p:cBhvr>
                                        <p:cTn id="12" dur="500"/>
                                        <p:tgtEl>
                                          <p:spTgt spid="300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0036"/>
                                        </p:tgtEl>
                                        <p:attrNameLst>
                                          <p:attrName>style.visibility</p:attrName>
                                        </p:attrNameLst>
                                      </p:cBhvr>
                                      <p:to>
                                        <p:strVal val="visible"/>
                                      </p:to>
                                    </p:set>
                                    <p:animEffect transition="in" filter="wipe(left)">
                                      <p:cBhvr>
                                        <p:cTn id="17" dur="500"/>
                                        <p:tgtEl>
                                          <p:spTgt spid="3000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300039"/>
                                        </p:tgtEl>
                                        <p:attrNameLst>
                                          <p:attrName>style.visibility</p:attrName>
                                        </p:attrNameLst>
                                      </p:cBhvr>
                                      <p:to>
                                        <p:strVal val="visible"/>
                                      </p:to>
                                    </p:set>
                                    <p:animEffect transition="in" filter="wheel(4)">
                                      <p:cBhvr>
                                        <p:cTn id="22" dur="500"/>
                                        <p:tgtEl>
                                          <p:spTgt spid="3000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0069"/>
                                        </p:tgtEl>
                                        <p:attrNameLst>
                                          <p:attrName>style.visibility</p:attrName>
                                        </p:attrNameLst>
                                      </p:cBhvr>
                                      <p:to>
                                        <p:strVal val="visible"/>
                                      </p:to>
                                    </p:set>
                                    <p:animEffect transition="in" filter="wipe(left)">
                                      <p:cBhvr>
                                        <p:cTn id="27" dur="500"/>
                                        <p:tgtEl>
                                          <p:spTgt spid="3000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0052"/>
                                        </p:tgtEl>
                                        <p:attrNameLst>
                                          <p:attrName>style.visibility</p:attrName>
                                        </p:attrNameLst>
                                      </p:cBhvr>
                                      <p:to>
                                        <p:strVal val="visible"/>
                                      </p:to>
                                    </p:set>
                                    <p:animEffect transition="in" filter="wipe(left)">
                                      <p:cBhvr>
                                        <p:cTn id="32" dur="500"/>
                                        <p:tgtEl>
                                          <p:spTgt spid="3000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00049"/>
                                        </p:tgtEl>
                                        <p:attrNameLst>
                                          <p:attrName>style.visibility</p:attrName>
                                        </p:attrNameLst>
                                      </p:cBhvr>
                                      <p:to>
                                        <p:strVal val="visible"/>
                                      </p:to>
                                    </p:set>
                                    <p:animEffect transition="in" filter="wipe(left)">
                                      <p:cBhvr>
                                        <p:cTn id="37" dur="500"/>
                                        <p:tgtEl>
                                          <p:spTgt spid="3000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30007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300046"/>
                                        </p:tgtEl>
                                        <p:attrNameLst>
                                          <p:attrName>style.visibility</p:attrName>
                                        </p:attrNameLst>
                                      </p:cBhvr>
                                      <p:to>
                                        <p:strVal val="visible"/>
                                      </p:to>
                                    </p:set>
                                    <p:animEffect transition="in" filter="wipe(down)">
                                      <p:cBhvr>
                                        <p:cTn id="46" dur="500"/>
                                        <p:tgtEl>
                                          <p:spTgt spid="3000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300043"/>
                                        </p:tgtEl>
                                        <p:attrNameLst>
                                          <p:attrName>style.visibility</p:attrName>
                                        </p:attrNameLst>
                                      </p:cBhvr>
                                      <p:to>
                                        <p:strVal val="visible"/>
                                      </p:to>
                                    </p:set>
                                    <p:animEffect transition="in" filter="wipe(up)">
                                      <p:cBhvr>
                                        <p:cTn id="51" dur="500"/>
                                        <p:tgtEl>
                                          <p:spTgt spid="30004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300057"/>
                                        </p:tgtEl>
                                        <p:attrNameLst>
                                          <p:attrName>style.visibility</p:attrName>
                                        </p:attrNameLst>
                                      </p:cBhvr>
                                      <p:to>
                                        <p:strVal val="visible"/>
                                      </p:to>
                                    </p:set>
                                    <p:animEffect transition="in" filter="wipe(left)">
                                      <p:cBhvr>
                                        <p:cTn id="56" dur="500"/>
                                        <p:tgtEl>
                                          <p:spTgt spid="30005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300056"/>
                                        </p:tgtEl>
                                        <p:attrNameLst>
                                          <p:attrName>style.visibility</p:attrName>
                                        </p:attrNameLst>
                                      </p:cBhvr>
                                      <p:to>
                                        <p:strVal val="visible"/>
                                      </p:to>
                                    </p:set>
                                    <p:animEffect transition="in" filter="wipe(left)">
                                      <p:cBhvr>
                                        <p:cTn id="61" dur="500"/>
                                        <p:tgtEl>
                                          <p:spTgt spid="30005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00058"/>
                                        </p:tgtEl>
                                        <p:attrNameLst>
                                          <p:attrName>style.visibility</p:attrName>
                                        </p:attrNameLst>
                                      </p:cBhvr>
                                      <p:to>
                                        <p:strVal val="visible"/>
                                      </p:to>
                                    </p:set>
                                    <p:animEffect transition="in" filter="wipe(left)">
                                      <p:cBhvr>
                                        <p:cTn id="66" dur="500"/>
                                        <p:tgtEl>
                                          <p:spTgt spid="30005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ntr" presetSubtype="32" fill="hold" nodeType="clickEffect">
                                  <p:stCondLst>
                                    <p:cond delay="0"/>
                                  </p:stCondLst>
                                  <p:childTnLst>
                                    <p:set>
                                      <p:cBhvr>
                                        <p:cTn id="70" dur="1" fill="hold">
                                          <p:stCondLst>
                                            <p:cond delay="0"/>
                                          </p:stCondLst>
                                        </p:cTn>
                                        <p:tgtEl>
                                          <p:spTgt spid="300072"/>
                                        </p:tgtEl>
                                        <p:attrNameLst>
                                          <p:attrName>style.visibility</p:attrName>
                                        </p:attrNameLst>
                                      </p:cBhvr>
                                      <p:to>
                                        <p:strVal val="visible"/>
                                      </p:to>
                                    </p:set>
                                    <p:animEffect transition="in" filter="box(out)">
                                      <p:cBhvr>
                                        <p:cTn id="71" dur="500"/>
                                        <p:tgtEl>
                                          <p:spTgt spid="30007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00060"/>
                                        </p:tgtEl>
                                        <p:attrNameLst>
                                          <p:attrName>style.visibility</p:attrName>
                                        </p:attrNameLst>
                                      </p:cBhvr>
                                      <p:to>
                                        <p:strVal val="visible"/>
                                      </p:to>
                                    </p:set>
                                    <p:animEffect transition="in" filter="wipe(left)">
                                      <p:cBhvr>
                                        <p:cTn id="76" dur="500"/>
                                        <p:tgtEl>
                                          <p:spTgt spid="30006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00068"/>
                                        </p:tgtEl>
                                        <p:attrNameLst>
                                          <p:attrName>style.visibility</p:attrName>
                                        </p:attrNameLst>
                                      </p:cBhvr>
                                      <p:to>
                                        <p:strVal val="visible"/>
                                      </p:to>
                                    </p:set>
                                    <p:animEffect transition="in" filter="wipe(left)">
                                      <p:cBhvr>
                                        <p:cTn id="81" dur="500"/>
                                        <p:tgtEl>
                                          <p:spTgt spid="3000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00061"/>
                                        </p:tgtEl>
                                        <p:attrNameLst>
                                          <p:attrName>style.visibility</p:attrName>
                                        </p:attrNameLst>
                                      </p:cBhvr>
                                      <p:to>
                                        <p:strVal val="visible"/>
                                      </p:to>
                                    </p:set>
                                    <p:animEffect transition="in" filter="wipe(left)">
                                      <p:cBhvr>
                                        <p:cTn id="86" dur="500"/>
                                        <p:tgtEl>
                                          <p:spTgt spid="300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autoUpdateAnimBg="0"/>
      <p:bldP spid="300035" grpId="0" autoUpdateAnimBg="0"/>
      <p:bldP spid="300039" grpId="0" animBg="1"/>
      <p:bldP spid="300060" grpId="0" autoUpdateAnimBg="0"/>
      <p:bldP spid="30006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Text Box 3"/>
          <p:cNvSpPr txBox="1">
            <a:spLocks noChangeArrowheads="1"/>
          </p:cNvSpPr>
          <p:nvPr/>
        </p:nvSpPr>
        <p:spPr bwMode="auto">
          <a:xfrm>
            <a:off x="755650" y="2852738"/>
            <a:ext cx="661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华文中宋" panose="02010600040101010101" pitchFamily="2" charset="-122"/>
                <a:ea typeface="华文中宋" panose="02010600040101010101" pitchFamily="2" charset="-122"/>
              </a:rPr>
              <a:t>静电场力是</a:t>
            </a:r>
            <a:r>
              <a:rPr kumimoji="1" lang="zh-CN" altLang="en-US" sz="2400" b="1">
                <a:solidFill>
                  <a:srgbClr val="FF0000"/>
                </a:solidFill>
                <a:latin typeface="华文中宋" panose="02010600040101010101" pitchFamily="2" charset="-122"/>
                <a:ea typeface="华文中宋" panose="02010600040101010101" pitchFamily="2" charset="-122"/>
              </a:rPr>
              <a:t>保守力</a:t>
            </a:r>
            <a:r>
              <a:rPr kumimoji="1" lang="zh-CN" altLang="en-US" sz="2400" b="1">
                <a:latin typeface="华文中宋" panose="02010600040101010101" pitchFamily="2" charset="-122"/>
                <a:ea typeface="华文中宋" panose="02010600040101010101" pitchFamily="2" charset="-122"/>
              </a:rPr>
              <a:t>，作功与路径无关。</a:t>
            </a:r>
          </a:p>
        </p:txBody>
      </p:sp>
      <p:sp>
        <p:nvSpPr>
          <p:cNvPr id="301060" name="Text Box 4"/>
          <p:cNvSpPr txBox="1">
            <a:spLocks noChangeArrowheads="1"/>
          </p:cNvSpPr>
          <p:nvPr/>
        </p:nvSpPr>
        <p:spPr bwMode="auto">
          <a:xfrm>
            <a:off x="468313" y="1557338"/>
            <a:ext cx="333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chemeClr val="hlink"/>
                </a:solidFill>
                <a:latin typeface="华文中宋" panose="02010600040101010101" pitchFamily="2" charset="-122"/>
                <a:ea typeface="华文中宋" panose="02010600040101010101" pitchFamily="2" charset="-122"/>
              </a:rPr>
              <a:t>2.2. </a:t>
            </a:r>
            <a:r>
              <a:rPr kumimoji="1" lang="zh-CN" altLang="en-US" sz="2400" b="1">
                <a:solidFill>
                  <a:schemeClr val="hlink"/>
                </a:solidFill>
                <a:latin typeface="华文中宋" panose="02010600040101010101" pitchFamily="2" charset="-122"/>
                <a:ea typeface="华文中宋" panose="02010600040101010101" pitchFamily="2" charset="-122"/>
              </a:rPr>
              <a:t>环路定理的意义</a:t>
            </a:r>
          </a:p>
        </p:txBody>
      </p:sp>
      <p:sp>
        <p:nvSpPr>
          <p:cNvPr id="301061" name="Rectangle 5"/>
          <p:cNvSpPr>
            <a:spLocks noChangeArrowheads="1"/>
          </p:cNvSpPr>
          <p:nvPr/>
        </p:nvSpPr>
        <p:spPr bwMode="auto">
          <a:xfrm>
            <a:off x="755650" y="2349500"/>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静电场是</a:t>
            </a:r>
            <a:r>
              <a:rPr kumimoji="1" lang="zh-CN" altLang="en-US" sz="2400" b="1">
                <a:solidFill>
                  <a:srgbClr val="FF0000"/>
                </a:solidFill>
                <a:latin typeface="Times New Roman" panose="02020603050405020304" pitchFamily="18" charset="0"/>
                <a:ea typeface="华文中宋" panose="02010600040101010101" pitchFamily="2" charset="-122"/>
              </a:rPr>
              <a:t>保守场</a:t>
            </a:r>
            <a:r>
              <a:rPr kumimoji="1" lang="zh-CN" altLang="en-US" sz="2400" b="1">
                <a:solidFill>
                  <a:srgbClr val="00008A"/>
                </a:solidFill>
                <a:latin typeface="Times New Roman" panose="02020603050405020304" pitchFamily="18" charset="0"/>
                <a:ea typeface="华文中宋" panose="02010600040101010101" pitchFamily="2" charset="-122"/>
              </a:rPr>
              <a:t> </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无旋场 </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a:t>
            </a:r>
          </a:p>
        </p:txBody>
      </p:sp>
      <p:grpSp>
        <p:nvGrpSpPr>
          <p:cNvPr id="301062" name="Group 6"/>
          <p:cNvGrpSpPr>
            <a:grpSpLocks/>
          </p:cNvGrpSpPr>
          <p:nvPr/>
        </p:nvGrpSpPr>
        <p:grpSpPr bwMode="auto">
          <a:xfrm>
            <a:off x="755650" y="3429000"/>
            <a:ext cx="6408738" cy="457200"/>
            <a:chOff x="612" y="1933"/>
            <a:chExt cx="4037" cy="288"/>
          </a:xfrm>
        </p:grpSpPr>
        <p:sp>
          <p:nvSpPr>
            <p:cNvPr id="92172" name="Rectangle 7"/>
            <p:cNvSpPr>
              <a:spLocks noChangeArrowheads="1"/>
            </p:cNvSpPr>
            <p:nvPr/>
          </p:nvSpPr>
          <p:spPr bwMode="auto">
            <a:xfrm>
              <a:off x="612" y="1933"/>
              <a:ext cx="40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ea typeface="华文中宋" panose="02010600040101010101" pitchFamily="2" charset="-122"/>
                </a:rPr>
                <a:t>环路定理要求电场线（</a:t>
              </a:r>
              <a:r>
                <a:rPr kumimoji="1" lang="zh-CN" altLang="en-US" sz="2400" b="1">
                  <a:solidFill>
                    <a:srgbClr val="000066"/>
                  </a:solidFill>
                  <a:latin typeface="Times New Roman" panose="02020603050405020304" pitchFamily="18" charset="0"/>
                  <a:ea typeface="华文中宋" panose="02010600040101010101" pitchFamily="2" charset="-122"/>
                </a:rPr>
                <a:t>　</a:t>
              </a:r>
              <a:r>
                <a:rPr kumimoji="1" lang="zh-CN" altLang="en-US" sz="2400" b="1">
                  <a:solidFill>
                    <a:srgbClr val="FF0000"/>
                  </a:solidFill>
                  <a:latin typeface="Times New Roman" panose="02020603050405020304" pitchFamily="18" charset="0"/>
                  <a:ea typeface="华文中宋" panose="02010600040101010101" pitchFamily="2" charset="-122"/>
                </a:rPr>
                <a:t>线</a:t>
              </a:r>
              <a:r>
                <a:rPr kumimoji="1" lang="zh-CN" altLang="en-US" sz="2400" b="1">
                  <a:latin typeface="Times New Roman" panose="02020603050405020304" pitchFamily="18" charset="0"/>
                  <a:ea typeface="华文中宋" panose="02010600040101010101" pitchFamily="2" charset="-122"/>
                </a:rPr>
                <a:t>）不能闭合。</a:t>
              </a:r>
            </a:p>
          </p:txBody>
        </p:sp>
        <p:graphicFrame>
          <p:nvGraphicFramePr>
            <p:cNvPr id="92173" name="Object 8"/>
            <p:cNvGraphicFramePr>
              <a:graphicFrameLocks noChangeAspect="1"/>
            </p:cNvGraphicFramePr>
            <p:nvPr/>
          </p:nvGraphicFramePr>
          <p:xfrm>
            <a:off x="2562" y="1933"/>
            <a:ext cx="200" cy="232"/>
          </p:xfrm>
          <a:graphic>
            <a:graphicData uri="http://schemas.openxmlformats.org/presentationml/2006/ole">
              <mc:AlternateContent xmlns:mc="http://schemas.openxmlformats.org/markup-compatibility/2006">
                <mc:Choice xmlns:v="urn:schemas-microsoft-com:vml" Requires="v">
                  <p:oleObj spid="_x0000_s92279" name="公式" r:id="rId3" imgW="292041" imgH="344695" progId="Equation.3">
                    <p:embed/>
                  </p:oleObj>
                </mc:Choice>
                <mc:Fallback>
                  <p:oleObj name="公式" r:id="rId3" imgW="292041" imgH="34469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 y="1933"/>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1065" name="Text Box 9"/>
          <p:cNvSpPr txBox="1">
            <a:spLocks noChangeArrowheads="1"/>
          </p:cNvSpPr>
          <p:nvPr/>
        </p:nvSpPr>
        <p:spPr bwMode="auto">
          <a:xfrm>
            <a:off x="395288" y="4005263"/>
            <a:ext cx="216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100" b="1">
                <a:latin typeface="Times New Roman" panose="02020603050405020304" pitchFamily="18" charset="0"/>
                <a:ea typeface="华文中宋" panose="02010600040101010101" pitchFamily="2" charset="-122"/>
              </a:rPr>
              <a:t>★</a:t>
            </a:r>
            <a:r>
              <a:rPr kumimoji="1" lang="en-US" altLang="zh-CN" sz="2400" b="1">
                <a:latin typeface="Times New Roman" panose="02020603050405020304" pitchFamily="18" charset="0"/>
                <a:ea typeface="华文中宋" panose="02010600040101010101" pitchFamily="2" charset="-122"/>
              </a:rPr>
              <a:t> </a:t>
            </a:r>
            <a:r>
              <a:rPr kumimoji="1" lang="zh-CN" altLang="en-US" sz="2400" b="1">
                <a:latin typeface="Times New Roman" panose="02020603050405020304" pitchFamily="18" charset="0"/>
                <a:ea typeface="华文中宋" panose="02010600040101010101" pitchFamily="2" charset="-122"/>
              </a:rPr>
              <a:t>结论：</a:t>
            </a:r>
          </a:p>
        </p:txBody>
      </p:sp>
      <p:grpSp>
        <p:nvGrpSpPr>
          <p:cNvPr id="301066" name="Group 10"/>
          <p:cNvGrpSpPr>
            <a:grpSpLocks/>
          </p:cNvGrpSpPr>
          <p:nvPr/>
        </p:nvGrpSpPr>
        <p:grpSpPr bwMode="auto">
          <a:xfrm>
            <a:off x="900113" y="4868863"/>
            <a:ext cx="7850187" cy="457200"/>
            <a:chOff x="657" y="2643"/>
            <a:chExt cx="4945" cy="288"/>
          </a:xfrm>
        </p:grpSpPr>
        <p:sp>
          <p:nvSpPr>
            <p:cNvPr id="92170" name="Text Box 11"/>
            <p:cNvSpPr txBox="1">
              <a:spLocks noChangeArrowheads="1"/>
            </p:cNvSpPr>
            <p:nvPr/>
          </p:nvSpPr>
          <p:spPr bwMode="auto">
            <a:xfrm>
              <a:off x="797" y="2643"/>
              <a:ext cx="48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1">
                  <a:solidFill>
                    <a:srgbClr val="800000"/>
                  </a:solidFill>
                  <a:latin typeface="Times New Roman" panose="02020603050405020304" pitchFamily="18" charset="0"/>
                  <a:ea typeface="华文中宋" panose="02010600040101010101" pitchFamily="2" charset="-122"/>
                </a:rPr>
                <a:t> </a:t>
              </a:r>
              <a:r>
                <a:rPr kumimoji="1" lang="zh-CN" altLang="en-US" sz="2400" b="1">
                  <a:solidFill>
                    <a:schemeClr val="hlink"/>
                  </a:solidFill>
                  <a:latin typeface="Times New Roman" panose="02020603050405020304" pitchFamily="18" charset="0"/>
                  <a:ea typeface="华文中宋" panose="02010600040101010101" pitchFamily="2" charset="-122"/>
                </a:rPr>
                <a:t>遵守高斯定理和环路定理说明静电场是</a:t>
              </a:r>
              <a:r>
                <a:rPr kumimoji="1" lang="zh-CN" altLang="en-US" sz="2400" b="1">
                  <a:solidFill>
                    <a:srgbClr val="FF0000"/>
                  </a:solidFill>
                  <a:latin typeface="Times New Roman" panose="02020603050405020304" pitchFamily="18" charset="0"/>
                  <a:ea typeface="华文中宋" panose="02010600040101010101" pitchFamily="2" charset="-122"/>
                </a:rPr>
                <a:t>有源保守场</a:t>
              </a:r>
              <a:r>
                <a:rPr kumimoji="1" lang="zh-CN" altLang="en-US" sz="2400" b="1">
                  <a:solidFill>
                    <a:srgbClr val="800000"/>
                  </a:solidFill>
                  <a:latin typeface="Times New Roman" panose="02020603050405020304" pitchFamily="18" charset="0"/>
                  <a:ea typeface="华文中宋" panose="02010600040101010101" pitchFamily="2" charset="-122"/>
                </a:rPr>
                <a:t>。</a:t>
              </a:r>
            </a:p>
          </p:txBody>
        </p:sp>
        <p:graphicFrame>
          <p:nvGraphicFramePr>
            <p:cNvPr id="92171" name="Object 12"/>
            <p:cNvGraphicFramePr>
              <a:graphicFrameLocks noChangeAspect="1"/>
            </p:cNvGraphicFramePr>
            <p:nvPr/>
          </p:nvGraphicFramePr>
          <p:xfrm>
            <a:off x="657" y="2653"/>
            <a:ext cx="200" cy="232"/>
          </p:xfrm>
          <a:graphic>
            <a:graphicData uri="http://schemas.openxmlformats.org/presentationml/2006/ole">
              <mc:AlternateContent xmlns:mc="http://schemas.openxmlformats.org/markup-compatibility/2006">
                <mc:Choice xmlns:v="urn:schemas-microsoft-com:vml" Requires="v">
                  <p:oleObj spid="_x0000_s92280" name="公式" r:id="rId5" imgW="292041" imgH="344695" progId="Equation.3">
                    <p:embed/>
                  </p:oleObj>
                </mc:Choice>
                <mc:Fallback>
                  <p:oleObj name="公式" r:id="rId5" imgW="292041" imgH="344695"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2653"/>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1074" name="Text Box 18"/>
          <p:cNvSpPr txBox="1">
            <a:spLocks noChangeArrowheads="1"/>
          </p:cNvSpPr>
          <p:nvPr/>
        </p:nvSpPr>
        <p:spPr bwMode="auto">
          <a:xfrm>
            <a:off x="971550" y="476250"/>
            <a:ext cx="210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solidFill>
                  <a:schemeClr val="hlink"/>
                </a:solidFill>
                <a:latin typeface="华文中宋" panose="02010600040101010101" pitchFamily="2" charset="-122"/>
                <a:ea typeface="华文中宋" panose="02010600040101010101" pitchFamily="2" charset="-122"/>
              </a:rPr>
              <a:t>环路定理</a:t>
            </a:r>
          </a:p>
        </p:txBody>
      </p:sp>
      <p:graphicFrame>
        <p:nvGraphicFramePr>
          <p:cNvPr id="301076" name="Object 20"/>
          <p:cNvGraphicFramePr>
            <a:graphicFrameLocks noChangeAspect="1"/>
          </p:cNvGraphicFramePr>
          <p:nvPr/>
        </p:nvGraphicFramePr>
        <p:xfrm>
          <a:off x="3203575" y="333375"/>
          <a:ext cx="2286000" cy="950913"/>
        </p:xfrm>
        <a:graphic>
          <a:graphicData uri="http://schemas.openxmlformats.org/presentationml/2006/ole">
            <mc:AlternateContent xmlns:mc="http://schemas.openxmlformats.org/markup-compatibility/2006">
              <mc:Choice xmlns:v="urn:schemas-microsoft-com:vml" Requires="v">
                <p:oleObj spid="_x0000_s92281" name="公式" r:id="rId7" imgW="675006" imgH="268157" progId="Equation.3">
                  <p:embed/>
                </p:oleObj>
              </mc:Choice>
              <mc:Fallback>
                <p:oleObj name="公式" r:id="rId7" imgW="675006" imgH="268157"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333375"/>
                        <a:ext cx="2286000" cy="950913"/>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1074"/>
                                        </p:tgtEl>
                                        <p:attrNameLst>
                                          <p:attrName>style.visibility</p:attrName>
                                        </p:attrNameLst>
                                      </p:cBhvr>
                                      <p:to>
                                        <p:strVal val="visible"/>
                                      </p:to>
                                    </p:set>
                                    <p:animEffect transition="in" filter="wipe(left)">
                                      <p:cBhvr>
                                        <p:cTn id="7" dur="500"/>
                                        <p:tgtEl>
                                          <p:spTgt spid="301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01076"/>
                                        </p:tgtEl>
                                        <p:attrNameLst>
                                          <p:attrName>style.visibility</p:attrName>
                                        </p:attrNameLst>
                                      </p:cBhvr>
                                      <p:to>
                                        <p:strVal val="visible"/>
                                      </p:to>
                                    </p:set>
                                    <p:animEffect transition="in" filter="box(out)">
                                      <p:cBhvr>
                                        <p:cTn id="12" dur="500"/>
                                        <p:tgtEl>
                                          <p:spTgt spid="301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1060"/>
                                        </p:tgtEl>
                                        <p:attrNameLst>
                                          <p:attrName>style.visibility</p:attrName>
                                        </p:attrNameLst>
                                      </p:cBhvr>
                                      <p:to>
                                        <p:strVal val="visible"/>
                                      </p:to>
                                    </p:set>
                                    <p:animEffect transition="in" filter="wipe(left)">
                                      <p:cBhvr>
                                        <p:cTn id="17" dur="500"/>
                                        <p:tgtEl>
                                          <p:spTgt spid="3010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1061"/>
                                        </p:tgtEl>
                                        <p:attrNameLst>
                                          <p:attrName>style.visibility</p:attrName>
                                        </p:attrNameLst>
                                      </p:cBhvr>
                                      <p:to>
                                        <p:strVal val="visible"/>
                                      </p:to>
                                    </p:set>
                                    <p:animEffect transition="in" filter="wipe(left)">
                                      <p:cBhvr>
                                        <p:cTn id="22" dur="500"/>
                                        <p:tgtEl>
                                          <p:spTgt spid="3010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1059"/>
                                        </p:tgtEl>
                                        <p:attrNameLst>
                                          <p:attrName>style.visibility</p:attrName>
                                        </p:attrNameLst>
                                      </p:cBhvr>
                                      <p:to>
                                        <p:strVal val="visible"/>
                                      </p:to>
                                    </p:set>
                                    <p:animEffect transition="in" filter="wipe(left)">
                                      <p:cBhvr>
                                        <p:cTn id="27" dur="500"/>
                                        <p:tgtEl>
                                          <p:spTgt spid="301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1062"/>
                                        </p:tgtEl>
                                        <p:attrNameLst>
                                          <p:attrName>style.visibility</p:attrName>
                                        </p:attrNameLst>
                                      </p:cBhvr>
                                      <p:to>
                                        <p:strVal val="visible"/>
                                      </p:to>
                                    </p:set>
                                    <p:animEffect transition="in" filter="wipe(left)">
                                      <p:cBhvr>
                                        <p:cTn id="32" dur="500"/>
                                        <p:tgtEl>
                                          <p:spTgt spid="3010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1065"/>
                                        </p:tgtEl>
                                        <p:attrNameLst>
                                          <p:attrName>style.visibility</p:attrName>
                                        </p:attrNameLst>
                                      </p:cBhvr>
                                      <p:to>
                                        <p:strVal val="visible"/>
                                      </p:to>
                                    </p:set>
                                    <p:animEffect transition="in" filter="wipe(left)">
                                      <p:cBhvr>
                                        <p:cTn id="37" dur="500"/>
                                        <p:tgtEl>
                                          <p:spTgt spid="3010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1066"/>
                                        </p:tgtEl>
                                        <p:attrNameLst>
                                          <p:attrName>style.visibility</p:attrName>
                                        </p:attrNameLst>
                                      </p:cBhvr>
                                      <p:to>
                                        <p:strVal val="visible"/>
                                      </p:to>
                                    </p:set>
                                    <p:animEffect transition="in" filter="wipe(left)">
                                      <p:cBhvr>
                                        <p:cTn id="42" dur="500"/>
                                        <p:tgtEl>
                                          <p:spTgt spid="30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autoUpdateAnimBg="0"/>
      <p:bldP spid="301060" grpId="0" autoUpdateAnimBg="0"/>
      <p:bldP spid="301061" grpId="0" autoUpdateAnimBg="0"/>
      <p:bldP spid="301065" grpId="0" autoUpdateAnimBg="0"/>
      <p:bldP spid="301074"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3" name="Text Box 5"/>
          <p:cNvSpPr txBox="1">
            <a:spLocks noChangeArrowheads="1"/>
          </p:cNvSpPr>
          <p:nvPr/>
        </p:nvSpPr>
        <p:spPr bwMode="auto">
          <a:xfrm>
            <a:off x="539750" y="1484313"/>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latin typeface="Times New Roman" pitchFamily="18" charset="0"/>
              </a:rPr>
              <a:t>保守力做功等于势能的减少</a:t>
            </a:r>
            <a:endParaRPr kumimoji="1" lang="zh-CN" altLang="en-US" sz="2800" b="1">
              <a:effectLst>
                <a:outerShdw blurRad="38100" dist="38100" dir="2700000" algn="tl">
                  <a:srgbClr val="000000"/>
                </a:outerShdw>
              </a:effectLst>
              <a:latin typeface="Times New Roman" pitchFamily="18" charset="0"/>
            </a:endParaRPr>
          </a:p>
        </p:txBody>
      </p:sp>
      <p:graphicFrame>
        <p:nvGraphicFramePr>
          <p:cNvPr id="165894" name="Object 6"/>
          <p:cNvGraphicFramePr>
            <a:graphicFrameLocks noChangeAspect="1"/>
          </p:cNvGraphicFramePr>
          <p:nvPr/>
        </p:nvGraphicFramePr>
        <p:xfrm>
          <a:off x="1511300" y="2276475"/>
          <a:ext cx="4754563" cy="915988"/>
        </p:xfrm>
        <a:graphic>
          <a:graphicData uri="http://schemas.openxmlformats.org/presentationml/2006/ole">
            <mc:AlternateContent xmlns:mc="http://schemas.openxmlformats.org/markup-compatibility/2006">
              <mc:Choice xmlns:v="urn:schemas-microsoft-com:vml" Requires="v">
                <p:oleObj spid="_x0000_s93385" name="公式" r:id="rId3" imgW="1689957" imgH="306426" progId="Equation.3">
                  <p:embed/>
                </p:oleObj>
              </mc:Choice>
              <mc:Fallback>
                <p:oleObj name="公式" r:id="rId3" imgW="1689957" imgH="306426"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2276475"/>
                        <a:ext cx="4754563" cy="91598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896" name="Text Box 8"/>
          <p:cNvSpPr txBox="1">
            <a:spLocks noChangeArrowheads="1"/>
          </p:cNvSpPr>
          <p:nvPr/>
        </p:nvSpPr>
        <p:spPr bwMode="auto">
          <a:xfrm>
            <a:off x="468313" y="4221163"/>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点的势能：</a:t>
            </a:r>
          </a:p>
        </p:txBody>
      </p:sp>
      <p:graphicFrame>
        <p:nvGraphicFramePr>
          <p:cNvPr id="165897" name="Object 9"/>
          <p:cNvGraphicFramePr>
            <a:graphicFrameLocks noChangeAspect="1"/>
          </p:cNvGraphicFramePr>
          <p:nvPr/>
        </p:nvGraphicFramePr>
        <p:xfrm>
          <a:off x="3387725" y="4076700"/>
          <a:ext cx="2579688" cy="849313"/>
        </p:xfrm>
        <a:graphic>
          <a:graphicData uri="http://schemas.openxmlformats.org/presentationml/2006/ole">
            <mc:AlternateContent xmlns:mc="http://schemas.openxmlformats.org/markup-compatibility/2006">
              <mc:Choice xmlns:v="urn:schemas-microsoft-com:vml" Requires="v">
                <p:oleObj spid="_x0000_s93386" name="公式" r:id="rId5" imgW="976682" imgH="306426" progId="Equation.3">
                  <p:embed/>
                </p:oleObj>
              </mc:Choice>
              <mc:Fallback>
                <p:oleObj name="公式" r:id="rId5" imgW="976682" imgH="306426"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4076700"/>
                        <a:ext cx="2579688" cy="849313"/>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165898" name="Text Box 10"/>
          <p:cNvSpPr txBox="1">
            <a:spLocks noChangeArrowheads="1"/>
          </p:cNvSpPr>
          <p:nvPr/>
        </p:nvSpPr>
        <p:spPr bwMode="auto">
          <a:xfrm>
            <a:off x="468313" y="5229225"/>
            <a:ext cx="8229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rgbClr val="FFFF00"/>
                </a:solidFill>
                <a:latin typeface="Times New Roman" panose="02020603050405020304" pitchFamily="18" charset="0"/>
                <a:ea typeface="黑体" panose="02010609060101010101" pitchFamily="49" charset="-122"/>
              </a:rPr>
              <a:t>结论：</a:t>
            </a:r>
            <a:r>
              <a:rPr kumimoji="1" lang="zh-CN" altLang="en-US" sz="2800" b="1">
                <a:latin typeface="Times New Roman" panose="02020603050405020304" pitchFamily="18" charset="0"/>
              </a:rPr>
              <a:t>试验电荷</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o</a:t>
            </a:r>
            <a:r>
              <a:rPr kumimoji="1" lang="zh-CN" altLang="en-US" sz="2800" b="1">
                <a:latin typeface="Times New Roman" panose="02020603050405020304" pitchFamily="18" charset="0"/>
              </a:rPr>
              <a:t>在空间某处的电势能在数值上就等于将</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o</a:t>
            </a:r>
            <a:r>
              <a:rPr kumimoji="1" lang="zh-CN" altLang="en-US" sz="2800" b="1">
                <a:latin typeface="Times New Roman" panose="02020603050405020304" pitchFamily="18" charset="0"/>
              </a:rPr>
              <a:t>从该处移至势能的零点电场力所作的功。</a:t>
            </a:r>
          </a:p>
        </p:txBody>
      </p:sp>
      <p:sp>
        <p:nvSpPr>
          <p:cNvPr id="165913" name="Text Box 25"/>
          <p:cNvSpPr txBox="1">
            <a:spLocks noChangeArrowheads="1"/>
          </p:cNvSpPr>
          <p:nvPr/>
        </p:nvSpPr>
        <p:spPr bwMode="auto">
          <a:xfrm>
            <a:off x="533400" y="457200"/>
            <a:ext cx="5191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  3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电势能</a:t>
            </a:r>
          </a:p>
        </p:txBody>
      </p:sp>
      <p:grpSp>
        <p:nvGrpSpPr>
          <p:cNvPr id="165917" name="Group 29"/>
          <p:cNvGrpSpPr>
            <a:grpSpLocks noChangeAspect="1"/>
          </p:cNvGrpSpPr>
          <p:nvPr/>
        </p:nvGrpSpPr>
        <p:grpSpPr bwMode="auto">
          <a:xfrm>
            <a:off x="5076825" y="692150"/>
            <a:ext cx="3667125" cy="1582738"/>
            <a:chOff x="3424" y="436"/>
            <a:chExt cx="1996" cy="862"/>
          </a:xfrm>
        </p:grpSpPr>
        <p:sp>
          <p:nvSpPr>
            <p:cNvPr id="93196" name="Rectangle 28"/>
            <p:cNvSpPr>
              <a:spLocks noChangeAspect="1" noChangeArrowheads="1"/>
            </p:cNvSpPr>
            <p:nvPr/>
          </p:nvSpPr>
          <p:spPr bwMode="auto">
            <a:xfrm>
              <a:off x="3424" y="436"/>
              <a:ext cx="1996" cy="862"/>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5900" name="Oval 12"/>
            <p:cNvSpPr>
              <a:spLocks noChangeAspect="1" noChangeArrowheads="1"/>
            </p:cNvSpPr>
            <p:nvPr/>
          </p:nvSpPr>
          <p:spPr bwMode="auto">
            <a:xfrm>
              <a:off x="3704" y="834"/>
              <a:ext cx="86" cy="80"/>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93198" name="Line 13"/>
            <p:cNvSpPr>
              <a:spLocks noChangeAspect="1" noChangeShapeType="1"/>
            </p:cNvSpPr>
            <p:nvPr/>
          </p:nvSpPr>
          <p:spPr bwMode="auto">
            <a:xfrm>
              <a:off x="3800" y="877"/>
              <a:ext cx="1278" cy="0"/>
            </a:xfrm>
            <a:prstGeom prst="line">
              <a:avLst/>
            </a:prstGeom>
            <a:noFill/>
            <a:ln w="190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9" name="Rectangle 14"/>
            <p:cNvSpPr>
              <a:spLocks noChangeAspect="1" noChangeArrowheads="1"/>
            </p:cNvSpPr>
            <p:nvPr/>
          </p:nvSpPr>
          <p:spPr bwMode="auto">
            <a:xfrm>
              <a:off x="4985" y="880"/>
              <a:ext cx="197"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b</a:t>
              </a:r>
            </a:p>
          </p:txBody>
        </p:sp>
        <p:sp>
          <p:nvSpPr>
            <p:cNvPr id="93200" name="Rectangle 15"/>
            <p:cNvSpPr>
              <a:spLocks noChangeAspect="1" noChangeArrowheads="1"/>
            </p:cNvSpPr>
            <p:nvPr/>
          </p:nvSpPr>
          <p:spPr bwMode="auto">
            <a:xfrm>
              <a:off x="3615" y="844"/>
              <a:ext cx="197"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a</a:t>
              </a:r>
            </a:p>
          </p:txBody>
        </p:sp>
        <p:sp>
          <p:nvSpPr>
            <p:cNvPr id="165906" name="Oval 18"/>
            <p:cNvSpPr>
              <a:spLocks noChangeAspect="1" noChangeArrowheads="1"/>
            </p:cNvSpPr>
            <p:nvPr/>
          </p:nvSpPr>
          <p:spPr bwMode="auto">
            <a:xfrm>
              <a:off x="5048" y="834"/>
              <a:ext cx="86" cy="80"/>
            </a:xfrm>
            <a:prstGeom prst="ellipse">
              <a:avLst/>
            </a:prstGeom>
            <a:gradFill rotWithShape="1">
              <a:gsLst>
                <a:gs pos="0">
                  <a:schemeClr val="tx1"/>
                </a:gs>
                <a:gs pos="100000">
                  <a:schemeClr val="tx1">
                    <a:gamma/>
                    <a:shade val="46275"/>
                    <a:invGamma/>
                  </a:schemeClr>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aphicFrame>
          <p:nvGraphicFramePr>
            <p:cNvPr id="93202" name="Object 26"/>
            <p:cNvGraphicFramePr>
              <a:graphicFrameLocks noChangeAspect="1"/>
            </p:cNvGraphicFramePr>
            <p:nvPr/>
          </p:nvGraphicFramePr>
          <p:xfrm>
            <a:off x="4930" y="481"/>
            <a:ext cx="345" cy="345"/>
          </p:xfrm>
          <a:graphic>
            <a:graphicData uri="http://schemas.openxmlformats.org/presentationml/2006/ole">
              <mc:AlternateContent xmlns:mc="http://schemas.openxmlformats.org/markup-compatibility/2006">
                <mc:Choice xmlns:v="urn:schemas-microsoft-com:vml" Requires="v">
                  <p:oleObj spid="_x0000_s93387" name="公式" r:id="rId7" imgW="215502" imgH="215502" progId="Equation.3">
                    <p:embed/>
                  </p:oleObj>
                </mc:Choice>
                <mc:Fallback>
                  <p:oleObj name="公式" r:id="rId7" imgW="215502" imgH="215502"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 y="481"/>
                          <a:ext cx="345"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03" name="Object 27"/>
            <p:cNvGraphicFramePr>
              <a:graphicFrameLocks noChangeAspect="1"/>
            </p:cNvGraphicFramePr>
            <p:nvPr/>
          </p:nvGraphicFramePr>
          <p:xfrm>
            <a:off x="3568" y="509"/>
            <a:ext cx="346" cy="345"/>
          </p:xfrm>
          <a:graphic>
            <a:graphicData uri="http://schemas.openxmlformats.org/presentationml/2006/ole">
              <mc:AlternateContent xmlns:mc="http://schemas.openxmlformats.org/markup-compatibility/2006">
                <mc:Choice xmlns:v="urn:schemas-microsoft-com:vml" Requires="v">
                  <p:oleObj spid="_x0000_s93388" name="公式" r:id="rId9" imgW="215502" imgH="215502" progId="Equation.3">
                    <p:embed/>
                  </p:oleObj>
                </mc:Choice>
                <mc:Fallback>
                  <p:oleObj name="公式" r:id="rId9" imgW="215502" imgH="215502"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8" y="509"/>
                          <a:ext cx="346"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3204" name="Group 19"/>
            <p:cNvGrpSpPr>
              <a:grpSpLocks noChangeAspect="1"/>
            </p:cNvGrpSpPr>
            <p:nvPr/>
          </p:nvGrpSpPr>
          <p:grpSpPr bwMode="auto">
            <a:xfrm>
              <a:off x="4088" y="490"/>
              <a:ext cx="730" cy="634"/>
              <a:chOff x="4224" y="816"/>
              <a:chExt cx="730" cy="634"/>
            </a:xfrm>
          </p:grpSpPr>
          <p:sp>
            <p:nvSpPr>
              <p:cNvPr id="93205" name="Line 20"/>
              <p:cNvSpPr>
                <a:spLocks noChangeAspect="1" noChangeShapeType="1"/>
              </p:cNvSpPr>
              <p:nvPr/>
            </p:nvSpPr>
            <p:spPr bwMode="auto">
              <a:xfrm>
                <a:off x="4416" y="1200"/>
                <a:ext cx="538" cy="0"/>
              </a:xfrm>
              <a:prstGeom prst="line">
                <a:avLst/>
              </a:prstGeom>
              <a:noFill/>
              <a:ln w="28575">
                <a:solidFill>
                  <a:srgbClr val="FF505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3206" name="Group 21"/>
              <p:cNvGrpSpPr>
                <a:grpSpLocks noChangeAspect="1"/>
              </p:cNvGrpSpPr>
              <p:nvPr/>
            </p:nvGrpSpPr>
            <p:grpSpPr bwMode="auto">
              <a:xfrm>
                <a:off x="4224" y="816"/>
                <a:ext cx="650" cy="634"/>
                <a:chOff x="4224" y="816"/>
                <a:chExt cx="650" cy="634"/>
              </a:xfrm>
            </p:grpSpPr>
            <p:sp>
              <p:nvSpPr>
                <p:cNvPr id="93207" name="Rectangle 22"/>
                <p:cNvSpPr>
                  <a:spLocks noChangeAspect="1" noChangeArrowheads="1"/>
                </p:cNvSpPr>
                <p:nvPr/>
              </p:nvSpPr>
              <p:spPr bwMode="auto">
                <a:xfrm>
                  <a:off x="4656" y="1168"/>
                  <a:ext cx="218"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F</a:t>
                  </a:r>
                </a:p>
              </p:txBody>
            </p:sp>
            <p:sp>
              <p:nvSpPr>
                <p:cNvPr id="165911" name="Oval 23"/>
                <p:cNvSpPr>
                  <a:spLocks noChangeAspect="1" noChangeArrowheads="1"/>
                </p:cNvSpPr>
                <p:nvPr/>
              </p:nvSpPr>
              <p:spPr bwMode="auto">
                <a:xfrm>
                  <a:off x="4320" y="1152"/>
                  <a:ext cx="96" cy="96"/>
                </a:xfrm>
                <a:prstGeom prst="ellipse">
                  <a:avLst/>
                </a:prstGeom>
                <a:gradFill rotWithShape="1">
                  <a:gsLst>
                    <a:gs pos="0">
                      <a:schemeClr val="hlink"/>
                    </a:gs>
                    <a:gs pos="100000">
                      <a:schemeClr val="hlink">
                        <a:gamma/>
                        <a:shade val="46275"/>
                        <a:invGamma/>
                      </a:schemeClr>
                    </a:gs>
                  </a:gsLst>
                  <a:path path="shape">
                    <a:fillToRect l="50000" t="50000" r="50000" b="50000"/>
                  </a:path>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93209" name="Text Box 24"/>
                <p:cNvSpPr txBox="1">
                  <a:spLocks noChangeAspect="1" noChangeArrowheads="1"/>
                </p:cNvSpPr>
                <p:nvPr/>
              </p:nvSpPr>
              <p:spPr bwMode="auto">
                <a:xfrm>
                  <a:off x="4224" y="816"/>
                  <a:ext cx="384"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i="1">
                      <a:latin typeface="Times New Roman" panose="02020603050405020304" pitchFamily="18" charset="0"/>
                    </a:rPr>
                    <a:t>q</a:t>
                  </a:r>
                  <a:r>
                    <a:rPr kumimoji="1" lang="en-US" altLang="zh-CN" baseline="-25000">
                      <a:latin typeface="Times New Roman" panose="02020603050405020304" pitchFamily="18" charset="0"/>
                    </a:rPr>
                    <a:t>o</a:t>
                  </a:r>
                  <a:endParaRPr kumimoji="1" lang="en-US" altLang="zh-CN" sz="2800">
                    <a:latin typeface="Times New Roman" panose="02020603050405020304" pitchFamily="18" charset="0"/>
                  </a:endParaRPr>
                </a:p>
              </p:txBody>
            </p:sp>
          </p:grpSp>
        </p:grpSp>
      </p:grpSp>
      <p:grpSp>
        <p:nvGrpSpPr>
          <p:cNvPr id="165919" name="Group 31"/>
          <p:cNvGrpSpPr>
            <a:grpSpLocks/>
          </p:cNvGrpSpPr>
          <p:nvPr/>
        </p:nvGrpSpPr>
        <p:grpSpPr bwMode="auto">
          <a:xfrm>
            <a:off x="611188" y="3357563"/>
            <a:ext cx="5486400" cy="684212"/>
            <a:chOff x="385" y="2115"/>
            <a:chExt cx="3456" cy="431"/>
          </a:xfrm>
        </p:grpSpPr>
        <p:sp>
          <p:nvSpPr>
            <p:cNvPr id="93194" name="Text Box 7"/>
            <p:cNvSpPr txBox="1">
              <a:spLocks noChangeArrowheads="1"/>
            </p:cNvSpPr>
            <p:nvPr/>
          </p:nvSpPr>
          <p:spPr bwMode="auto">
            <a:xfrm>
              <a:off x="385" y="2115"/>
              <a:ext cx="34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令</a:t>
              </a:r>
              <a:r>
                <a:rPr kumimoji="1" lang="en-US" altLang="zh-CN" sz="2800" b="1">
                  <a:latin typeface="Times New Roman" panose="02020603050405020304" pitchFamily="18" charset="0"/>
                </a:rPr>
                <a:t>b</a:t>
              </a:r>
              <a:r>
                <a:rPr kumimoji="1" lang="zh-CN" altLang="en-US" sz="2800" b="1">
                  <a:latin typeface="Times New Roman" panose="02020603050405020304" pitchFamily="18" charset="0"/>
                </a:rPr>
                <a:t>点的势能为零（               ）</a:t>
              </a:r>
            </a:p>
          </p:txBody>
        </p:sp>
        <p:graphicFrame>
          <p:nvGraphicFramePr>
            <p:cNvPr id="93195" name="Object 30"/>
            <p:cNvGraphicFramePr>
              <a:graphicFrameLocks noChangeAspect="1"/>
            </p:cNvGraphicFramePr>
            <p:nvPr/>
          </p:nvGraphicFramePr>
          <p:xfrm>
            <a:off x="2381" y="2115"/>
            <a:ext cx="817" cy="431"/>
          </p:xfrm>
          <a:graphic>
            <a:graphicData uri="http://schemas.openxmlformats.org/presentationml/2006/ole">
              <mc:AlternateContent xmlns:mc="http://schemas.openxmlformats.org/markup-compatibility/2006">
                <mc:Choice xmlns:v="urn:schemas-microsoft-com:vml" Requires="v">
                  <p:oleObj spid="_x0000_s93389" name="公式" r:id="rId11" imgW="435619" imgH="215502" progId="Equation.3">
                    <p:embed/>
                  </p:oleObj>
                </mc:Choice>
                <mc:Fallback>
                  <p:oleObj name="公式" r:id="rId11" imgW="435619" imgH="215502"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 y="2115"/>
                          <a:ext cx="817"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913"/>
                                        </p:tgtEl>
                                        <p:attrNameLst>
                                          <p:attrName>style.visibility</p:attrName>
                                        </p:attrNameLst>
                                      </p:cBhvr>
                                      <p:to>
                                        <p:strVal val="visible"/>
                                      </p:to>
                                    </p:set>
                                    <p:anim calcmode="lin" valueType="num">
                                      <p:cBhvr additive="base">
                                        <p:cTn id="7" dur="500" fill="hold"/>
                                        <p:tgtEl>
                                          <p:spTgt spid="165913"/>
                                        </p:tgtEl>
                                        <p:attrNameLst>
                                          <p:attrName>ppt_x</p:attrName>
                                        </p:attrNameLst>
                                      </p:cBhvr>
                                      <p:tavLst>
                                        <p:tav tm="0">
                                          <p:val>
                                            <p:strVal val="0-#ppt_w/2"/>
                                          </p:val>
                                        </p:tav>
                                        <p:tav tm="100000">
                                          <p:val>
                                            <p:strVal val="#ppt_x"/>
                                          </p:val>
                                        </p:tav>
                                      </p:tavLst>
                                    </p:anim>
                                    <p:anim calcmode="lin" valueType="num">
                                      <p:cBhvr additive="base">
                                        <p:cTn id="8" dur="500" fill="hold"/>
                                        <p:tgtEl>
                                          <p:spTgt spid="1659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65917"/>
                                        </p:tgtEl>
                                        <p:attrNameLst>
                                          <p:attrName>style.visibility</p:attrName>
                                        </p:attrNameLst>
                                      </p:cBhvr>
                                      <p:to>
                                        <p:strVal val="visible"/>
                                      </p:to>
                                    </p:set>
                                    <p:animEffect transition="in" filter="fade">
                                      <p:cBhvr>
                                        <p:cTn id="13" dur="1000"/>
                                        <p:tgtEl>
                                          <p:spTgt spid="1659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65893"/>
                                        </p:tgtEl>
                                        <p:attrNameLst>
                                          <p:attrName>style.visibility</p:attrName>
                                        </p:attrNameLst>
                                      </p:cBhvr>
                                      <p:to>
                                        <p:strVal val="visible"/>
                                      </p:to>
                                    </p:set>
                                    <p:anim calcmode="lin" valueType="num">
                                      <p:cBhvr additive="base">
                                        <p:cTn id="18" dur="500" fill="hold"/>
                                        <p:tgtEl>
                                          <p:spTgt spid="165893"/>
                                        </p:tgtEl>
                                        <p:attrNameLst>
                                          <p:attrName>ppt_x</p:attrName>
                                        </p:attrNameLst>
                                      </p:cBhvr>
                                      <p:tavLst>
                                        <p:tav tm="0">
                                          <p:val>
                                            <p:strVal val="0-#ppt_w/2"/>
                                          </p:val>
                                        </p:tav>
                                        <p:tav tm="100000">
                                          <p:val>
                                            <p:strVal val="#ppt_x"/>
                                          </p:val>
                                        </p:tav>
                                      </p:tavLst>
                                    </p:anim>
                                    <p:anim calcmode="lin" valueType="num">
                                      <p:cBhvr additive="base">
                                        <p:cTn id="19" dur="500" fill="hold"/>
                                        <p:tgtEl>
                                          <p:spTgt spid="16589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165894"/>
                                        </p:tgtEl>
                                        <p:attrNameLst>
                                          <p:attrName>style.visibility</p:attrName>
                                        </p:attrNameLst>
                                      </p:cBhvr>
                                      <p:to>
                                        <p:strVal val="visible"/>
                                      </p:to>
                                    </p:set>
                                    <p:animEffect transition="in" filter="strips(upRight)">
                                      <p:cBhvr>
                                        <p:cTn id="24" dur="500"/>
                                        <p:tgtEl>
                                          <p:spTgt spid="16589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591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65896"/>
                                        </p:tgtEl>
                                        <p:attrNameLst>
                                          <p:attrName>style.visibility</p:attrName>
                                        </p:attrNameLst>
                                      </p:cBhvr>
                                      <p:to>
                                        <p:strVal val="visible"/>
                                      </p:to>
                                    </p:set>
                                    <p:anim calcmode="lin" valueType="num">
                                      <p:cBhvr additive="base">
                                        <p:cTn id="33" dur="500" fill="hold"/>
                                        <p:tgtEl>
                                          <p:spTgt spid="165896"/>
                                        </p:tgtEl>
                                        <p:attrNameLst>
                                          <p:attrName>ppt_x</p:attrName>
                                        </p:attrNameLst>
                                      </p:cBhvr>
                                      <p:tavLst>
                                        <p:tav tm="0">
                                          <p:val>
                                            <p:strVal val="0-#ppt_w/2"/>
                                          </p:val>
                                        </p:tav>
                                        <p:tav tm="100000">
                                          <p:val>
                                            <p:strVal val="#ppt_x"/>
                                          </p:val>
                                        </p:tav>
                                      </p:tavLst>
                                    </p:anim>
                                    <p:anim calcmode="lin" valueType="num">
                                      <p:cBhvr additive="base">
                                        <p:cTn id="34" dur="500" fill="hold"/>
                                        <p:tgtEl>
                                          <p:spTgt spid="16589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p:cTn id="38" dur="1" fill="hold">
                                          <p:stCondLst>
                                            <p:cond delay="0"/>
                                          </p:stCondLst>
                                        </p:cTn>
                                        <p:tgtEl>
                                          <p:spTgt spid="165897"/>
                                        </p:tgtEl>
                                        <p:attrNameLst>
                                          <p:attrName>style.visibility</p:attrName>
                                        </p:attrNameLst>
                                      </p:cBhvr>
                                      <p:to>
                                        <p:strVal val="visible"/>
                                      </p:to>
                                    </p:set>
                                    <p:animEffect transition="in" filter="strips(upRight)">
                                      <p:cBhvr>
                                        <p:cTn id="39" dur="500"/>
                                        <p:tgtEl>
                                          <p:spTgt spid="16589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5898"/>
                                        </p:tgtEl>
                                        <p:attrNameLst>
                                          <p:attrName>style.visibility</p:attrName>
                                        </p:attrNameLst>
                                      </p:cBhvr>
                                      <p:to>
                                        <p:strVal val="visible"/>
                                      </p:to>
                                    </p:set>
                                    <p:animEffect transition="in" filter="blinds(horizontal)">
                                      <p:cBhvr>
                                        <p:cTn id="44" dur="500"/>
                                        <p:tgtEl>
                                          <p:spTgt spid="165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autoUpdateAnimBg="0"/>
      <p:bldP spid="165896" grpId="0" autoUpdateAnimBg="0"/>
      <p:bldP spid="165898" grpId="0" autoUpdateAnimBg="0"/>
      <p:bldP spid="16591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Text Box 4"/>
          <p:cNvSpPr txBox="1">
            <a:spLocks noChangeArrowheads="1"/>
          </p:cNvSpPr>
          <p:nvPr/>
        </p:nvSpPr>
        <p:spPr bwMode="auto">
          <a:xfrm>
            <a:off x="395288" y="260350"/>
            <a:ext cx="1377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800" b="1">
                <a:solidFill>
                  <a:schemeClr val="hlink"/>
                </a:solidFill>
                <a:effectLst>
                  <a:outerShdw blurRad="38100" dist="38100" dir="2700000" algn="tl">
                    <a:srgbClr val="000000"/>
                  </a:outerShdw>
                </a:effectLst>
                <a:latin typeface="Times New Roman" pitchFamily="18" charset="0"/>
                <a:ea typeface="黑体" pitchFamily="2" charset="-122"/>
              </a:rPr>
              <a:t>注意：</a:t>
            </a:r>
            <a:endParaRPr kumimoji="1" lang="zh-CN" altLang="en-US" sz="2400">
              <a:solidFill>
                <a:schemeClr val="hlink"/>
              </a:solidFill>
              <a:latin typeface="Times New Roman" pitchFamily="18" charset="0"/>
              <a:ea typeface="黑体" pitchFamily="2" charset="-122"/>
            </a:endParaRPr>
          </a:p>
        </p:txBody>
      </p:sp>
      <p:sp>
        <p:nvSpPr>
          <p:cNvPr id="166917" name="Text Box 5"/>
          <p:cNvSpPr txBox="1">
            <a:spLocks noChangeArrowheads="1"/>
          </p:cNvSpPr>
          <p:nvPr/>
        </p:nvSpPr>
        <p:spPr bwMode="auto">
          <a:xfrm>
            <a:off x="611188" y="1125538"/>
            <a:ext cx="853281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rPr>
              <a:t>1. </a:t>
            </a:r>
            <a:r>
              <a:rPr kumimoji="1" lang="zh-CN" altLang="en-US" sz="2800" b="1">
                <a:latin typeface="宋体" panose="02010600030101010101" pitchFamily="2" charset="-122"/>
              </a:rPr>
              <a:t>对于</a:t>
            </a:r>
            <a:r>
              <a:rPr lang="zh-CN" altLang="en-US" sz="2800" b="1">
                <a:latin typeface="宋体" panose="02010600030101010101" pitchFamily="2" charset="-122"/>
              </a:rPr>
              <a:t>有限带电体，一般选无限远为势能零点</a:t>
            </a:r>
            <a:r>
              <a:rPr lang="en-US" altLang="zh-CN" sz="2800" b="1">
                <a:latin typeface="宋体" panose="02010600030101010101" pitchFamily="2" charset="-122"/>
              </a:rPr>
              <a:t>,</a:t>
            </a:r>
          </a:p>
          <a:p>
            <a:pPr eaLnBrk="1" hangingPunct="1">
              <a:spcBef>
                <a:spcPct val="0"/>
              </a:spcBef>
              <a:buClrTx/>
              <a:buSzTx/>
              <a:buFontTx/>
              <a:buNone/>
            </a:pPr>
            <a:r>
              <a:rPr kumimoji="1" lang="en-US" altLang="zh-CN" sz="2800" b="1">
                <a:latin typeface="宋体" panose="02010600030101010101" pitchFamily="2" charset="-122"/>
              </a:rPr>
              <a:t>  </a:t>
            </a:r>
            <a:r>
              <a:rPr kumimoji="1" lang="zh-CN" altLang="en-US" sz="2800" b="1">
                <a:latin typeface="宋体" panose="02010600030101010101" pitchFamily="2" charset="-122"/>
              </a:rPr>
              <a:t>对于</a:t>
            </a:r>
            <a:r>
              <a:rPr lang="zh-CN" altLang="en-US" sz="2800" b="1">
                <a:latin typeface="宋体" panose="02010600030101010101" pitchFamily="2" charset="-122"/>
              </a:rPr>
              <a:t>无限大带电体，常取有限远为势能零点；</a:t>
            </a:r>
          </a:p>
          <a:p>
            <a:pPr eaLnBrk="1" hangingPunct="1">
              <a:spcBef>
                <a:spcPct val="0"/>
              </a:spcBef>
              <a:buClrTx/>
              <a:buSzTx/>
              <a:buFontTx/>
              <a:buNone/>
            </a:pPr>
            <a:r>
              <a:rPr lang="zh-CN" altLang="en-US" sz="2800" b="1">
                <a:latin typeface="宋体" panose="02010600030101010101" pitchFamily="2" charset="-122"/>
              </a:rPr>
              <a:t>  实际问题时常取大地、仪器外壳等为势能零点；</a:t>
            </a:r>
            <a:endParaRPr kumimoji="1" lang="zh-CN" altLang="en-US" sz="2800" b="1">
              <a:latin typeface="宋体" panose="02010600030101010101" pitchFamily="2" charset="-122"/>
            </a:endParaRPr>
          </a:p>
        </p:txBody>
      </p:sp>
      <p:sp>
        <p:nvSpPr>
          <p:cNvPr id="166925" name="Text Box 13"/>
          <p:cNvSpPr txBox="1">
            <a:spLocks noChangeArrowheads="1"/>
          </p:cNvSpPr>
          <p:nvPr/>
        </p:nvSpPr>
        <p:spPr bwMode="auto">
          <a:xfrm>
            <a:off x="576263" y="2781300"/>
            <a:ext cx="89646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t>2.  </a:t>
            </a:r>
            <a:r>
              <a:rPr lang="zh-CN" altLang="en-US" sz="2800" b="1"/>
              <a:t>电势能为电场和位于电场中的电荷这个系统所共有。</a:t>
            </a:r>
          </a:p>
        </p:txBody>
      </p:sp>
      <p:sp>
        <p:nvSpPr>
          <p:cNvPr id="166927" name="Text Box 15"/>
          <p:cNvSpPr txBox="1">
            <a:spLocks noChangeArrowheads="1"/>
          </p:cNvSpPr>
          <p:nvPr/>
        </p:nvSpPr>
        <p:spPr bwMode="auto">
          <a:xfrm>
            <a:off x="611188" y="3716338"/>
            <a:ext cx="6335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t>3. </a:t>
            </a:r>
            <a:r>
              <a:rPr lang="zh-CN" altLang="en-US" sz="2800" b="1"/>
              <a:t>电势能是标量，可正可负。</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 calcmode="lin" valueType="num">
                                      <p:cBhvr>
                                        <p:cTn id="7" dur="500" fill="hold"/>
                                        <p:tgtEl>
                                          <p:spTgt spid="166916"/>
                                        </p:tgtEl>
                                        <p:attrNameLst>
                                          <p:attrName>ppt_w</p:attrName>
                                        </p:attrNameLst>
                                      </p:cBhvr>
                                      <p:tavLst>
                                        <p:tav tm="0">
                                          <p:val>
                                            <p:strVal val="4*#ppt_w"/>
                                          </p:val>
                                        </p:tav>
                                        <p:tav tm="100000">
                                          <p:val>
                                            <p:strVal val="#ppt_w"/>
                                          </p:val>
                                        </p:tav>
                                      </p:tavLst>
                                    </p:anim>
                                    <p:anim calcmode="lin" valueType="num">
                                      <p:cBhvr>
                                        <p:cTn id="8" dur="500" fill="hold"/>
                                        <p:tgtEl>
                                          <p:spTgt spid="166916"/>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66917"/>
                                        </p:tgtEl>
                                        <p:attrNameLst>
                                          <p:attrName>style.visibility</p:attrName>
                                        </p:attrNameLst>
                                      </p:cBhvr>
                                      <p:to>
                                        <p:strVal val="visible"/>
                                      </p:to>
                                    </p:set>
                                    <p:animEffect transition="in" filter="box(out)">
                                      <p:cBhvr>
                                        <p:cTn id="13" dur="500"/>
                                        <p:tgtEl>
                                          <p:spTgt spid="1669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6925"/>
                                        </p:tgtEl>
                                        <p:attrNameLst>
                                          <p:attrName>style.visibility</p:attrName>
                                        </p:attrNameLst>
                                      </p:cBhvr>
                                      <p:to>
                                        <p:strVal val="visible"/>
                                      </p:to>
                                    </p:set>
                                    <p:animEffect transition="in" filter="wipe(left)">
                                      <p:cBhvr>
                                        <p:cTn id="18" dur="500"/>
                                        <p:tgtEl>
                                          <p:spTgt spid="16692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6927"/>
                                        </p:tgtEl>
                                        <p:attrNameLst>
                                          <p:attrName>style.visibility</p:attrName>
                                        </p:attrNameLst>
                                      </p:cBhvr>
                                      <p:to>
                                        <p:strVal val="visible"/>
                                      </p:to>
                                    </p:set>
                                    <p:animEffect transition="in" filter="wipe(left)">
                                      <p:cBhvr>
                                        <p:cTn id="23" dur="500"/>
                                        <p:tgtEl>
                                          <p:spTgt spid="166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autoUpdateAnimBg="0"/>
      <p:bldP spid="166917" grpId="0" autoUpdateAnimBg="0"/>
      <p:bldP spid="166925" grpId="0"/>
      <p:bldP spid="1669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539552" y="908720"/>
            <a:ext cx="80645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en-US" sz="2800" b="1" dirty="0">
                <a:solidFill>
                  <a:schemeClr val="hlink"/>
                </a:solidFill>
                <a:ea typeface="黑体" panose="02010609060101010101" pitchFamily="49" charset="-122"/>
              </a:rPr>
              <a:t>电荷守恒定律：</a:t>
            </a:r>
            <a:r>
              <a:rPr lang="zh-CN" altLang="en-US" sz="2800" b="1" dirty="0">
                <a:ea typeface="MS Mincho" panose="02020609040205080304" pitchFamily="49" charset="-128"/>
              </a:rPr>
              <a:t>在一个孤立系统中，无论发生了怎样的物理过程，电荷不会创生，也不会消失，只能从一个物体转移到另一个物体上</a:t>
            </a:r>
            <a:r>
              <a:rPr lang="zh-CN" altLang="en-US" sz="2800" b="1" dirty="0">
                <a:ea typeface="仿宋_GB2312" pitchFamily="49" charset="-122"/>
              </a:rPr>
              <a:t>。</a:t>
            </a:r>
          </a:p>
        </p:txBody>
      </p:sp>
      <p:pic>
        <p:nvPicPr>
          <p:cNvPr id="3" name="图片 2">
            <a:extLst>
              <a:ext uri="{FF2B5EF4-FFF2-40B4-BE49-F238E27FC236}">
                <a16:creationId xmlns:a16="http://schemas.microsoft.com/office/drawing/2014/main" id="{0FCE9D3E-87DF-4E27-825A-3E5D193F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70" y="3068960"/>
            <a:ext cx="3578746" cy="3578746"/>
          </a:xfrm>
          <a:prstGeom prst="rect">
            <a:avLst/>
          </a:prstGeom>
        </p:spPr>
      </p:pic>
      <p:sp>
        <p:nvSpPr>
          <p:cNvPr id="7" name="文本框 6">
            <a:extLst>
              <a:ext uri="{FF2B5EF4-FFF2-40B4-BE49-F238E27FC236}">
                <a16:creationId xmlns:a16="http://schemas.microsoft.com/office/drawing/2014/main" id="{B37B773F-96DA-4276-8F50-3D969C16C82A}"/>
              </a:ext>
            </a:extLst>
          </p:cNvPr>
          <p:cNvSpPr txBox="1"/>
          <p:nvPr/>
        </p:nvSpPr>
        <p:spPr>
          <a:xfrm>
            <a:off x="686103" y="2478763"/>
            <a:ext cx="2520280" cy="523220"/>
          </a:xfrm>
          <a:prstGeom prst="rect">
            <a:avLst/>
          </a:prstGeom>
          <a:noFill/>
        </p:spPr>
        <p:txBody>
          <a:bodyPr wrap="square">
            <a:spAutoFit/>
          </a:bodyPr>
          <a:lstStyle/>
          <a:p>
            <a:r>
              <a:rPr lang="zh-CN" altLang="en-US" sz="2800" b="1" dirty="0">
                <a:solidFill>
                  <a:schemeClr val="hlink"/>
                </a:solidFill>
                <a:ea typeface="黑体" panose="02010609060101010101" pitchFamily="49" charset="-122"/>
              </a:rPr>
              <a:t>太阳能电池？</a:t>
            </a:r>
            <a:endParaRPr lang="zh-CN" altLang="en-US" sz="2800" dirty="0"/>
          </a:p>
        </p:txBody>
      </p:sp>
      <p:pic>
        <p:nvPicPr>
          <p:cNvPr id="6" name="图片 5">
            <a:extLst>
              <a:ext uri="{FF2B5EF4-FFF2-40B4-BE49-F238E27FC236}">
                <a16:creationId xmlns:a16="http://schemas.microsoft.com/office/drawing/2014/main" id="{2AF0B60B-03C5-4FB9-8BC7-61AC6551683A}"/>
              </a:ext>
            </a:extLst>
          </p:cNvPr>
          <p:cNvPicPr>
            <a:picLocks noChangeAspect="1"/>
          </p:cNvPicPr>
          <p:nvPr/>
        </p:nvPicPr>
        <p:blipFill>
          <a:blip r:embed="rId3"/>
          <a:stretch>
            <a:fillRect/>
          </a:stretch>
        </p:blipFill>
        <p:spPr>
          <a:xfrm>
            <a:off x="3995936" y="3083606"/>
            <a:ext cx="2114550" cy="3543300"/>
          </a:xfrm>
          <a:prstGeom prst="rect">
            <a:avLst/>
          </a:prstGeom>
        </p:spPr>
      </p:pic>
      <p:sp>
        <p:nvSpPr>
          <p:cNvPr id="8" name="文本框 7">
            <a:extLst>
              <a:ext uri="{FF2B5EF4-FFF2-40B4-BE49-F238E27FC236}">
                <a16:creationId xmlns:a16="http://schemas.microsoft.com/office/drawing/2014/main" id="{CD61411E-22BA-4ED3-8FE2-36D034B7821B}"/>
              </a:ext>
            </a:extLst>
          </p:cNvPr>
          <p:cNvSpPr txBox="1"/>
          <p:nvPr/>
        </p:nvSpPr>
        <p:spPr>
          <a:xfrm>
            <a:off x="5220072" y="2478763"/>
            <a:ext cx="2805777" cy="523220"/>
          </a:xfrm>
          <a:prstGeom prst="rect">
            <a:avLst/>
          </a:prstGeom>
          <a:noFill/>
        </p:spPr>
        <p:txBody>
          <a:bodyPr wrap="square">
            <a:spAutoFit/>
          </a:bodyPr>
          <a:lstStyle/>
          <a:p>
            <a:r>
              <a:rPr lang="zh-CN" altLang="en-US" sz="2800" b="1" dirty="0">
                <a:solidFill>
                  <a:schemeClr val="hlink"/>
                </a:solidFill>
                <a:ea typeface="黑体" panose="02010609060101010101" pitchFamily="49" charset="-122"/>
              </a:rPr>
              <a:t>太阳能电池机理</a:t>
            </a:r>
            <a:endParaRPr lang="zh-CN" altLang="en-US" sz="2800" dirty="0"/>
          </a:p>
        </p:txBody>
      </p:sp>
      <p:pic>
        <p:nvPicPr>
          <p:cNvPr id="10" name="图片 9">
            <a:extLst>
              <a:ext uri="{FF2B5EF4-FFF2-40B4-BE49-F238E27FC236}">
                <a16:creationId xmlns:a16="http://schemas.microsoft.com/office/drawing/2014/main" id="{FB37825E-4480-497B-B030-8F80D2769115}"/>
              </a:ext>
            </a:extLst>
          </p:cNvPr>
          <p:cNvPicPr>
            <a:picLocks noChangeAspect="1"/>
          </p:cNvPicPr>
          <p:nvPr/>
        </p:nvPicPr>
        <p:blipFill>
          <a:blip r:embed="rId4"/>
          <a:stretch>
            <a:fillRect/>
          </a:stretch>
        </p:blipFill>
        <p:spPr>
          <a:xfrm>
            <a:off x="6370806" y="3540793"/>
            <a:ext cx="2538467" cy="2628925"/>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blinds(horizontal)">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Text Box 5"/>
          <p:cNvSpPr txBox="1">
            <a:spLocks noChangeArrowheads="1"/>
          </p:cNvSpPr>
          <p:nvPr/>
        </p:nvSpPr>
        <p:spPr bwMode="auto">
          <a:xfrm>
            <a:off x="900113" y="1700213"/>
            <a:ext cx="190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3200" b="1">
                <a:effectLst>
                  <a:outerShdw blurRad="38100" dist="38100" dir="2700000" algn="tl">
                    <a:srgbClr val="000000"/>
                  </a:outerShdw>
                </a:effectLst>
                <a:latin typeface="Times New Roman" pitchFamily="18" charset="0"/>
              </a:rPr>
              <a:t>定义：</a:t>
            </a:r>
          </a:p>
        </p:txBody>
      </p:sp>
      <p:sp>
        <p:nvSpPr>
          <p:cNvPr id="167944" name="Text Box 8"/>
          <p:cNvSpPr txBox="1">
            <a:spLocks noChangeArrowheads="1"/>
          </p:cNvSpPr>
          <p:nvPr/>
        </p:nvSpPr>
        <p:spPr bwMode="auto">
          <a:xfrm>
            <a:off x="323850" y="3644900"/>
            <a:ext cx="8364538"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50000"/>
              </a:spcBef>
              <a:defRPr/>
            </a:pPr>
            <a:r>
              <a:rPr kumimoji="1" lang="zh-CN" altLang="en-US" sz="2800" b="1">
                <a:solidFill>
                  <a:schemeClr val="hlink"/>
                </a:solidFill>
                <a:latin typeface="Times New Roman" pitchFamily="18" charset="0"/>
                <a:ea typeface="黑体" pitchFamily="2" charset="-122"/>
              </a:rPr>
              <a:t>电势的意义：</a:t>
            </a:r>
            <a:r>
              <a:rPr kumimoji="1" lang="zh-CN" altLang="en-US" sz="2800" b="1">
                <a:solidFill>
                  <a:srgbClr val="FFFFCC"/>
                </a:solidFill>
                <a:latin typeface="Times New Roman" pitchFamily="18" charset="0"/>
              </a:rPr>
              <a:t>电场中</a:t>
            </a:r>
            <a:r>
              <a:rPr kumimoji="1" lang="en-US" altLang="zh-CN" sz="2800" b="1" i="1">
                <a:solidFill>
                  <a:srgbClr val="FFFFCC"/>
                </a:solidFill>
                <a:latin typeface="Times New Roman" pitchFamily="18" charset="0"/>
              </a:rPr>
              <a:t>a</a:t>
            </a:r>
            <a:r>
              <a:rPr kumimoji="1" lang="zh-CN" altLang="en-US" sz="2800" b="1">
                <a:solidFill>
                  <a:srgbClr val="FFFFCC"/>
                </a:solidFill>
                <a:latin typeface="Times New Roman" pitchFamily="18" charset="0"/>
              </a:rPr>
              <a:t>点的电势，在数值上等于把单位正电荷从</a:t>
            </a:r>
            <a:r>
              <a:rPr kumimoji="1" lang="en-US" altLang="zh-CN" sz="2800" b="1" i="1">
                <a:solidFill>
                  <a:srgbClr val="FFFFCC"/>
                </a:solidFill>
                <a:latin typeface="Times New Roman" pitchFamily="18" charset="0"/>
              </a:rPr>
              <a:t>a</a:t>
            </a:r>
            <a:r>
              <a:rPr kumimoji="1" lang="zh-CN" altLang="en-US" sz="2800" b="1">
                <a:solidFill>
                  <a:srgbClr val="FFFFCC"/>
                </a:solidFill>
                <a:latin typeface="Times New Roman" pitchFamily="18" charset="0"/>
              </a:rPr>
              <a:t>点移至势能的零点处电场力所作的功</a:t>
            </a:r>
            <a:r>
              <a:rPr kumimoji="1" lang="zh-CN" altLang="en-US" sz="2800" b="1" i="1">
                <a:solidFill>
                  <a:srgbClr val="FFFFCC"/>
                </a:solidFill>
                <a:latin typeface="Times New Roman" pitchFamily="18" charset="0"/>
              </a:rPr>
              <a:t>。</a:t>
            </a:r>
            <a:endParaRPr kumimoji="1" lang="zh-CN" altLang="en-US" sz="2800" b="1">
              <a:solidFill>
                <a:srgbClr val="009900"/>
              </a:solidFill>
              <a:effectLst>
                <a:outerShdw blurRad="38100" dist="38100" dir="2700000" algn="tl">
                  <a:srgbClr val="000000"/>
                </a:outerShdw>
              </a:effectLst>
              <a:latin typeface="Times New Roman" pitchFamily="18" charset="0"/>
            </a:endParaRPr>
          </a:p>
        </p:txBody>
      </p:sp>
      <p:sp>
        <p:nvSpPr>
          <p:cNvPr id="95236" name="Text Box 9"/>
          <p:cNvSpPr txBox="1">
            <a:spLocks noChangeArrowheads="1"/>
          </p:cNvSpPr>
          <p:nvPr/>
        </p:nvSpPr>
        <p:spPr bwMode="auto">
          <a:xfrm>
            <a:off x="539750" y="549275"/>
            <a:ext cx="57610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8.2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电势差和电势</a:t>
            </a:r>
          </a:p>
        </p:txBody>
      </p:sp>
      <p:graphicFrame>
        <p:nvGraphicFramePr>
          <p:cNvPr id="167946" name="Object 10"/>
          <p:cNvGraphicFramePr>
            <a:graphicFrameLocks noChangeAspect="1"/>
          </p:cNvGraphicFramePr>
          <p:nvPr/>
        </p:nvGraphicFramePr>
        <p:xfrm>
          <a:off x="2490788" y="1482725"/>
          <a:ext cx="3546475" cy="1100138"/>
        </p:xfrm>
        <a:graphic>
          <a:graphicData uri="http://schemas.openxmlformats.org/presentationml/2006/ole">
            <mc:AlternateContent xmlns:mc="http://schemas.openxmlformats.org/markup-compatibility/2006">
              <mc:Choice xmlns:v="urn:schemas-microsoft-com:vml" Requires="v">
                <p:oleObj spid="_x0000_s95347" name="公式" r:id="rId3" imgW="1460205" imgH="445254" progId="Equation.3">
                  <p:embed/>
                </p:oleObj>
              </mc:Choice>
              <mc:Fallback>
                <p:oleObj name="公式" r:id="rId3" imgW="1460205" imgH="445254"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788" y="1482725"/>
                        <a:ext cx="3546475" cy="1100138"/>
                      </a:xfrm>
                      <a:prstGeom prst="rect">
                        <a:avLst/>
                      </a:prstGeom>
                      <a:solidFill>
                        <a:schemeClr val="tx1"/>
                      </a:solidFill>
                      <a:ln w="9525">
                        <a:solidFill>
                          <a:schemeClr val="tx1"/>
                        </a:solidFill>
                        <a:miter lim="800000"/>
                        <a:headEnd/>
                        <a:tailEnd/>
                      </a:ln>
                    </p:spPr>
                  </p:pic>
                </p:oleObj>
              </mc:Fallback>
            </mc:AlternateContent>
          </a:graphicData>
        </a:graphic>
      </p:graphicFrame>
      <p:grpSp>
        <p:nvGrpSpPr>
          <p:cNvPr id="167952" name="Group 16"/>
          <p:cNvGrpSpPr>
            <a:grpSpLocks/>
          </p:cNvGrpSpPr>
          <p:nvPr/>
        </p:nvGrpSpPr>
        <p:grpSpPr bwMode="auto">
          <a:xfrm>
            <a:off x="1403350" y="2852738"/>
            <a:ext cx="5329238" cy="519112"/>
            <a:chOff x="884" y="1797"/>
            <a:chExt cx="3357" cy="327"/>
          </a:xfrm>
        </p:grpSpPr>
        <p:sp>
          <p:nvSpPr>
            <p:cNvPr id="95239" name="Rectangle 13"/>
            <p:cNvSpPr>
              <a:spLocks noChangeArrowheads="1"/>
            </p:cNvSpPr>
            <p:nvPr/>
          </p:nvSpPr>
          <p:spPr bwMode="auto">
            <a:xfrm>
              <a:off x="884" y="1797"/>
              <a:ext cx="33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latin typeface="Times New Roman" panose="02020603050405020304" pitchFamily="18" charset="0"/>
                  <a:cs typeface="Times New Roman" panose="02020603050405020304" pitchFamily="18" charset="0"/>
                </a:rPr>
                <a:t>单位：伏特（     </a:t>
              </a:r>
              <a:r>
                <a:rPr lang="en-US" altLang="zh-CN" sz="2800" b="1">
                  <a:latin typeface="Times New Roman" panose="02020603050405020304" pitchFamily="18" charset="0"/>
                  <a:cs typeface="Times New Roman" panose="02020603050405020304" pitchFamily="18" charset="0"/>
                </a:rPr>
                <a:t>=           </a:t>
              </a:r>
              <a:r>
                <a:rPr lang="zh-CN" altLang="en-US" sz="2800" b="1">
                  <a:latin typeface="Times New Roman" panose="02020603050405020304" pitchFamily="18" charset="0"/>
                  <a:cs typeface="Times New Roman" panose="02020603050405020304" pitchFamily="18" charset="0"/>
                </a:rPr>
                <a:t>）</a:t>
              </a:r>
            </a:p>
          </p:txBody>
        </p:sp>
        <p:graphicFrame>
          <p:nvGraphicFramePr>
            <p:cNvPr id="95240" name="Object 12"/>
            <p:cNvGraphicFramePr>
              <a:graphicFrameLocks noChangeAspect="1"/>
            </p:cNvGraphicFramePr>
            <p:nvPr/>
          </p:nvGraphicFramePr>
          <p:xfrm>
            <a:off x="2789" y="1797"/>
            <a:ext cx="545" cy="294"/>
          </p:xfrm>
          <a:graphic>
            <a:graphicData uri="http://schemas.openxmlformats.org/presentationml/2006/ole">
              <mc:AlternateContent xmlns:mc="http://schemas.openxmlformats.org/markup-compatibility/2006">
                <mc:Choice xmlns:v="urn:schemas-microsoft-com:vml" Requires="v">
                  <p:oleObj spid="_x0000_s95348" r:id="rId5" imgW="344695" imgH="177097" progId="Equation.3">
                    <p:embed/>
                  </p:oleObj>
                </mc:Choice>
                <mc:Fallback>
                  <p:oleObj r:id="rId5" imgW="344695" imgH="177097"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 y="1797"/>
                          <a:ext cx="545"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241" name="Object 11"/>
            <p:cNvGraphicFramePr>
              <a:graphicFrameLocks noChangeAspect="1"/>
            </p:cNvGraphicFramePr>
            <p:nvPr/>
          </p:nvGraphicFramePr>
          <p:xfrm>
            <a:off x="2290" y="1815"/>
            <a:ext cx="244" cy="273"/>
          </p:xfrm>
          <a:graphic>
            <a:graphicData uri="http://schemas.openxmlformats.org/presentationml/2006/ole">
              <mc:AlternateContent xmlns:mc="http://schemas.openxmlformats.org/markup-compatibility/2006">
                <mc:Choice xmlns:v="urn:schemas-microsoft-com:vml" Requires="v">
                  <p:oleObj spid="_x0000_s95349" r:id="rId7" imgW="138828" imgH="153213" progId="Equation.3">
                    <p:embed/>
                  </p:oleObj>
                </mc:Choice>
                <mc:Fallback>
                  <p:oleObj r:id="rId7" imgW="138828" imgH="153213"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1815"/>
                          <a:ext cx="24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7941"/>
                                        </p:tgtEl>
                                        <p:attrNameLst>
                                          <p:attrName>style.visibility</p:attrName>
                                        </p:attrNameLst>
                                      </p:cBhvr>
                                      <p:to>
                                        <p:strVal val="visible"/>
                                      </p:to>
                                    </p:set>
                                    <p:anim calcmode="lin" valueType="num">
                                      <p:cBhvr additive="base">
                                        <p:cTn id="7" dur="500" fill="hold"/>
                                        <p:tgtEl>
                                          <p:spTgt spid="167941"/>
                                        </p:tgtEl>
                                        <p:attrNameLst>
                                          <p:attrName>ppt_x</p:attrName>
                                        </p:attrNameLst>
                                      </p:cBhvr>
                                      <p:tavLst>
                                        <p:tav tm="0">
                                          <p:val>
                                            <p:strVal val="0-#ppt_w/2"/>
                                          </p:val>
                                        </p:tav>
                                        <p:tav tm="100000">
                                          <p:val>
                                            <p:strVal val="#ppt_x"/>
                                          </p:val>
                                        </p:tav>
                                      </p:tavLst>
                                    </p:anim>
                                    <p:anim calcmode="lin" valueType="num">
                                      <p:cBhvr additive="base">
                                        <p:cTn id="8" dur="500" fill="hold"/>
                                        <p:tgtEl>
                                          <p:spTgt spid="1679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67946"/>
                                        </p:tgtEl>
                                        <p:attrNameLst>
                                          <p:attrName>style.visibility</p:attrName>
                                        </p:attrNameLst>
                                      </p:cBhvr>
                                      <p:to>
                                        <p:strVal val="visible"/>
                                      </p:to>
                                    </p:set>
                                    <p:animEffect transition="in" filter="wipe(left)">
                                      <p:cBhvr>
                                        <p:cTn id="13" dur="500"/>
                                        <p:tgtEl>
                                          <p:spTgt spid="1679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67952"/>
                                        </p:tgtEl>
                                        <p:attrNameLst>
                                          <p:attrName>style.visibility</p:attrName>
                                        </p:attrNameLst>
                                      </p:cBhvr>
                                      <p:to>
                                        <p:strVal val="visible"/>
                                      </p:to>
                                    </p:set>
                                    <p:animEffect transition="in" filter="wipe(left)">
                                      <p:cBhvr>
                                        <p:cTn id="18" dur="500"/>
                                        <p:tgtEl>
                                          <p:spTgt spid="1679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67944"/>
                                        </p:tgtEl>
                                        <p:attrNameLst>
                                          <p:attrName>style.visibility</p:attrName>
                                        </p:attrNameLst>
                                      </p:cBhvr>
                                      <p:to>
                                        <p:strVal val="visible"/>
                                      </p:to>
                                    </p:set>
                                    <p:animEffect transition="in" filter="box(out)">
                                      <p:cBhvr>
                                        <p:cTn id="23" dur="500"/>
                                        <p:tgtEl>
                                          <p:spTgt spid="167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autoUpdateAnimBg="0"/>
      <p:bldP spid="16794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964" name="Object 4"/>
          <p:cNvGraphicFramePr>
            <a:graphicFrameLocks noChangeAspect="1"/>
          </p:cNvGraphicFramePr>
          <p:nvPr/>
        </p:nvGraphicFramePr>
        <p:xfrm>
          <a:off x="1763713" y="1484313"/>
          <a:ext cx="4418012" cy="1220787"/>
        </p:xfrm>
        <a:graphic>
          <a:graphicData uri="http://schemas.openxmlformats.org/presentationml/2006/ole">
            <mc:AlternateContent xmlns:mc="http://schemas.openxmlformats.org/markup-compatibility/2006">
              <mc:Choice xmlns:v="urn:schemas-microsoft-com:vml" Requires="v">
                <p:oleObj spid="_x0000_s96444" name="公式" r:id="rId3" imgW="1627667" imgH="435619" progId="Equation.3">
                  <p:embed/>
                </p:oleObj>
              </mc:Choice>
              <mc:Fallback>
                <p:oleObj name="公式" r:id="rId3" imgW="1627667" imgH="43561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84313"/>
                        <a:ext cx="4418012" cy="12207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8965" name="Group 5"/>
          <p:cNvGrpSpPr>
            <a:grpSpLocks/>
          </p:cNvGrpSpPr>
          <p:nvPr/>
        </p:nvGrpSpPr>
        <p:grpSpPr bwMode="auto">
          <a:xfrm>
            <a:off x="611188" y="2924175"/>
            <a:ext cx="5792787" cy="874713"/>
            <a:chOff x="432" y="2064"/>
            <a:chExt cx="3649" cy="551"/>
          </a:xfrm>
        </p:grpSpPr>
        <p:sp>
          <p:nvSpPr>
            <p:cNvPr id="96267" name="Text Box 6"/>
            <p:cNvSpPr txBox="1">
              <a:spLocks noChangeArrowheads="1"/>
            </p:cNvSpPr>
            <p:nvPr/>
          </p:nvSpPr>
          <p:spPr bwMode="auto">
            <a:xfrm>
              <a:off x="432" y="2064"/>
              <a:ext cx="13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a:solidFill>
                    <a:srgbClr val="FFFF00"/>
                  </a:solidFill>
                  <a:latin typeface="Times New Roman" panose="02020603050405020304" pitchFamily="18" charset="0"/>
                  <a:ea typeface="黑体" panose="02010609060101010101" pitchFamily="49" charset="-122"/>
                </a:rPr>
                <a:t>电势差：</a:t>
              </a:r>
            </a:p>
          </p:txBody>
        </p:sp>
        <p:graphicFrame>
          <p:nvGraphicFramePr>
            <p:cNvPr id="96268" name="Object 7"/>
            <p:cNvGraphicFramePr>
              <a:graphicFrameLocks noChangeAspect="1"/>
            </p:cNvGraphicFramePr>
            <p:nvPr/>
          </p:nvGraphicFramePr>
          <p:xfrm>
            <a:off x="1727" y="2064"/>
            <a:ext cx="2354" cy="551"/>
          </p:xfrm>
          <a:graphic>
            <a:graphicData uri="http://schemas.openxmlformats.org/presentationml/2006/ole">
              <mc:AlternateContent xmlns:mc="http://schemas.openxmlformats.org/markup-compatibility/2006">
                <mc:Choice xmlns:v="urn:schemas-microsoft-com:vml" Requires="v">
                  <p:oleObj spid="_x0000_s96445" name="公式" r:id="rId5" imgW="1383531" imgH="306426" progId="Equation.3">
                    <p:embed/>
                  </p:oleObj>
                </mc:Choice>
                <mc:Fallback>
                  <p:oleObj name="公式" r:id="rId5" imgW="1383531" imgH="30642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 y="2064"/>
                          <a:ext cx="2354" cy="55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pSp>
      <p:sp>
        <p:nvSpPr>
          <p:cNvPr id="168968" name="Text Box 8"/>
          <p:cNvSpPr txBox="1">
            <a:spLocks noChangeArrowheads="1"/>
          </p:cNvSpPr>
          <p:nvPr/>
        </p:nvSpPr>
        <p:spPr bwMode="auto">
          <a:xfrm>
            <a:off x="611188" y="4005263"/>
            <a:ext cx="7993062"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chemeClr val="hlink"/>
                </a:solidFill>
                <a:latin typeface="Times New Roman" panose="02020603050405020304" pitchFamily="18" charset="0"/>
                <a:ea typeface="黑体" panose="02010609060101010101" pitchFamily="49" charset="-122"/>
              </a:rPr>
              <a:t>结论：</a:t>
            </a:r>
            <a:r>
              <a:rPr kumimoji="1" lang="zh-CN" altLang="en-US" sz="2800" b="1">
                <a:solidFill>
                  <a:srgbClr val="FFFFCC"/>
                </a:solidFill>
                <a:latin typeface="Times New Roman" panose="02020603050405020304" pitchFamily="18" charset="0"/>
              </a:rPr>
              <a:t>静电场中</a:t>
            </a:r>
            <a:r>
              <a:rPr kumimoji="1" lang="en-US" altLang="zh-CN" sz="2800" b="1" i="1">
                <a:solidFill>
                  <a:srgbClr val="FFFFCC"/>
                </a:solidFill>
                <a:latin typeface="Times New Roman" panose="02020603050405020304" pitchFamily="18" charset="0"/>
              </a:rPr>
              <a:t>a</a:t>
            </a:r>
            <a:r>
              <a:rPr kumimoji="1" lang="en-US" altLang="zh-CN" sz="2800" b="1">
                <a:solidFill>
                  <a:srgbClr val="FFFFCC"/>
                </a:solidFill>
                <a:latin typeface="Times New Roman" panose="02020603050405020304" pitchFamily="18" charset="0"/>
              </a:rPr>
              <a:t>,</a:t>
            </a:r>
            <a:r>
              <a:rPr kumimoji="1" lang="en-US" altLang="zh-CN" sz="2800" b="1" i="1">
                <a:solidFill>
                  <a:srgbClr val="FFFFCC"/>
                </a:solidFill>
                <a:latin typeface="Times New Roman" panose="02020603050405020304" pitchFamily="18" charset="0"/>
              </a:rPr>
              <a:t>b</a:t>
            </a:r>
            <a:r>
              <a:rPr kumimoji="1" lang="zh-CN" altLang="en-US" sz="2800" b="1">
                <a:solidFill>
                  <a:srgbClr val="FFFFCC"/>
                </a:solidFill>
                <a:latin typeface="Times New Roman" panose="02020603050405020304" pitchFamily="18" charset="0"/>
              </a:rPr>
              <a:t>两点的电势差，等于将单位正电荷从</a:t>
            </a:r>
            <a:r>
              <a:rPr kumimoji="1" lang="en-US" altLang="zh-CN" sz="2800" b="1" i="1">
                <a:solidFill>
                  <a:srgbClr val="FFFFCC"/>
                </a:solidFill>
                <a:latin typeface="Times New Roman" panose="02020603050405020304" pitchFamily="18" charset="0"/>
              </a:rPr>
              <a:t>a</a:t>
            </a:r>
            <a:r>
              <a:rPr kumimoji="1" lang="zh-CN" altLang="en-US" sz="2800" b="1">
                <a:solidFill>
                  <a:srgbClr val="FFFFCC"/>
                </a:solidFill>
                <a:latin typeface="Times New Roman" panose="02020603050405020304" pitchFamily="18" charset="0"/>
              </a:rPr>
              <a:t>点移至</a:t>
            </a:r>
            <a:r>
              <a:rPr kumimoji="1" lang="en-US" altLang="zh-CN" sz="2800" b="1" i="1">
                <a:solidFill>
                  <a:srgbClr val="FFFFCC"/>
                </a:solidFill>
                <a:latin typeface="Times New Roman" panose="02020603050405020304" pitchFamily="18" charset="0"/>
              </a:rPr>
              <a:t>b</a:t>
            </a:r>
            <a:r>
              <a:rPr kumimoji="1" lang="zh-CN" altLang="en-US" sz="2800" b="1">
                <a:solidFill>
                  <a:srgbClr val="FFFFCC"/>
                </a:solidFill>
                <a:latin typeface="Times New Roman" panose="02020603050405020304" pitchFamily="18" charset="0"/>
              </a:rPr>
              <a:t>点电场力所作的功。</a:t>
            </a:r>
          </a:p>
        </p:txBody>
      </p:sp>
      <p:grpSp>
        <p:nvGrpSpPr>
          <p:cNvPr id="168972" name="Group 12"/>
          <p:cNvGrpSpPr>
            <a:grpSpLocks/>
          </p:cNvGrpSpPr>
          <p:nvPr/>
        </p:nvGrpSpPr>
        <p:grpSpPr bwMode="auto">
          <a:xfrm>
            <a:off x="2916238" y="5445125"/>
            <a:ext cx="3384550" cy="863600"/>
            <a:chOff x="1837" y="2931"/>
            <a:chExt cx="2132" cy="544"/>
          </a:xfrm>
        </p:grpSpPr>
        <p:sp>
          <p:nvSpPr>
            <p:cNvPr id="96265" name="Rectangle 11"/>
            <p:cNvSpPr>
              <a:spLocks noChangeArrowheads="1"/>
            </p:cNvSpPr>
            <p:nvPr/>
          </p:nvSpPr>
          <p:spPr bwMode="auto">
            <a:xfrm>
              <a:off x="1837" y="2931"/>
              <a:ext cx="2132" cy="544"/>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96266" name="Object 10"/>
            <p:cNvGraphicFramePr>
              <a:graphicFrameLocks noChangeAspect="1"/>
            </p:cNvGraphicFramePr>
            <p:nvPr/>
          </p:nvGraphicFramePr>
          <p:xfrm>
            <a:off x="1927" y="2976"/>
            <a:ext cx="1905" cy="413"/>
          </p:xfrm>
          <a:graphic>
            <a:graphicData uri="http://schemas.openxmlformats.org/presentationml/2006/ole">
              <mc:AlternateContent xmlns:mc="http://schemas.openxmlformats.org/markup-compatibility/2006">
                <mc:Choice xmlns:v="urn:schemas-microsoft-com:vml" Requires="v">
                  <p:oleObj spid="_x0000_s96446" name="公式" r:id="rId7" imgW="1029336" imgH="205867" progId="Equation.3">
                    <p:embed/>
                  </p:oleObj>
                </mc:Choice>
                <mc:Fallback>
                  <p:oleObj name="公式" r:id="rId7" imgW="1029336" imgH="205867"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 y="2976"/>
                          <a:ext cx="1905"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8976" name="Group 16"/>
          <p:cNvGrpSpPr>
            <a:grpSpLocks/>
          </p:cNvGrpSpPr>
          <p:nvPr/>
        </p:nvGrpSpPr>
        <p:grpSpPr bwMode="auto">
          <a:xfrm>
            <a:off x="1403350" y="260350"/>
            <a:ext cx="5581650" cy="915988"/>
            <a:chOff x="793" y="3113"/>
            <a:chExt cx="3516" cy="577"/>
          </a:xfrm>
        </p:grpSpPr>
        <p:graphicFrame>
          <p:nvGraphicFramePr>
            <p:cNvPr id="96263" name="Object 17"/>
            <p:cNvGraphicFramePr>
              <a:graphicFrameLocks noChangeAspect="1"/>
            </p:cNvGraphicFramePr>
            <p:nvPr/>
          </p:nvGraphicFramePr>
          <p:xfrm>
            <a:off x="1314" y="3113"/>
            <a:ext cx="2995" cy="577"/>
          </p:xfrm>
          <a:graphic>
            <a:graphicData uri="http://schemas.openxmlformats.org/presentationml/2006/ole">
              <mc:AlternateContent xmlns:mc="http://schemas.openxmlformats.org/markup-compatibility/2006">
                <mc:Choice xmlns:v="urn:schemas-microsoft-com:vml" Requires="v">
                  <p:oleObj spid="_x0000_s96447" name="公式" r:id="rId9" imgW="1689957" imgH="306426" progId="Equation.3">
                    <p:embed/>
                  </p:oleObj>
                </mc:Choice>
                <mc:Fallback>
                  <p:oleObj name="公式" r:id="rId9" imgW="1689957" imgH="306426"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4" y="3113"/>
                          <a:ext cx="2995" cy="57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4" name="Object 18"/>
            <p:cNvGraphicFramePr>
              <a:graphicFrameLocks noChangeAspect="1"/>
            </p:cNvGraphicFramePr>
            <p:nvPr/>
          </p:nvGraphicFramePr>
          <p:xfrm>
            <a:off x="793" y="3294"/>
            <a:ext cx="271" cy="246"/>
          </p:xfrm>
          <a:graphic>
            <a:graphicData uri="http://schemas.openxmlformats.org/presentationml/2006/ole">
              <mc:AlternateContent xmlns:mc="http://schemas.openxmlformats.org/markup-compatibility/2006">
                <mc:Choice xmlns:v="urn:schemas-microsoft-com:vml" Requires="v">
                  <p:oleObj spid="_x0000_s96448" name="公式" r:id="rId11" imgW="114944" imgH="100559" progId="Equation.3">
                    <p:embed/>
                  </p:oleObj>
                </mc:Choice>
                <mc:Fallback>
                  <p:oleObj name="公式" r:id="rId11" imgW="114944" imgH="100559"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3" y="3294"/>
                          <a:ext cx="271"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8976"/>
                                        </p:tgtEl>
                                        <p:attrNameLst>
                                          <p:attrName>style.visibility</p:attrName>
                                        </p:attrNameLst>
                                      </p:cBhvr>
                                      <p:to>
                                        <p:strVal val="visible"/>
                                      </p:to>
                                    </p:set>
                                    <p:animEffect transition="in" filter="wipe(left)">
                                      <p:cBhvr>
                                        <p:cTn id="7" dur="500"/>
                                        <p:tgtEl>
                                          <p:spTgt spid="1689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68964"/>
                                        </p:tgtEl>
                                        <p:attrNameLst>
                                          <p:attrName>style.visibility</p:attrName>
                                        </p:attrNameLst>
                                      </p:cBhvr>
                                      <p:to>
                                        <p:strVal val="visible"/>
                                      </p:to>
                                    </p:set>
                                    <p:animEffect transition="in" filter="strips(upRight)">
                                      <p:cBhvr>
                                        <p:cTn id="12" dur="500"/>
                                        <p:tgtEl>
                                          <p:spTgt spid="168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68965"/>
                                        </p:tgtEl>
                                        <p:attrNameLst>
                                          <p:attrName>style.visibility</p:attrName>
                                        </p:attrNameLst>
                                      </p:cBhvr>
                                      <p:to>
                                        <p:strVal val="visible"/>
                                      </p:to>
                                    </p:set>
                                    <p:animEffect transition="in" filter="strips(downRight)">
                                      <p:cBhvr>
                                        <p:cTn id="17" dur="500"/>
                                        <p:tgtEl>
                                          <p:spTgt spid="1689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68968"/>
                                        </p:tgtEl>
                                        <p:attrNameLst>
                                          <p:attrName>style.visibility</p:attrName>
                                        </p:attrNameLst>
                                      </p:cBhvr>
                                      <p:to>
                                        <p:strVal val="visible"/>
                                      </p:to>
                                    </p:set>
                                    <p:animEffect transition="in" filter="box(out)">
                                      <p:cBhvr>
                                        <p:cTn id="22" dur="500"/>
                                        <p:tgtEl>
                                          <p:spTgt spid="1689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8972"/>
                                        </p:tgtEl>
                                        <p:attrNameLst>
                                          <p:attrName>style.visibility</p:attrName>
                                        </p:attrNameLst>
                                      </p:cBhvr>
                                      <p:to>
                                        <p:strVal val="visible"/>
                                      </p:to>
                                    </p:set>
                                    <p:animEffect transition="in" filter="wipe(left)">
                                      <p:cBhvr>
                                        <p:cTn id="27" dur="500"/>
                                        <p:tgtEl>
                                          <p:spTgt spid="168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395288" y="2781300"/>
            <a:ext cx="5184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rgbClr val="FF5050"/>
                </a:solidFill>
                <a:latin typeface="Times New Roman" panose="02020603050405020304" pitchFamily="18" charset="0"/>
                <a:ea typeface="华文中宋" panose="02010600040101010101" pitchFamily="2" charset="-122"/>
              </a:rPr>
              <a:t>★</a:t>
            </a:r>
            <a:r>
              <a:rPr kumimoji="1" lang="en-US" altLang="zh-CN" sz="2800" b="1">
                <a:latin typeface="Times New Roman" panose="02020603050405020304" pitchFamily="18" charset="0"/>
                <a:ea typeface="华文中宋" panose="02010600040101010101" pitchFamily="2" charset="-122"/>
              </a:rPr>
              <a:t> </a:t>
            </a:r>
            <a:r>
              <a:rPr kumimoji="1" lang="zh-CN" altLang="en-US" sz="2800" b="1">
                <a:latin typeface="Times New Roman" panose="02020603050405020304" pitchFamily="18" charset="0"/>
                <a:ea typeface="华文中宋" panose="02010600040101010101" pitchFamily="2" charset="-122"/>
              </a:rPr>
              <a:t>点电荷、有限分布带电体：</a:t>
            </a:r>
          </a:p>
        </p:txBody>
      </p:sp>
      <p:graphicFrame>
        <p:nvGraphicFramePr>
          <p:cNvPr id="246787" name="Object 3"/>
          <p:cNvGraphicFramePr>
            <a:graphicFrameLocks noChangeAspect="1"/>
          </p:cNvGraphicFramePr>
          <p:nvPr/>
        </p:nvGraphicFramePr>
        <p:xfrm>
          <a:off x="1979613" y="3213100"/>
          <a:ext cx="2622550" cy="985838"/>
        </p:xfrm>
        <a:graphic>
          <a:graphicData uri="http://schemas.openxmlformats.org/presentationml/2006/ole">
            <mc:AlternateContent xmlns:mc="http://schemas.openxmlformats.org/markup-compatibility/2006">
              <mc:Choice xmlns:v="urn:schemas-microsoft-com:vml" Requires="v">
                <p:oleObj spid="_x0000_s97456" name="公式" r:id="rId3" imgW="837854" imgH="306426" progId="Equation.3">
                  <p:embed/>
                </p:oleObj>
              </mc:Choice>
              <mc:Fallback>
                <p:oleObj name="公式" r:id="rId3" imgW="837854" imgH="30642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213100"/>
                        <a:ext cx="262255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88" name="Text Box 4"/>
          <p:cNvSpPr txBox="1">
            <a:spLocks noChangeArrowheads="1"/>
          </p:cNvSpPr>
          <p:nvPr/>
        </p:nvSpPr>
        <p:spPr bwMode="auto">
          <a:xfrm>
            <a:off x="323850" y="4149725"/>
            <a:ext cx="4105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solidFill>
                  <a:srgbClr val="FF5050"/>
                </a:solidFill>
                <a:latin typeface="Times New Roman" panose="02020603050405020304" pitchFamily="18" charset="0"/>
                <a:ea typeface="华文中宋" panose="02010600040101010101" pitchFamily="2" charset="-122"/>
              </a:rPr>
              <a:t>★</a:t>
            </a:r>
            <a:r>
              <a:rPr kumimoji="1" lang="en-US" altLang="zh-CN" sz="2800" b="1">
                <a:latin typeface="Times New Roman" panose="02020603050405020304" pitchFamily="18" charset="0"/>
                <a:ea typeface="华文中宋" panose="02010600040101010101" pitchFamily="2" charset="-122"/>
              </a:rPr>
              <a:t> </a:t>
            </a:r>
            <a:r>
              <a:rPr kumimoji="1" lang="zh-CN" altLang="en-US" sz="2800" b="1">
                <a:latin typeface="Times New Roman" panose="02020603050405020304" pitchFamily="18" charset="0"/>
                <a:ea typeface="华文中宋" panose="02010600040101010101" pitchFamily="2" charset="-122"/>
              </a:rPr>
              <a:t>无限分布带电体系：</a:t>
            </a:r>
          </a:p>
        </p:txBody>
      </p:sp>
      <p:sp>
        <p:nvSpPr>
          <p:cNvPr id="246789" name="Text Box 5"/>
          <p:cNvSpPr txBox="1">
            <a:spLocks noChangeArrowheads="1"/>
          </p:cNvSpPr>
          <p:nvPr/>
        </p:nvSpPr>
        <p:spPr bwMode="auto">
          <a:xfrm>
            <a:off x="4067175" y="4149725"/>
            <a:ext cx="3455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latin typeface="Times New Roman" panose="02020603050405020304" pitchFamily="18" charset="0"/>
                <a:ea typeface="华文中宋" panose="02010600040101010101" pitchFamily="2" charset="-122"/>
              </a:rPr>
              <a:t>选适当的位置 </a:t>
            </a:r>
            <a:r>
              <a:rPr kumimoji="1" lang="en-US" altLang="zh-CN" sz="2800" b="1" i="1">
                <a:latin typeface="Times New Roman" panose="02020603050405020304" pitchFamily="18" charset="0"/>
                <a:ea typeface="华文中宋" panose="02010600040101010101" pitchFamily="2" charset="-122"/>
              </a:rPr>
              <a:t>b </a:t>
            </a:r>
            <a:r>
              <a:rPr kumimoji="1" lang="zh-CN" altLang="en-US" sz="2800" b="1">
                <a:latin typeface="Times New Roman" panose="02020603050405020304" pitchFamily="18" charset="0"/>
                <a:ea typeface="华文中宋" panose="02010600040101010101" pitchFamily="2" charset="-122"/>
              </a:rPr>
              <a:t>，</a:t>
            </a:r>
          </a:p>
        </p:txBody>
      </p:sp>
      <p:graphicFrame>
        <p:nvGraphicFramePr>
          <p:cNvPr id="246790" name="Object 6"/>
          <p:cNvGraphicFramePr>
            <a:graphicFrameLocks noChangeAspect="1"/>
          </p:cNvGraphicFramePr>
          <p:nvPr/>
        </p:nvGraphicFramePr>
        <p:xfrm>
          <a:off x="7164388" y="4149725"/>
          <a:ext cx="1079500" cy="606425"/>
        </p:xfrm>
        <a:graphic>
          <a:graphicData uri="http://schemas.openxmlformats.org/presentationml/2006/ole">
            <mc:AlternateContent xmlns:mc="http://schemas.openxmlformats.org/markup-compatibility/2006">
              <mc:Choice xmlns:v="urn:schemas-microsoft-com:vml" Requires="v">
                <p:oleObj spid="_x0000_s97457" name="公式" r:id="rId5" imgW="382965" imgH="205867" progId="Equation.3">
                  <p:embed/>
                </p:oleObj>
              </mc:Choice>
              <mc:Fallback>
                <p:oleObj name="公式" r:id="rId5" imgW="382965" imgH="205867"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4149725"/>
                        <a:ext cx="10795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91" name="Object 7"/>
          <p:cNvGraphicFramePr>
            <a:graphicFrameLocks noChangeAspect="1"/>
          </p:cNvGraphicFramePr>
          <p:nvPr/>
        </p:nvGraphicFramePr>
        <p:xfrm>
          <a:off x="2411413" y="4652963"/>
          <a:ext cx="2189162" cy="752475"/>
        </p:xfrm>
        <a:graphic>
          <a:graphicData uri="http://schemas.openxmlformats.org/presentationml/2006/ole">
            <mc:AlternateContent xmlns:mc="http://schemas.openxmlformats.org/markup-compatibility/2006">
              <mc:Choice xmlns:v="urn:schemas-microsoft-com:vml" Requires="v">
                <p:oleObj spid="_x0000_s97458" name="公式" r:id="rId7" imgW="866488" imgH="306426" progId="Equation.3">
                  <p:embed/>
                </p:oleObj>
              </mc:Choice>
              <mc:Fallback>
                <p:oleObj name="公式" r:id="rId7" imgW="866488" imgH="30642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4652963"/>
                        <a:ext cx="2189162"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792" name="Group 8"/>
          <p:cNvGrpSpPr>
            <a:grpSpLocks/>
          </p:cNvGrpSpPr>
          <p:nvPr/>
        </p:nvGrpSpPr>
        <p:grpSpPr bwMode="auto">
          <a:xfrm>
            <a:off x="5076825" y="2781300"/>
            <a:ext cx="1584325" cy="622300"/>
            <a:chOff x="2906" y="1617"/>
            <a:chExt cx="922" cy="316"/>
          </a:xfrm>
        </p:grpSpPr>
        <p:graphicFrame>
          <p:nvGraphicFramePr>
            <p:cNvPr id="97314" name="Object 9"/>
            <p:cNvGraphicFramePr>
              <a:graphicFrameLocks noChangeAspect="1"/>
            </p:cNvGraphicFramePr>
            <p:nvPr/>
          </p:nvGraphicFramePr>
          <p:xfrm>
            <a:off x="3295" y="1661"/>
            <a:ext cx="533" cy="272"/>
          </p:xfrm>
          <a:graphic>
            <a:graphicData uri="http://schemas.openxmlformats.org/presentationml/2006/ole">
              <mc:AlternateContent xmlns:mc="http://schemas.openxmlformats.org/markup-compatibility/2006">
                <mc:Choice xmlns:v="urn:schemas-microsoft-com:vml" Requires="v">
                  <p:oleObj spid="_x0000_s97459" name="公式" r:id="rId9" imgW="445254" imgH="191482" progId="Equation.3">
                    <p:embed/>
                  </p:oleObj>
                </mc:Choice>
                <mc:Fallback>
                  <p:oleObj name="公式" r:id="rId9" imgW="445254" imgH="191482"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5" y="1661"/>
                          <a:ext cx="533"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15" name="Text Box 10"/>
            <p:cNvSpPr txBox="1">
              <a:spLocks noChangeArrowheads="1"/>
            </p:cNvSpPr>
            <p:nvPr/>
          </p:nvSpPr>
          <p:spPr bwMode="auto">
            <a:xfrm>
              <a:off x="2906" y="1617"/>
              <a:ext cx="31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latin typeface="Times New Roman" panose="02020603050405020304" pitchFamily="18" charset="0"/>
                  <a:ea typeface="华文中宋" panose="02010600040101010101" pitchFamily="2" charset="-122"/>
                </a:rPr>
                <a:t>选</a:t>
              </a:r>
            </a:p>
          </p:txBody>
        </p:sp>
      </p:grpSp>
      <p:sp>
        <p:nvSpPr>
          <p:cNvPr id="246795" name="Text Box 11"/>
          <p:cNvSpPr txBox="1">
            <a:spLocks noChangeArrowheads="1"/>
          </p:cNvSpPr>
          <p:nvPr/>
        </p:nvSpPr>
        <p:spPr bwMode="auto">
          <a:xfrm>
            <a:off x="323850" y="5445125"/>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latin typeface="黑体" panose="02010609060101010101" pitchFamily="49" charset="-122"/>
                <a:ea typeface="黑体" panose="02010609060101010101" pitchFamily="49" charset="-122"/>
              </a:rPr>
              <a:t>在实际问题中有时选择地球表面为零势能点。</a:t>
            </a:r>
          </a:p>
        </p:txBody>
      </p:sp>
      <p:sp>
        <p:nvSpPr>
          <p:cNvPr id="246796" name="Rectangle 12"/>
          <p:cNvSpPr>
            <a:spLocks noChangeArrowheads="1"/>
          </p:cNvSpPr>
          <p:nvPr/>
        </p:nvSpPr>
        <p:spPr bwMode="auto">
          <a:xfrm>
            <a:off x="250825" y="6092825"/>
            <a:ext cx="3040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latin typeface="黑体" panose="02010609060101010101" pitchFamily="49" charset="-122"/>
                <a:ea typeface="黑体" panose="02010609060101010101" pitchFamily="49" charset="-122"/>
              </a:rPr>
              <a:t>a </a:t>
            </a:r>
            <a:r>
              <a:rPr kumimoji="1" lang="zh-CN" altLang="en-US" sz="2800" b="1">
                <a:latin typeface="黑体" panose="02010609060101010101" pitchFamily="49" charset="-122"/>
                <a:ea typeface="黑体" panose="02010609060101010101" pitchFamily="49" charset="-122"/>
              </a:rPr>
              <a:t>点的电势能为：</a:t>
            </a:r>
          </a:p>
        </p:txBody>
      </p:sp>
      <p:grpSp>
        <p:nvGrpSpPr>
          <p:cNvPr id="246797" name="Group 13"/>
          <p:cNvGrpSpPr>
            <a:grpSpLocks/>
          </p:cNvGrpSpPr>
          <p:nvPr/>
        </p:nvGrpSpPr>
        <p:grpSpPr bwMode="auto">
          <a:xfrm>
            <a:off x="3348038" y="6005513"/>
            <a:ext cx="5105400" cy="852487"/>
            <a:chOff x="1093" y="3168"/>
            <a:chExt cx="3216" cy="537"/>
          </a:xfrm>
        </p:grpSpPr>
        <p:sp>
          <p:nvSpPr>
            <p:cNvPr id="97296" name="Rectangle 14"/>
            <p:cNvSpPr>
              <a:spLocks noChangeArrowheads="1"/>
            </p:cNvSpPr>
            <p:nvPr/>
          </p:nvSpPr>
          <p:spPr bwMode="auto">
            <a:xfrm>
              <a:off x="1093" y="3224"/>
              <a:ext cx="3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FF"/>
                  </a:solidFill>
                  <a:latin typeface="Bookman Old Style" panose="02050604050505020204" pitchFamily="18" charset="0"/>
                </a:rPr>
                <a:t>W</a:t>
              </a:r>
            </a:p>
          </p:txBody>
        </p:sp>
        <p:sp>
          <p:nvSpPr>
            <p:cNvPr id="97297" name="Rectangle 15"/>
            <p:cNvSpPr>
              <a:spLocks noChangeArrowheads="1"/>
            </p:cNvSpPr>
            <p:nvPr/>
          </p:nvSpPr>
          <p:spPr bwMode="auto">
            <a:xfrm>
              <a:off x="1382" y="3321"/>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latin typeface="Bookman Old Style" panose="02050604050505020204" pitchFamily="18" charset="0"/>
                </a:rPr>
                <a:t>a</a:t>
              </a:r>
            </a:p>
          </p:txBody>
        </p:sp>
        <p:sp>
          <p:nvSpPr>
            <p:cNvPr id="97298" name="Rectangle 16"/>
            <p:cNvSpPr>
              <a:spLocks noChangeArrowheads="1"/>
            </p:cNvSpPr>
            <p:nvPr/>
          </p:nvSpPr>
          <p:spPr bwMode="auto">
            <a:xfrm>
              <a:off x="1824" y="3224"/>
              <a:ext cx="2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FF"/>
                  </a:solidFill>
                  <a:latin typeface="Bookman Old Style" panose="02050604050505020204" pitchFamily="18" charset="0"/>
                </a:rPr>
                <a:t>E</a:t>
              </a:r>
            </a:p>
          </p:txBody>
        </p:sp>
        <p:sp>
          <p:nvSpPr>
            <p:cNvPr id="97299" name="Rectangle 17"/>
            <p:cNvSpPr>
              <a:spLocks noChangeArrowheads="1"/>
            </p:cNvSpPr>
            <p:nvPr/>
          </p:nvSpPr>
          <p:spPr bwMode="auto">
            <a:xfrm>
              <a:off x="2450" y="3272"/>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FF"/>
                  </a:solidFill>
                  <a:latin typeface="Bookman Old Style" panose="02050604050505020204" pitchFamily="18" charset="0"/>
                </a:rPr>
                <a:t>=</a:t>
              </a:r>
            </a:p>
          </p:txBody>
        </p:sp>
        <p:sp>
          <p:nvSpPr>
            <p:cNvPr id="97300" name="Rectangle 18"/>
            <p:cNvSpPr>
              <a:spLocks noChangeArrowheads="1"/>
            </p:cNvSpPr>
            <p:nvPr/>
          </p:nvSpPr>
          <p:spPr bwMode="auto">
            <a:xfrm>
              <a:off x="1623" y="3272"/>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FF"/>
                  </a:solidFill>
                  <a:latin typeface="Bookman Old Style" panose="02050604050505020204" pitchFamily="18" charset="0"/>
                </a:rPr>
                <a:t>=</a:t>
              </a:r>
            </a:p>
          </p:txBody>
        </p:sp>
        <p:sp>
          <p:nvSpPr>
            <p:cNvPr id="97301" name="Rectangle 19"/>
            <p:cNvSpPr>
              <a:spLocks noChangeArrowheads="1"/>
            </p:cNvSpPr>
            <p:nvPr/>
          </p:nvSpPr>
          <p:spPr bwMode="auto">
            <a:xfrm>
              <a:off x="2054" y="3321"/>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latin typeface="Bookman Old Style" panose="02050604050505020204" pitchFamily="18" charset="0"/>
                </a:rPr>
                <a:t>a</a:t>
              </a:r>
            </a:p>
          </p:txBody>
        </p:sp>
        <p:sp>
          <p:nvSpPr>
            <p:cNvPr id="97302" name="Rectangle 20"/>
            <p:cNvSpPr>
              <a:spLocks noChangeArrowheads="1"/>
            </p:cNvSpPr>
            <p:nvPr/>
          </p:nvSpPr>
          <p:spPr bwMode="auto">
            <a:xfrm>
              <a:off x="3493" y="3273"/>
              <a:ext cx="2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FF"/>
                  </a:solidFill>
                  <a:latin typeface="Bookman Old Style" panose="02050604050505020204" pitchFamily="18" charset="0"/>
                </a:rPr>
                <a:t>E</a:t>
              </a:r>
            </a:p>
          </p:txBody>
        </p:sp>
        <p:sp>
          <p:nvSpPr>
            <p:cNvPr id="97303" name="Rectangle 21"/>
            <p:cNvSpPr>
              <a:spLocks noChangeArrowheads="1"/>
            </p:cNvSpPr>
            <p:nvPr/>
          </p:nvSpPr>
          <p:spPr bwMode="auto">
            <a:xfrm>
              <a:off x="2726" y="3225"/>
              <a:ext cx="25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FF"/>
                  </a:solidFill>
                  <a:latin typeface="Bookman Old Style" panose="02050604050505020204" pitchFamily="18" charset="0"/>
                </a:rPr>
                <a:t>q</a:t>
              </a:r>
            </a:p>
          </p:txBody>
        </p:sp>
        <p:sp>
          <p:nvSpPr>
            <p:cNvPr id="97304" name="Line 22"/>
            <p:cNvSpPr>
              <a:spLocks noChangeShapeType="1"/>
            </p:cNvSpPr>
            <p:nvPr/>
          </p:nvSpPr>
          <p:spPr bwMode="auto">
            <a:xfrm>
              <a:off x="3552" y="3313"/>
              <a:ext cx="28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5" name="Rectangle 23"/>
            <p:cNvSpPr>
              <a:spLocks noChangeArrowheads="1"/>
            </p:cNvSpPr>
            <p:nvPr/>
          </p:nvSpPr>
          <p:spPr bwMode="auto">
            <a:xfrm>
              <a:off x="3734" y="3168"/>
              <a:ext cx="21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4000">
                  <a:solidFill>
                    <a:srgbClr val="FFFFFF"/>
                  </a:solidFill>
                  <a:latin typeface="Bookman Old Style" panose="02050604050505020204" pitchFamily="18" charset="0"/>
                </a:rPr>
                <a:t>.</a:t>
              </a:r>
            </a:p>
          </p:txBody>
        </p:sp>
        <p:sp>
          <p:nvSpPr>
            <p:cNvPr id="97306" name="Rectangle 24"/>
            <p:cNvSpPr>
              <a:spLocks noChangeArrowheads="1"/>
            </p:cNvSpPr>
            <p:nvPr/>
          </p:nvSpPr>
          <p:spPr bwMode="auto">
            <a:xfrm>
              <a:off x="3830" y="3264"/>
              <a:ext cx="44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rgbClr val="FFFFFF"/>
                  </a:solidFill>
                  <a:latin typeface="Times New Roman" panose="02020603050405020304" pitchFamily="18" charset="0"/>
                </a:rPr>
                <a:t>d</a:t>
              </a:r>
            </a:p>
          </p:txBody>
        </p:sp>
        <p:sp>
          <p:nvSpPr>
            <p:cNvPr id="97307" name="Line 25"/>
            <p:cNvSpPr>
              <a:spLocks noChangeShapeType="1"/>
            </p:cNvSpPr>
            <p:nvPr/>
          </p:nvSpPr>
          <p:spPr bwMode="auto">
            <a:xfrm>
              <a:off x="3936" y="3313"/>
              <a:ext cx="28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8" name="Rectangle 26"/>
            <p:cNvSpPr>
              <a:spLocks noChangeArrowheads="1"/>
            </p:cNvSpPr>
            <p:nvPr/>
          </p:nvSpPr>
          <p:spPr bwMode="auto">
            <a:xfrm>
              <a:off x="3974" y="3264"/>
              <a:ext cx="33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i="1">
                  <a:solidFill>
                    <a:srgbClr val="FFFFFF"/>
                  </a:solidFill>
                  <a:latin typeface="Bookman Old Style" panose="02050604050505020204" pitchFamily="18" charset="0"/>
                </a:rPr>
                <a:t>l</a:t>
              </a:r>
            </a:p>
          </p:txBody>
        </p:sp>
        <p:sp>
          <p:nvSpPr>
            <p:cNvPr id="97309" name="Rectangle 27"/>
            <p:cNvSpPr>
              <a:spLocks noChangeArrowheads="1"/>
            </p:cNvSpPr>
            <p:nvPr/>
          </p:nvSpPr>
          <p:spPr bwMode="auto">
            <a:xfrm>
              <a:off x="3206" y="3417"/>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latin typeface="Bookman Old Style" panose="02050604050505020204" pitchFamily="18" charset="0"/>
                </a:rPr>
                <a:t>a</a:t>
              </a:r>
            </a:p>
          </p:txBody>
        </p:sp>
        <p:sp>
          <p:nvSpPr>
            <p:cNvPr id="97310" name="Rectangle 28"/>
            <p:cNvSpPr>
              <a:spLocks noChangeArrowheads="1"/>
            </p:cNvSpPr>
            <p:nvPr/>
          </p:nvSpPr>
          <p:spPr bwMode="auto">
            <a:xfrm rot="16200000" flipH="1">
              <a:off x="2228" y="3352"/>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a:latin typeface="Bookman Old Style" panose="02050604050505020204" pitchFamily="18" charset="0"/>
                </a:rPr>
                <a:t>8</a:t>
              </a:r>
            </a:p>
          </p:txBody>
        </p:sp>
        <p:sp>
          <p:nvSpPr>
            <p:cNvPr id="97311" name="Rectangle 29"/>
            <p:cNvSpPr>
              <a:spLocks noChangeArrowheads="1"/>
            </p:cNvSpPr>
            <p:nvPr/>
          </p:nvSpPr>
          <p:spPr bwMode="auto">
            <a:xfrm rot="16200000" flipH="1">
              <a:off x="3236" y="3160"/>
              <a:ext cx="2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a:latin typeface="Bookman Old Style" panose="02050604050505020204" pitchFamily="18" charset="0"/>
                </a:rPr>
                <a:t>8</a:t>
              </a:r>
            </a:p>
          </p:txBody>
        </p:sp>
        <p:sp>
          <p:nvSpPr>
            <p:cNvPr id="97312" name="Rectangle 30"/>
            <p:cNvSpPr>
              <a:spLocks noChangeArrowheads="1"/>
            </p:cNvSpPr>
            <p:nvPr/>
          </p:nvSpPr>
          <p:spPr bwMode="auto">
            <a:xfrm>
              <a:off x="2918" y="3480"/>
              <a:ext cx="1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200" b="1">
                  <a:solidFill>
                    <a:srgbClr val="FFFFFF"/>
                  </a:solidFill>
                  <a:latin typeface="Bookman Old Style" panose="02050604050505020204" pitchFamily="18" charset="0"/>
                </a:rPr>
                <a:t>0</a:t>
              </a:r>
            </a:p>
          </p:txBody>
        </p:sp>
        <p:sp>
          <p:nvSpPr>
            <p:cNvPr id="97313" name="Rectangle 31"/>
            <p:cNvSpPr>
              <a:spLocks noChangeArrowheads="1"/>
            </p:cNvSpPr>
            <p:nvPr/>
          </p:nvSpPr>
          <p:spPr bwMode="auto">
            <a:xfrm>
              <a:off x="3120" y="3216"/>
              <a:ext cx="10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600">
                  <a:solidFill>
                    <a:srgbClr val="FFFFFF"/>
                  </a:solidFill>
                  <a:latin typeface="Symbol" panose="05050102010706020507" pitchFamily="18" charset="2"/>
                </a:rPr>
                <a:t>ò</a:t>
              </a:r>
              <a:endParaRPr kumimoji="1" lang="en-US" altLang="zh-CN" sz="2000">
                <a:solidFill>
                  <a:srgbClr val="FFFFFF"/>
                </a:solidFill>
                <a:latin typeface="Times New Roman" panose="02020603050405020304" pitchFamily="18" charset="0"/>
              </a:endParaRPr>
            </a:p>
          </p:txBody>
        </p:sp>
      </p:grpSp>
      <p:sp>
        <p:nvSpPr>
          <p:cNvPr id="246816" name="Text Box 32"/>
          <p:cNvSpPr txBox="1">
            <a:spLocks noChangeArrowheads="1"/>
          </p:cNvSpPr>
          <p:nvPr/>
        </p:nvSpPr>
        <p:spPr bwMode="auto">
          <a:xfrm>
            <a:off x="0" y="0"/>
            <a:ext cx="57959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chemeClr val="hlink"/>
                </a:solidFill>
                <a:latin typeface="Times New Roman" panose="02020603050405020304" pitchFamily="18" charset="0"/>
                <a:ea typeface="华文中宋" panose="02010600040101010101" pitchFamily="2" charset="-122"/>
              </a:rPr>
              <a:t>注意</a:t>
            </a:r>
            <a:r>
              <a:rPr kumimoji="1" lang="en-US" altLang="zh-CN" sz="2800" b="1">
                <a:solidFill>
                  <a:schemeClr val="hlink"/>
                </a:solidFill>
                <a:latin typeface="Times New Roman" panose="02020603050405020304" pitchFamily="18" charset="0"/>
                <a:ea typeface="华文中宋" panose="02010600040101010101" pitchFamily="2" charset="-122"/>
              </a:rPr>
              <a:t>:</a:t>
            </a:r>
          </a:p>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a:t>
            </a:r>
            <a:r>
              <a:rPr kumimoji="1" lang="en-US" altLang="zh-CN" sz="2800" b="1">
                <a:latin typeface="华文中宋" panose="02010600040101010101" pitchFamily="2" charset="-122"/>
                <a:ea typeface="华文中宋" panose="02010600040101010101" pitchFamily="2" charset="-122"/>
              </a:rPr>
              <a:t>1</a:t>
            </a:r>
            <a:r>
              <a:rPr kumimoji="1" lang="en-US" altLang="zh-CN" sz="2800" b="1">
                <a:latin typeface="Times New Roman" panose="02020603050405020304" pitchFamily="18" charset="0"/>
                <a:ea typeface="华文中宋" panose="02010600040101010101" pitchFamily="2" charset="-122"/>
              </a:rPr>
              <a:t>) </a:t>
            </a:r>
            <a:r>
              <a:rPr kumimoji="1" lang="zh-CN" altLang="en-US" sz="2800" b="1">
                <a:latin typeface="华文中宋" panose="02010600040101010101" pitchFamily="2" charset="-122"/>
                <a:ea typeface="华文中宋" panose="02010600040101010101" pitchFamily="2" charset="-122"/>
              </a:rPr>
              <a:t>电势 </a:t>
            </a:r>
            <a:r>
              <a:rPr kumimoji="1" lang="en-US" altLang="zh-CN" sz="2800" b="1" i="1">
                <a:latin typeface="华文中宋" panose="02010600040101010101" pitchFamily="2" charset="-122"/>
                <a:ea typeface="华文中宋" panose="02010600040101010101" pitchFamily="2" charset="-122"/>
              </a:rPr>
              <a:t>V</a:t>
            </a:r>
            <a:r>
              <a:rPr kumimoji="1" lang="zh-CN" altLang="en-US" sz="2800" b="1">
                <a:latin typeface="华文中宋" panose="02010600040101010101" pitchFamily="2" charset="-122"/>
                <a:ea typeface="华文中宋" panose="02010600040101010101" pitchFamily="2" charset="-122"/>
              </a:rPr>
              <a:t>是标量</a:t>
            </a:r>
            <a:r>
              <a:rPr kumimoji="1" lang="en-US" altLang="zh-CN" sz="2800" b="1">
                <a:latin typeface="华文中宋" panose="02010600040101010101" pitchFamily="2" charset="-122"/>
                <a:ea typeface="华文中宋" panose="02010600040101010101" pitchFamily="2" charset="-122"/>
              </a:rPr>
              <a:t>,</a:t>
            </a:r>
            <a:r>
              <a:rPr kumimoji="1" lang="zh-CN" altLang="en-US" sz="2800" b="1">
                <a:latin typeface="华文中宋" panose="02010600040101010101" pitchFamily="2" charset="-122"/>
                <a:ea typeface="华文中宋" panose="02010600040101010101" pitchFamily="2" charset="-122"/>
              </a:rPr>
              <a:t>有正负；</a:t>
            </a:r>
          </a:p>
        </p:txBody>
      </p:sp>
      <p:sp>
        <p:nvSpPr>
          <p:cNvPr id="246817" name="Rectangle 33"/>
          <p:cNvSpPr>
            <a:spLocks noChangeArrowheads="1"/>
          </p:cNvSpPr>
          <p:nvPr/>
        </p:nvSpPr>
        <p:spPr bwMode="auto">
          <a:xfrm>
            <a:off x="0" y="908050"/>
            <a:ext cx="9269413"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kumimoji="1" lang="en-US" altLang="zh-CN" sz="2800" b="1"/>
              <a:t>(2) </a:t>
            </a:r>
            <a:r>
              <a:rPr kumimoji="1" lang="zh-CN" altLang="en-US" sz="2800" b="1"/>
              <a:t>电势</a:t>
            </a:r>
            <a:r>
              <a:rPr kumimoji="1" lang="en-US" altLang="zh-CN" sz="2800" b="1" i="1"/>
              <a:t>V </a:t>
            </a:r>
            <a:r>
              <a:rPr kumimoji="1" lang="zh-CN" altLang="en-US" sz="2800" b="1"/>
              <a:t>是描述电场能量性质的物理量，仅与场源电荷及</a:t>
            </a:r>
          </a:p>
        </p:txBody>
      </p:sp>
      <p:sp>
        <p:nvSpPr>
          <p:cNvPr id="246818" name="Rectangle 34"/>
          <p:cNvSpPr>
            <a:spLocks noChangeArrowheads="1"/>
          </p:cNvSpPr>
          <p:nvPr/>
        </p:nvSpPr>
        <p:spPr bwMode="auto">
          <a:xfrm>
            <a:off x="539750" y="1628775"/>
            <a:ext cx="64087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latin typeface="Times New Roman" panose="02020603050405020304" pitchFamily="18" charset="0"/>
                <a:ea typeface="华文中宋" panose="02010600040101010101" pitchFamily="2" charset="-122"/>
              </a:rPr>
              <a:t>场点位置有关，与试验电荷无关；</a:t>
            </a:r>
          </a:p>
        </p:txBody>
      </p:sp>
      <p:sp>
        <p:nvSpPr>
          <p:cNvPr id="246819" name="Rectangle 35"/>
          <p:cNvSpPr>
            <a:spLocks noChangeArrowheads="1"/>
          </p:cNvSpPr>
          <p:nvPr/>
        </p:nvSpPr>
        <p:spPr bwMode="auto">
          <a:xfrm>
            <a:off x="0" y="2205038"/>
            <a:ext cx="8208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(3) </a:t>
            </a:r>
            <a:r>
              <a:rPr kumimoji="1" lang="zh-CN" altLang="en-US" sz="2800" b="1">
                <a:latin typeface="Times New Roman" panose="02020603050405020304" pitchFamily="18" charset="0"/>
                <a:ea typeface="华文中宋" panose="02010600040101010101" pitchFamily="2" charset="-122"/>
              </a:rPr>
              <a:t>电势 </a:t>
            </a:r>
            <a:r>
              <a:rPr kumimoji="1" lang="en-US" altLang="zh-CN" sz="2800" b="1" i="1">
                <a:latin typeface="华文中宋" panose="02010600040101010101" pitchFamily="2" charset="-122"/>
                <a:ea typeface="华文中宋" panose="02010600040101010101" pitchFamily="2" charset="-122"/>
              </a:rPr>
              <a:t>V</a:t>
            </a:r>
            <a:r>
              <a:rPr kumimoji="1" lang="en-US" altLang="zh-CN" sz="2800" b="1" i="1">
                <a:latin typeface="Times New Roman" panose="02020603050405020304" pitchFamily="18" charset="0"/>
                <a:ea typeface="Batang" panose="02030600000101010101" pitchFamily="18" charset="-127"/>
              </a:rPr>
              <a:t> </a:t>
            </a:r>
            <a:r>
              <a:rPr kumimoji="1" lang="zh-CN" altLang="en-US" sz="2800" b="1">
                <a:latin typeface="Times New Roman" panose="02020603050405020304" pitchFamily="18" charset="0"/>
                <a:ea typeface="华文中宋" panose="02010600040101010101" pitchFamily="2" charset="-122"/>
              </a:rPr>
              <a:t>是相对量，与电势零点选择有关。</a:t>
            </a:r>
            <a:endParaRPr kumimoji="1" lang="zh-CN" altLang="en-US" sz="2800">
              <a:latin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816"/>
                                        </p:tgtEl>
                                        <p:attrNameLst>
                                          <p:attrName>style.visibility</p:attrName>
                                        </p:attrNameLst>
                                      </p:cBhvr>
                                      <p:to>
                                        <p:strVal val="visible"/>
                                      </p:to>
                                    </p:set>
                                    <p:animEffect transition="in" filter="wipe(left)">
                                      <p:cBhvr>
                                        <p:cTn id="7" dur="500"/>
                                        <p:tgtEl>
                                          <p:spTgt spid="2468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681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6818"/>
                                        </p:tgtEl>
                                        <p:attrNameLst>
                                          <p:attrName>style.visibility</p:attrName>
                                        </p:attrNameLst>
                                      </p:cBhvr>
                                      <p:to>
                                        <p:strVal val="visible"/>
                                      </p:to>
                                    </p:set>
                                    <p:animEffect transition="in" filter="wipe(left)">
                                      <p:cBhvr>
                                        <p:cTn id="16" dur="500"/>
                                        <p:tgtEl>
                                          <p:spTgt spid="24681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6819"/>
                                        </p:tgtEl>
                                        <p:attrNameLst>
                                          <p:attrName>style.visibility</p:attrName>
                                        </p:attrNameLst>
                                      </p:cBhvr>
                                      <p:to>
                                        <p:strVal val="visible"/>
                                      </p:to>
                                    </p:set>
                                    <p:animEffect transition="in" filter="wipe(left)">
                                      <p:cBhvr>
                                        <p:cTn id="21" dur="500"/>
                                        <p:tgtEl>
                                          <p:spTgt spid="24681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6786"/>
                                        </p:tgtEl>
                                        <p:attrNameLst>
                                          <p:attrName>style.visibility</p:attrName>
                                        </p:attrNameLst>
                                      </p:cBhvr>
                                      <p:to>
                                        <p:strVal val="visible"/>
                                      </p:to>
                                    </p:set>
                                    <p:animEffect transition="in" filter="wipe(left)">
                                      <p:cBhvr>
                                        <p:cTn id="26" dur="500"/>
                                        <p:tgtEl>
                                          <p:spTgt spid="2467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46792"/>
                                        </p:tgtEl>
                                        <p:attrNameLst>
                                          <p:attrName>style.visibility</p:attrName>
                                        </p:attrNameLst>
                                      </p:cBhvr>
                                      <p:to>
                                        <p:strVal val="visible"/>
                                      </p:to>
                                    </p:set>
                                    <p:animEffect transition="in" filter="blinds(horizontal)">
                                      <p:cBhvr>
                                        <p:cTn id="31" dur="500"/>
                                        <p:tgtEl>
                                          <p:spTgt spid="24679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46787"/>
                                        </p:tgtEl>
                                        <p:attrNameLst>
                                          <p:attrName>style.visibility</p:attrName>
                                        </p:attrNameLst>
                                      </p:cBhvr>
                                      <p:to>
                                        <p:strVal val="visible"/>
                                      </p:to>
                                    </p:set>
                                    <p:animEffect transition="in" filter="wipe(left)">
                                      <p:cBhvr>
                                        <p:cTn id="36" dur="500"/>
                                        <p:tgtEl>
                                          <p:spTgt spid="24678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6788"/>
                                        </p:tgtEl>
                                        <p:attrNameLst>
                                          <p:attrName>style.visibility</p:attrName>
                                        </p:attrNameLst>
                                      </p:cBhvr>
                                      <p:to>
                                        <p:strVal val="visible"/>
                                      </p:to>
                                    </p:set>
                                    <p:animEffect transition="in" filter="wipe(left)">
                                      <p:cBhvr>
                                        <p:cTn id="41" dur="500"/>
                                        <p:tgtEl>
                                          <p:spTgt spid="2467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46789"/>
                                        </p:tgtEl>
                                        <p:attrNameLst>
                                          <p:attrName>style.visibility</p:attrName>
                                        </p:attrNameLst>
                                      </p:cBhvr>
                                      <p:to>
                                        <p:strVal val="visible"/>
                                      </p:to>
                                    </p:set>
                                    <p:animEffect transition="in" filter="wipe(left)">
                                      <p:cBhvr>
                                        <p:cTn id="46" dur="500"/>
                                        <p:tgtEl>
                                          <p:spTgt spid="24678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46790"/>
                                        </p:tgtEl>
                                        <p:attrNameLst>
                                          <p:attrName>style.visibility</p:attrName>
                                        </p:attrNameLst>
                                      </p:cBhvr>
                                      <p:to>
                                        <p:strVal val="visible"/>
                                      </p:to>
                                    </p:set>
                                    <p:animEffect transition="in" filter="wipe(left)">
                                      <p:cBhvr>
                                        <p:cTn id="51" dur="500"/>
                                        <p:tgtEl>
                                          <p:spTgt spid="2467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46791"/>
                                        </p:tgtEl>
                                        <p:attrNameLst>
                                          <p:attrName>style.visibility</p:attrName>
                                        </p:attrNameLst>
                                      </p:cBhvr>
                                      <p:to>
                                        <p:strVal val="visible"/>
                                      </p:to>
                                    </p:set>
                                    <p:animEffect transition="in" filter="wipe(left)">
                                      <p:cBhvr>
                                        <p:cTn id="56" dur="500"/>
                                        <p:tgtEl>
                                          <p:spTgt spid="24679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6795">
                                            <p:txEl>
                                              <p:pRg st="0" end="0"/>
                                            </p:txEl>
                                          </p:spTgt>
                                        </p:tgtEl>
                                        <p:attrNameLst>
                                          <p:attrName>style.visibility</p:attrName>
                                        </p:attrNameLst>
                                      </p:cBhvr>
                                      <p:to>
                                        <p:strVal val="visible"/>
                                      </p:to>
                                    </p:set>
                                    <p:animEffect transition="in" filter="wipe(left)">
                                      <p:cBhvr>
                                        <p:cTn id="61" dur="500"/>
                                        <p:tgtEl>
                                          <p:spTgt spid="246795">
                                            <p:txEl>
                                              <p:pRg st="0" end="0"/>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6796">
                                            <p:txEl>
                                              <p:pRg st="0" end="0"/>
                                            </p:txEl>
                                          </p:spTgt>
                                        </p:tgtEl>
                                        <p:attrNameLst>
                                          <p:attrName>style.visibility</p:attrName>
                                        </p:attrNameLst>
                                      </p:cBhvr>
                                      <p:to>
                                        <p:strVal val="visible"/>
                                      </p:to>
                                    </p:set>
                                    <p:animEffect transition="in" filter="wipe(left)">
                                      <p:cBhvr>
                                        <p:cTn id="66" dur="500"/>
                                        <p:tgtEl>
                                          <p:spTgt spid="246796">
                                            <p:txEl>
                                              <p:pRg st="0" end="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246797"/>
                                        </p:tgtEl>
                                        <p:attrNameLst>
                                          <p:attrName>style.visibility</p:attrName>
                                        </p:attrNameLst>
                                      </p:cBhvr>
                                      <p:to>
                                        <p:strVal val="visible"/>
                                      </p:to>
                                    </p:set>
                                    <p:animEffect transition="in" filter="wipe(left)">
                                      <p:cBhvr>
                                        <p:cTn id="71" dur="500"/>
                                        <p:tgtEl>
                                          <p:spTgt spid="246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utoUpdateAnimBg="0"/>
      <p:bldP spid="246788" grpId="0" autoUpdateAnimBg="0"/>
      <p:bldP spid="246789" grpId="0" autoUpdateAnimBg="0"/>
      <p:bldP spid="246795" grpId="0" build="p" autoUpdateAnimBg="0"/>
      <p:bldP spid="246796" grpId="0" build="p" autoUpdateAnimBg="0"/>
      <p:bldP spid="246816" grpId="0" autoUpdateAnimBg="0"/>
      <p:bldP spid="246817" grpId="0"/>
      <p:bldP spid="246818" grpId="0" autoUpdateAnimBg="0"/>
      <p:bldP spid="246819"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ChangeArrowheads="1"/>
          </p:cNvSpPr>
          <p:nvPr/>
        </p:nvSpPr>
        <p:spPr bwMode="auto">
          <a:xfrm>
            <a:off x="381000" y="228600"/>
            <a:ext cx="5846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chemeClr val="hlink"/>
                </a:solidFill>
                <a:latin typeface="Bookman Old Style" panose="02050604050505020204" pitchFamily="18" charset="0"/>
              </a:rPr>
              <a:t>静电场力的功和电势差的关系</a:t>
            </a:r>
          </a:p>
        </p:txBody>
      </p:sp>
      <p:graphicFrame>
        <p:nvGraphicFramePr>
          <p:cNvPr id="304131" name="Object 3"/>
          <p:cNvGraphicFramePr>
            <a:graphicFrameLocks noChangeAspect="1"/>
          </p:cNvGraphicFramePr>
          <p:nvPr/>
        </p:nvGraphicFramePr>
        <p:xfrm>
          <a:off x="838200" y="3284538"/>
          <a:ext cx="7639050" cy="582612"/>
        </p:xfrm>
        <a:graphic>
          <a:graphicData uri="http://schemas.openxmlformats.org/presentationml/2006/ole">
            <mc:AlternateContent xmlns:mc="http://schemas.openxmlformats.org/markup-compatibility/2006">
              <mc:Choice xmlns:v="urn:schemas-microsoft-com:vml" Requires="v">
                <p:oleObj spid="_x0000_s98415" name="公式" r:id="rId3" imgW="2719293" imgH="205867" progId="Equation.3">
                  <p:embed/>
                </p:oleObj>
              </mc:Choice>
              <mc:Fallback>
                <p:oleObj name="公式" r:id="rId3" imgW="2719293" imgH="20586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84538"/>
                        <a:ext cx="763905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4132" name="Object 4"/>
          <p:cNvGraphicFramePr>
            <a:graphicFrameLocks noChangeAspect="1"/>
          </p:cNvGraphicFramePr>
          <p:nvPr/>
        </p:nvGraphicFramePr>
        <p:xfrm>
          <a:off x="1770063" y="1052513"/>
          <a:ext cx="2651125" cy="701675"/>
        </p:xfrm>
        <a:graphic>
          <a:graphicData uri="http://schemas.openxmlformats.org/presentationml/2006/ole">
            <mc:AlternateContent xmlns:mc="http://schemas.openxmlformats.org/markup-compatibility/2006">
              <mc:Choice xmlns:v="urn:schemas-microsoft-com:vml" Requires="v">
                <p:oleObj spid="_x0000_s98416" name="公式" r:id="rId5" imgW="837854" imgH="205867" progId="Equation.3">
                  <p:embed/>
                </p:oleObj>
              </mc:Choice>
              <mc:Fallback>
                <p:oleObj name="公式" r:id="rId5" imgW="837854" imgH="20586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0063" y="1052513"/>
                        <a:ext cx="26511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4133" name="Object 5"/>
          <p:cNvGraphicFramePr>
            <a:graphicFrameLocks noChangeAspect="1"/>
          </p:cNvGraphicFramePr>
          <p:nvPr/>
        </p:nvGraphicFramePr>
        <p:xfrm>
          <a:off x="1677988" y="2060575"/>
          <a:ext cx="3275012" cy="701675"/>
        </p:xfrm>
        <a:graphic>
          <a:graphicData uri="http://schemas.openxmlformats.org/presentationml/2006/ole">
            <mc:AlternateContent xmlns:mc="http://schemas.openxmlformats.org/markup-compatibility/2006">
              <mc:Choice xmlns:v="urn:schemas-microsoft-com:vml" Requires="v">
                <p:oleObj spid="_x0000_s98417" name="公式" r:id="rId7" imgW="1043721" imgH="205867" progId="Equation.3">
                  <p:embed/>
                </p:oleObj>
              </mc:Choice>
              <mc:Fallback>
                <p:oleObj name="公式" r:id="rId7" imgW="1043721" imgH="205867"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7988" y="2060575"/>
                        <a:ext cx="327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4130">
                                            <p:txEl>
                                              <p:pRg st="0" end="0"/>
                                            </p:txEl>
                                          </p:spTgt>
                                        </p:tgtEl>
                                        <p:attrNameLst>
                                          <p:attrName>style.visibility</p:attrName>
                                        </p:attrNameLst>
                                      </p:cBhvr>
                                      <p:to>
                                        <p:strVal val="visible"/>
                                      </p:to>
                                    </p:set>
                                    <p:animEffect transition="in" filter="wipe(left)">
                                      <p:cBhvr>
                                        <p:cTn id="7" dur="500"/>
                                        <p:tgtEl>
                                          <p:spTgt spid="3041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4132"/>
                                        </p:tgtEl>
                                        <p:attrNameLst>
                                          <p:attrName>style.visibility</p:attrName>
                                        </p:attrNameLst>
                                      </p:cBhvr>
                                      <p:to>
                                        <p:strVal val="visible"/>
                                      </p:to>
                                    </p:set>
                                    <p:animEffect transition="in" filter="wipe(left)">
                                      <p:cBhvr>
                                        <p:cTn id="12" dur="500"/>
                                        <p:tgtEl>
                                          <p:spTgt spid="3041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4133"/>
                                        </p:tgtEl>
                                        <p:attrNameLst>
                                          <p:attrName>style.visibility</p:attrName>
                                        </p:attrNameLst>
                                      </p:cBhvr>
                                      <p:to>
                                        <p:strVal val="visible"/>
                                      </p:to>
                                    </p:set>
                                    <p:animEffect transition="in" filter="wipe(left)">
                                      <p:cBhvr>
                                        <p:cTn id="17" dur="500"/>
                                        <p:tgtEl>
                                          <p:spTgt spid="304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4131"/>
                                        </p:tgtEl>
                                        <p:attrNameLst>
                                          <p:attrName>style.visibility</p:attrName>
                                        </p:attrNameLst>
                                      </p:cBhvr>
                                      <p:to>
                                        <p:strVal val="visible"/>
                                      </p:to>
                                    </p:set>
                                    <p:animEffect transition="in" filter="wipe(left)">
                                      <p:cBhvr>
                                        <p:cTn id="22" dur="500"/>
                                        <p:tgtEl>
                                          <p:spTgt spid="304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0" grpId="0" build="p" autoUpdateAnimBg="0"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4"/>
          <p:cNvSpPr txBox="1">
            <a:spLocks noChangeArrowheads="1"/>
          </p:cNvSpPr>
          <p:nvPr/>
        </p:nvSpPr>
        <p:spPr bwMode="auto">
          <a:xfrm>
            <a:off x="539750" y="549275"/>
            <a:ext cx="48958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600" b="1" i="1">
                <a:latin typeface="黑体" panose="02010609060101010101" pitchFamily="49" charset="-122"/>
                <a:ea typeface="黑体" panose="02010609060101010101" pitchFamily="49" charset="-122"/>
                <a:cs typeface="Times New Roman" panose="02020603050405020304" pitchFamily="18" charset="0"/>
              </a:rPr>
              <a:t>§ </a:t>
            </a:r>
            <a:r>
              <a:rPr kumimoji="1" lang="en-US" altLang="zh-CN" sz="3600" i="1">
                <a:latin typeface="黑体" panose="02010609060101010101" pitchFamily="49" charset="-122"/>
                <a:ea typeface="黑体" panose="02010609060101010101" pitchFamily="49" charset="-122"/>
                <a:cs typeface="Times New Roman" panose="02020603050405020304" pitchFamily="18" charset="0"/>
              </a:rPr>
              <a:t>8.3  </a:t>
            </a:r>
            <a:r>
              <a:rPr kumimoji="1" lang="zh-CN" altLang="en-US" sz="3600" i="1">
                <a:latin typeface="黑体" panose="02010609060101010101" pitchFamily="49" charset="-122"/>
                <a:ea typeface="黑体" panose="02010609060101010101" pitchFamily="49" charset="-122"/>
                <a:cs typeface="Times New Roman" panose="02020603050405020304" pitchFamily="18" charset="0"/>
              </a:rPr>
              <a:t>电势的计算</a:t>
            </a:r>
          </a:p>
        </p:txBody>
      </p:sp>
      <p:sp>
        <p:nvSpPr>
          <p:cNvPr id="169989" name="Text Box 5"/>
          <p:cNvSpPr txBox="1">
            <a:spLocks noChangeArrowheads="1"/>
          </p:cNvSpPr>
          <p:nvPr/>
        </p:nvSpPr>
        <p:spPr bwMode="auto">
          <a:xfrm>
            <a:off x="684213" y="1484313"/>
            <a:ext cx="5111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1</a:t>
            </a:r>
            <a:r>
              <a:rPr lang="zh-CN" altLang="en-US" sz="2800" b="1">
                <a:solidFill>
                  <a:schemeClr val="hlink"/>
                </a:solidFill>
                <a:latin typeface="宋体" panose="02010600030101010101" pitchFamily="2" charset="-122"/>
              </a:rPr>
              <a:t>．点电荷电场中的电势</a:t>
            </a:r>
          </a:p>
        </p:txBody>
      </p:sp>
      <p:graphicFrame>
        <p:nvGraphicFramePr>
          <p:cNvPr id="169990" name="Object 6"/>
          <p:cNvGraphicFramePr>
            <a:graphicFrameLocks noChangeAspect="1"/>
          </p:cNvGraphicFramePr>
          <p:nvPr/>
        </p:nvGraphicFramePr>
        <p:xfrm>
          <a:off x="881063" y="2060575"/>
          <a:ext cx="4921250" cy="1217613"/>
        </p:xfrm>
        <a:graphic>
          <a:graphicData uri="http://schemas.openxmlformats.org/presentationml/2006/ole">
            <mc:AlternateContent xmlns:mc="http://schemas.openxmlformats.org/markup-compatibility/2006">
              <mc:Choice xmlns:v="urn:schemas-microsoft-com:vml" Requires="v">
                <p:oleObj spid="_x0000_s99670" name="公式" r:id="rId3" imgW="1713841" imgH="406985" progId="Equation.3">
                  <p:embed/>
                </p:oleObj>
              </mc:Choice>
              <mc:Fallback>
                <p:oleObj name="公式" r:id="rId3" imgW="1713841" imgH="40698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2060575"/>
                        <a:ext cx="4921250" cy="12176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1" name="Object 7"/>
          <p:cNvGraphicFramePr>
            <a:graphicFrameLocks noChangeAspect="1"/>
          </p:cNvGraphicFramePr>
          <p:nvPr/>
        </p:nvGraphicFramePr>
        <p:xfrm>
          <a:off x="846138" y="4581525"/>
          <a:ext cx="2286000" cy="1290638"/>
        </p:xfrm>
        <a:graphic>
          <a:graphicData uri="http://schemas.openxmlformats.org/presentationml/2006/ole">
            <mc:AlternateContent xmlns:mc="http://schemas.openxmlformats.org/markup-compatibility/2006">
              <mc:Choice xmlns:v="urn:schemas-microsoft-com:vml" Requires="v">
                <p:oleObj spid="_x0000_s99671" name="公式" r:id="rId5" imgW="737295" imgH="406985" progId="Equation.3">
                  <p:embed/>
                </p:oleObj>
              </mc:Choice>
              <mc:Fallback>
                <p:oleObj name="公式" r:id="rId5" imgW="737295" imgH="40698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4581525"/>
                        <a:ext cx="2286000" cy="129063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169992" name="Object 8"/>
          <p:cNvGraphicFramePr>
            <a:graphicFrameLocks noChangeAspect="1"/>
          </p:cNvGraphicFramePr>
          <p:nvPr/>
        </p:nvGraphicFramePr>
        <p:xfrm>
          <a:off x="1455738" y="3213100"/>
          <a:ext cx="2971800" cy="1339850"/>
        </p:xfrm>
        <a:graphic>
          <a:graphicData uri="http://schemas.openxmlformats.org/presentationml/2006/ole">
            <mc:AlternateContent xmlns:mc="http://schemas.openxmlformats.org/markup-compatibility/2006">
              <mc:Choice xmlns:v="urn:schemas-microsoft-com:vml" Requires="v">
                <p:oleObj spid="_x0000_s99672" name="公式" r:id="rId7" imgW="1043721" imgH="459639" progId="Equation.3">
                  <p:embed/>
                </p:oleObj>
              </mc:Choice>
              <mc:Fallback>
                <p:oleObj name="公式" r:id="rId7" imgW="1043721" imgH="45963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5738" y="3213100"/>
                        <a:ext cx="2971800" cy="1339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9998" name="Group 14"/>
          <p:cNvGrpSpPr>
            <a:grpSpLocks/>
          </p:cNvGrpSpPr>
          <p:nvPr/>
        </p:nvGrpSpPr>
        <p:grpSpPr bwMode="auto">
          <a:xfrm>
            <a:off x="6443663" y="188913"/>
            <a:ext cx="2376487" cy="1944687"/>
            <a:chOff x="3606" y="2432"/>
            <a:chExt cx="1497" cy="1225"/>
          </a:xfrm>
        </p:grpSpPr>
        <p:sp>
          <p:nvSpPr>
            <p:cNvPr id="99350" name="Rectangle 13"/>
            <p:cNvSpPr>
              <a:spLocks noChangeArrowheads="1"/>
            </p:cNvSpPr>
            <p:nvPr/>
          </p:nvSpPr>
          <p:spPr bwMode="auto">
            <a:xfrm>
              <a:off x="3606" y="2432"/>
              <a:ext cx="1497" cy="1225"/>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69994" name="Oval 10"/>
            <p:cNvSpPr>
              <a:spLocks noChangeArrowheads="1"/>
            </p:cNvSpPr>
            <p:nvPr/>
          </p:nvSpPr>
          <p:spPr bwMode="auto">
            <a:xfrm>
              <a:off x="4694" y="2704"/>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99352" name="Line 11"/>
            <p:cNvSpPr>
              <a:spLocks noChangeShapeType="1"/>
            </p:cNvSpPr>
            <p:nvPr/>
          </p:nvSpPr>
          <p:spPr bwMode="auto">
            <a:xfrm flipV="1">
              <a:off x="3987" y="2777"/>
              <a:ext cx="725" cy="454"/>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53" name="Oval 9"/>
            <p:cNvSpPr>
              <a:spLocks noChangeArrowheads="1"/>
            </p:cNvSpPr>
            <p:nvPr/>
          </p:nvSpPr>
          <p:spPr bwMode="auto">
            <a:xfrm>
              <a:off x="3878" y="3158"/>
              <a:ext cx="181" cy="181"/>
            </a:xfrm>
            <a:prstGeom prst="ellipse">
              <a:avLst/>
            </a:prstGeom>
            <a:gradFill rotWithShape="1">
              <a:gsLst>
                <a:gs pos="0">
                  <a:schemeClr val="tx1"/>
                </a:gs>
                <a:gs pos="100000">
                  <a:schemeClr val="folHlink"/>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99354" name="Object 12"/>
            <p:cNvGraphicFramePr>
              <a:graphicFrameLocks noChangeAspect="1"/>
            </p:cNvGraphicFramePr>
            <p:nvPr/>
          </p:nvGraphicFramePr>
          <p:xfrm>
            <a:off x="4195" y="2659"/>
            <a:ext cx="222" cy="363"/>
          </p:xfrm>
          <a:graphic>
            <a:graphicData uri="http://schemas.openxmlformats.org/presentationml/2006/ole">
              <mc:AlternateContent xmlns:mc="http://schemas.openxmlformats.org/markup-compatibility/2006">
                <mc:Choice xmlns:v="urn:schemas-microsoft-com:vml" Requires="v">
                  <p:oleObj spid="_x0000_s99673" name="公式" r:id="rId9" imgW="114944" imgH="205867" progId="Equation.3">
                    <p:embed/>
                  </p:oleObj>
                </mc:Choice>
                <mc:Fallback>
                  <p:oleObj name="公式" r:id="rId9" imgW="114944" imgH="205867"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5" y="2659"/>
                          <a:ext cx="22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9999" name="Text Box 15"/>
          <p:cNvSpPr txBox="1">
            <a:spLocks noChangeArrowheads="1"/>
          </p:cNvSpPr>
          <p:nvPr/>
        </p:nvSpPr>
        <p:spPr bwMode="auto">
          <a:xfrm>
            <a:off x="4643438" y="4589463"/>
            <a:ext cx="4033837" cy="226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buClrTx/>
              <a:buSzTx/>
              <a:buFontTx/>
              <a:buChar char="•"/>
            </a:pPr>
            <a:r>
              <a:rPr lang="en-US" altLang="zh-CN" sz="2800" b="1">
                <a:latin typeface="宋体" panose="02010600030101010101" pitchFamily="2" charset="-122"/>
              </a:rPr>
              <a:t>  </a:t>
            </a:r>
            <a:r>
              <a:rPr lang="zh-CN" altLang="en-US" sz="2800" b="1">
                <a:latin typeface="宋体" panose="02010600030101010101" pitchFamily="2" charset="-122"/>
              </a:rPr>
              <a:t>正电荷激发的电场中，各点的电势为正；</a:t>
            </a:r>
          </a:p>
          <a:p>
            <a:pPr eaLnBrk="1" hangingPunct="1">
              <a:lnSpc>
                <a:spcPct val="115000"/>
              </a:lnSpc>
              <a:spcBef>
                <a:spcPct val="50000"/>
              </a:spcBef>
              <a:buClrTx/>
              <a:buSzTx/>
              <a:buFontTx/>
              <a:buChar char="•"/>
            </a:pPr>
            <a:r>
              <a:rPr lang="zh-CN" altLang="en-US" sz="2800" b="1">
                <a:latin typeface="宋体" panose="02010600030101010101" pitchFamily="2" charset="-122"/>
              </a:rPr>
              <a:t>  负电荷激发的电场中，各点的电势为负。 </a:t>
            </a:r>
          </a:p>
        </p:txBody>
      </p:sp>
      <p:grpSp>
        <p:nvGrpSpPr>
          <p:cNvPr id="170000" name="Group 16"/>
          <p:cNvGrpSpPr>
            <a:grpSpLocks/>
          </p:cNvGrpSpPr>
          <p:nvPr/>
        </p:nvGrpSpPr>
        <p:grpSpPr bwMode="auto">
          <a:xfrm>
            <a:off x="6156325" y="2276475"/>
            <a:ext cx="2705100" cy="2663825"/>
            <a:chOff x="2537" y="2205"/>
            <a:chExt cx="1568" cy="1905"/>
          </a:xfrm>
        </p:grpSpPr>
        <p:grpSp>
          <p:nvGrpSpPr>
            <p:cNvPr id="99338" name="Group 17"/>
            <p:cNvGrpSpPr>
              <a:grpSpLocks/>
            </p:cNvGrpSpPr>
            <p:nvPr/>
          </p:nvGrpSpPr>
          <p:grpSpPr bwMode="auto">
            <a:xfrm>
              <a:off x="2537" y="2205"/>
              <a:ext cx="1568" cy="1905"/>
              <a:chOff x="3807" y="2332"/>
              <a:chExt cx="1795" cy="1416"/>
            </a:xfrm>
          </p:grpSpPr>
          <p:sp>
            <p:nvSpPr>
              <p:cNvPr id="99345" name="Line 18"/>
              <p:cNvSpPr>
                <a:spLocks noChangeShapeType="1"/>
              </p:cNvSpPr>
              <p:nvPr/>
            </p:nvSpPr>
            <p:spPr bwMode="auto">
              <a:xfrm flipV="1">
                <a:off x="4015" y="2523"/>
                <a:ext cx="1" cy="1225"/>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46" name="Line 19"/>
              <p:cNvSpPr>
                <a:spLocks noChangeShapeType="1"/>
              </p:cNvSpPr>
              <p:nvPr/>
            </p:nvSpPr>
            <p:spPr bwMode="auto">
              <a:xfrm>
                <a:off x="4015" y="3113"/>
                <a:ext cx="1451" cy="1"/>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9347" name="Object 20"/>
              <p:cNvGraphicFramePr>
                <a:graphicFrameLocks noChangeAspect="1"/>
              </p:cNvGraphicFramePr>
              <p:nvPr/>
            </p:nvGraphicFramePr>
            <p:xfrm>
              <a:off x="3807" y="3022"/>
              <a:ext cx="162" cy="181"/>
            </p:xfrm>
            <a:graphic>
              <a:graphicData uri="http://schemas.openxmlformats.org/presentationml/2006/ole">
                <mc:AlternateContent xmlns:mc="http://schemas.openxmlformats.org/markup-compatibility/2006">
                  <mc:Choice xmlns:v="urn:schemas-microsoft-com:vml" Requires="v">
                    <p:oleObj spid="_x0000_s99674" name="公式" r:id="rId11" imgW="191482" imgH="215502" progId="Equation.3">
                      <p:embed/>
                    </p:oleObj>
                  </mc:Choice>
                  <mc:Fallback>
                    <p:oleObj name="公式" r:id="rId11" imgW="191482" imgH="215502"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7" y="3022"/>
                            <a:ext cx="16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48" name="Object 21"/>
              <p:cNvGraphicFramePr>
                <a:graphicFrameLocks noChangeAspect="1"/>
              </p:cNvGraphicFramePr>
              <p:nvPr/>
            </p:nvGraphicFramePr>
            <p:xfrm>
              <a:off x="5474" y="3113"/>
              <a:ext cx="128" cy="144"/>
            </p:xfrm>
            <a:graphic>
              <a:graphicData uri="http://schemas.openxmlformats.org/presentationml/2006/ole">
                <mc:AlternateContent xmlns:mc="http://schemas.openxmlformats.org/markup-compatibility/2006">
                  <mc:Choice xmlns:v="urn:schemas-microsoft-com:vml" Requires="v">
                    <p:oleObj spid="_x0000_s99675" name="公式" r:id="rId13" imgW="177097" imgH="205867" progId="Equation.3">
                      <p:embed/>
                    </p:oleObj>
                  </mc:Choice>
                  <mc:Fallback>
                    <p:oleObj name="公式" r:id="rId13" imgW="177097" imgH="205867"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4" y="3113"/>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349" name="Object 22"/>
              <p:cNvGraphicFramePr>
                <a:graphicFrameLocks noChangeAspect="1"/>
              </p:cNvGraphicFramePr>
              <p:nvPr/>
            </p:nvGraphicFramePr>
            <p:xfrm>
              <a:off x="4000" y="2332"/>
              <a:ext cx="201" cy="236"/>
            </p:xfrm>
            <a:graphic>
              <a:graphicData uri="http://schemas.openxmlformats.org/presentationml/2006/ole">
                <mc:AlternateContent xmlns:mc="http://schemas.openxmlformats.org/markup-compatibility/2006">
                  <mc:Choice xmlns:v="urn:schemas-microsoft-com:vml" Requires="v">
                    <p:oleObj spid="_x0000_s99676" name="公式" r:id="rId15" imgW="129329" imgH="153213" progId="Equation.3">
                      <p:embed/>
                    </p:oleObj>
                  </mc:Choice>
                  <mc:Fallback>
                    <p:oleObj name="公式" r:id="rId15" imgW="129329" imgH="153213"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00" y="2332"/>
                            <a:ext cx="20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9339" name="Group 23"/>
            <p:cNvGrpSpPr>
              <a:grpSpLocks/>
            </p:cNvGrpSpPr>
            <p:nvPr/>
          </p:nvGrpSpPr>
          <p:grpSpPr bwMode="auto">
            <a:xfrm>
              <a:off x="2835" y="2568"/>
              <a:ext cx="998" cy="453"/>
              <a:chOff x="3923" y="2387"/>
              <a:chExt cx="998" cy="453"/>
            </a:xfrm>
          </p:grpSpPr>
          <p:sp>
            <p:nvSpPr>
              <p:cNvPr id="99343" name="Freeform 24"/>
              <p:cNvSpPr>
                <a:spLocks/>
              </p:cNvSpPr>
              <p:nvPr/>
            </p:nvSpPr>
            <p:spPr bwMode="auto">
              <a:xfrm>
                <a:off x="3923" y="2387"/>
                <a:ext cx="998" cy="453"/>
              </a:xfrm>
              <a:custGeom>
                <a:avLst/>
                <a:gdLst>
                  <a:gd name="T0" fmla="*/ 0 w 998"/>
                  <a:gd name="T1" fmla="*/ 0 h 453"/>
                  <a:gd name="T2" fmla="*/ 182 w 998"/>
                  <a:gd name="T3" fmla="*/ 272 h 453"/>
                  <a:gd name="T4" fmla="*/ 454 w 998"/>
                  <a:gd name="T5" fmla="*/ 408 h 453"/>
                  <a:gd name="T6" fmla="*/ 998 w 998"/>
                  <a:gd name="T7" fmla="*/ 453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8" h="453">
                    <a:moveTo>
                      <a:pt x="0" y="0"/>
                    </a:moveTo>
                    <a:cubicBezTo>
                      <a:pt x="53" y="102"/>
                      <a:pt x="106" y="204"/>
                      <a:pt x="182" y="272"/>
                    </a:cubicBezTo>
                    <a:cubicBezTo>
                      <a:pt x="258" y="340"/>
                      <a:pt x="318" y="378"/>
                      <a:pt x="454" y="408"/>
                    </a:cubicBezTo>
                    <a:cubicBezTo>
                      <a:pt x="590" y="438"/>
                      <a:pt x="907" y="445"/>
                      <a:pt x="998" y="453"/>
                    </a:cubicBezTo>
                  </a:path>
                </a:pathLst>
              </a:custGeom>
              <a:noFill/>
              <a:ln w="349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9344" name="Object 25"/>
              <p:cNvGraphicFramePr>
                <a:graphicFrameLocks noChangeAspect="1"/>
              </p:cNvGraphicFramePr>
              <p:nvPr/>
            </p:nvGraphicFramePr>
            <p:xfrm>
              <a:off x="4214" y="2411"/>
              <a:ext cx="480" cy="248"/>
            </p:xfrm>
            <a:graphic>
              <a:graphicData uri="http://schemas.openxmlformats.org/presentationml/2006/ole">
                <mc:AlternateContent xmlns:mc="http://schemas.openxmlformats.org/markup-compatibility/2006">
                  <mc:Choice xmlns:v="urn:schemas-microsoft-com:vml" Requires="v">
                    <p:oleObj spid="_x0000_s99677" name="公式" r:id="rId17" imgW="737295" imgH="368580" progId="Equation.3">
                      <p:embed/>
                    </p:oleObj>
                  </mc:Choice>
                  <mc:Fallback>
                    <p:oleObj name="公式" r:id="rId17" imgW="737295" imgH="36858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4" y="2411"/>
                            <a:ext cx="48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9340" name="Group 26"/>
            <p:cNvGrpSpPr>
              <a:grpSpLocks/>
            </p:cNvGrpSpPr>
            <p:nvPr/>
          </p:nvGrpSpPr>
          <p:grpSpPr bwMode="auto">
            <a:xfrm>
              <a:off x="2835" y="3475"/>
              <a:ext cx="998" cy="453"/>
              <a:chOff x="3923" y="3567"/>
              <a:chExt cx="998" cy="453"/>
            </a:xfrm>
          </p:grpSpPr>
          <p:sp>
            <p:nvSpPr>
              <p:cNvPr id="99341" name="Freeform 27"/>
              <p:cNvSpPr>
                <a:spLocks/>
              </p:cNvSpPr>
              <p:nvPr/>
            </p:nvSpPr>
            <p:spPr bwMode="auto">
              <a:xfrm rot="10800000" flipH="1">
                <a:off x="3923" y="3567"/>
                <a:ext cx="998" cy="453"/>
              </a:xfrm>
              <a:custGeom>
                <a:avLst/>
                <a:gdLst>
                  <a:gd name="T0" fmla="*/ 0 w 998"/>
                  <a:gd name="T1" fmla="*/ 0 h 453"/>
                  <a:gd name="T2" fmla="*/ 182 w 998"/>
                  <a:gd name="T3" fmla="*/ 272 h 453"/>
                  <a:gd name="T4" fmla="*/ 454 w 998"/>
                  <a:gd name="T5" fmla="*/ 408 h 453"/>
                  <a:gd name="T6" fmla="*/ 998 w 998"/>
                  <a:gd name="T7" fmla="*/ 453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8" h="453">
                    <a:moveTo>
                      <a:pt x="0" y="0"/>
                    </a:moveTo>
                    <a:cubicBezTo>
                      <a:pt x="53" y="102"/>
                      <a:pt x="106" y="204"/>
                      <a:pt x="182" y="272"/>
                    </a:cubicBezTo>
                    <a:cubicBezTo>
                      <a:pt x="258" y="340"/>
                      <a:pt x="318" y="378"/>
                      <a:pt x="454" y="408"/>
                    </a:cubicBezTo>
                    <a:cubicBezTo>
                      <a:pt x="590" y="438"/>
                      <a:pt x="907" y="445"/>
                      <a:pt x="998" y="453"/>
                    </a:cubicBezTo>
                  </a:path>
                </a:pathLst>
              </a:custGeom>
              <a:noFill/>
              <a:ln w="349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9342" name="Object 28"/>
              <p:cNvGraphicFramePr>
                <a:graphicFrameLocks noChangeAspect="1"/>
              </p:cNvGraphicFramePr>
              <p:nvPr/>
            </p:nvGraphicFramePr>
            <p:xfrm>
              <a:off x="4214" y="3681"/>
              <a:ext cx="480" cy="248"/>
            </p:xfrm>
            <a:graphic>
              <a:graphicData uri="http://schemas.openxmlformats.org/presentationml/2006/ole">
                <mc:AlternateContent xmlns:mc="http://schemas.openxmlformats.org/markup-compatibility/2006">
                  <mc:Choice xmlns:v="urn:schemas-microsoft-com:vml" Requires="v">
                    <p:oleObj spid="_x0000_s99678" name="公式" r:id="rId19" imgW="737295" imgH="368580" progId="Equation.3">
                      <p:embed/>
                    </p:oleObj>
                  </mc:Choice>
                  <mc:Fallback>
                    <p:oleObj name="公式" r:id="rId19" imgW="737295" imgH="368580"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4" y="3681"/>
                            <a:ext cx="48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animEffect transition="in" filter="wipe(left)">
                                      <p:cBhvr>
                                        <p:cTn id="7" dur="500"/>
                                        <p:tgtEl>
                                          <p:spTgt spid="169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9998"/>
                                        </p:tgtEl>
                                        <p:attrNameLst>
                                          <p:attrName>style.visibility</p:attrName>
                                        </p:attrNameLst>
                                      </p:cBhvr>
                                      <p:to>
                                        <p:strVal val="visible"/>
                                      </p:to>
                                    </p:set>
                                    <p:animEffect transition="in" filter="blinds(horizontal)">
                                      <p:cBhvr>
                                        <p:cTn id="12" dur="500"/>
                                        <p:tgtEl>
                                          <p:spTgt spid="1699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69990"/>
                                        </p:tgtEl>
                                        <p:attrNameLst>
                                          <p:attrName>style.visibility</p:attrName>
                                        </p:attrNameLst>
                                      </p:cBhvr>
                                      <p:to>
                                        <p:strVal val="visible"/>
                                      </p:to>
                                    </p:set>
                                    <p:animEffect transition="in" filter="box(out)">
                                      <p:cBhvr>
                                        <p:cTn id="17" dur="500"/>
                                        <p:tgtEl>
                                          <p:spTgt spid="169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69992"/>
                                        </p:tgtEl>
                                        <p:attrNameLst>
                                          <p:attrName>style.visibility</p:attrName>
                                        </p:attrNameLst>
                                      </p:cBhvr>
                                      <p:to>
                                        <p:strVal val="visible"/>
                                      </p:to>
                                    </p:set>
                                    <p:animEffect transition="in" filter="box(out)">
                                      <p:cBhvr>
                                        <p:cTn id="22" dur="500"/>
                                        <p:tgtEl>
                                          <p:spTgt spid="1699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69991"/>
                                        </p:tgtEl>
                                        <p:attrNameLst>
                                          <p:attrName>style.visibility</p:attrName>
                                        </p:attrNameLst>
                                      </p:cBhvr>
                                      <p:to>
                                        <p:strVal val="visible"/>
                                      </p:to>
                                    </p:set>
                                    <p:animEffect transition="in" filter="box(out)">
                                      <p:cBhvr>
                                        <p:cTn id="27" dur="500"/>
                                        <p:tgtEl>
                                          <p:spTgt spid="1699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7000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69999"/>
                                        </p:tgtEl>
                                        <p:attrNameLst>
                                          <p:attrName>style.visibility</p:attrName>
                                        </p:attrNameLst>
                                      </p:cBhvr>
                                      <p:to>
                                        <p:strVal val="visible"/>
                                      </p:to>
                                    </p:set>
                                    <p:animEffect transition="in" filter="wipe(up)">
                                      <p:cBhvr>
                                        <p:cTn id="36" dur="500"/>
                                        <p:tgtEl>
                                          <p:spTgt spid="169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p:bldP spid="16999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
          <p:cNvSpPr txBox="1">
            <a:spLocks noChangeArrowheads="1"/>
          </p:cNvSpPr>
          <p:nvPr/>
        </p:nvSpPr>
        <p:spPr bwMode="auto">
          <a:xfrm>
            <a:off x="395288" y="609600"/>
            <a:ext cx="5184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2.</a:t>
            </a:r>
            <a:r>
              <a:rPr lang="zh-CN" altLang="en-US" sz="2800" b="1">
                <a:solidFill>
                  <a:schemeClr val="hlink"/>
                </a:solidFill>
                <a:latin typeface="宋体" panose="02010600030101010101" pitchFamily="2" charset="-122"/>
              </a:rPr>
              <a:t>　点电荷系电场中的电势 </a:t>
            </a:r>
          </a:p>
        </p:txBody>
      </p:sp>
      <p:graphicFrame>
        <p:nvGraphicFramePr>
          <p:cNvPr id="171013" name="Object 5"/>
          <p:cNvGraphicFramePr>
            <a:graphicFrameLocks noChangeAspect="1"/>
          </p:cNvGraphicFramePr>
          <p:nvPr/>
        </p:nvGraphicFramePr>
        <p:xfrm>
          <a:off x="1204913" y="1257300"/>
          <a:ext cx="3505200" cy="649288"/>
        </p:xfrm>
        <a:graphic>
          <a:graphicData uri="http://schemas.openxmlformats.org/presentationml/2006/ole">
            <mc:AlternateContent xmlns:mc="http://schemas.openxmlformats.org/markup-compatibility/2006">
              <mc:Choice xmlns:v="urn:schemas-microsoft-com:vml" Requires="v">
                <p:oleObj spid="_x0000_s100842" name="公式" r:id="rId3" imgW="1273473" imgH="215502" progId="Equation.3">
                  <p:embed/>
                </p:oleObj>
              </mc:Choice>
              <mc:Fallback>
                <p:oleObj name="公式" r:id="rId3" imgW="1273473" imgH="21550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257300"/>
                        <a:ext cx="3505200" cy="649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4" name="Object 6"/>
          <p:cNvGraphicFramePr>
            <a:graphicFrameLocks noChangeAspect="1"/>
          </p:cNvGraphicFramePr>
          <p:nvPr/>
        </p:nvGraphicFramePr>
        <p:xfrm>
          <a:off x="1668463" y="1989138"/>
          <a:ext cx="2185987" cy="923925"/>
        </p:xfrm>
        <a:graphic>
          <a:graphicData uri="http://schemas.openxmlformats.org/presentationml/2006/ole">
            <mc:AlternateContent xmlns:mc="http://schemas.openxmlformats.org/markup-compatibility/2006">
              <mc:Choice xmlns:v="urn:schemas-microsoft-com:vml" Requires="v">
                <p:oleObj spid="_x0000_s100843" name="公式" r:id="rId5" imgW="813834" imgH="330310" progId="Equation.3">
                  <p:embed/>
                </p:oleObj>
              </mc:Choice>
              <mc:Fallback>
                <p:oleObj name="公式" r:id="rId5" imgW="813834" imgH="33031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8463" y="1989138"/>
                        <a:ext cx="2185987" cy="923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5" name="Object 7"/>
          <p:cNvGraphicFramePr>
            <a:graphicFrameLocks noChangeAspect="1"/>
          </p:cNvGraphicFramePr>
          <p:nvPr/>
        </p:nvGraphicFramePr>
        <p:xfrm>
          <a:off x="731838" y="2997200"/>
          <a:ext cx="4637087" cy="903288"/>
        </p:xfrm>
        <a:graphic>
          <a:graphicData uri="http://schemas.openxmlformats.org/presentationml/2006/ole">
            <mc:AlternateContent xmlns:mc="http://schemas.openxmlformats.org/markup-compatibility/2006">
              <mc:Choice xmlns:v="urn:schemas-microsoft-com:vml" Requires="v">
                <p:oleObj spid="_x0000_s100844" name="公式" r:id="rId7" imgW="1790516" imgH="330310" progId="Equation.3">
                  <p:embed/>
                </p:oleObj>
              </mc:Choice>
              <mc:Fallback>
                <p:oleObj name="公式" r:id="rId7" imgW="1790516" imgH="33031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838" y="2997200"/>
                        <a:ext cx="4637087" cy="903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6" name="Object 8"/>
          <p:cNvGraphicFramePr>
            <a:graphicFrameLocks noChangeAspect="1"/>
          </p:cNvGraphicFramePr>
          <p:nvPr/>
        </p:nvGraphicFramePr>
        <p:xfrm>
          <a:off x="-46038" y="4048125"/>
          <a:ext cx="8239126" cy="996950"/>
        </p:xfrm>
        <a:graphic>
          <a:graphicData uri="http://schemas.openxmlformats.org/presentationml/2006/ole">
            <mc:AlternateContent xmlns:mc="http://schemas.openxmlformats.org/markup-compatibility/2006">
              <mc:Choice xmlns:v="urn:schemas-microsoft-com:vml" Requires="v">
                <p:oleObj spid="_x0000_s100845" name="公式" r:id="rId9" imgW="3085920" imgH="355320" progId="Equation.3">
                  <p:embed/>
                </p:oleObj>
              </mc:Choice>
              <mc:Fallback>
                <p:oleObj name="公式" r:id="rId9" imgW="3085920" imgH="35532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38" y="4048125"/>
                        <a:ext cx="8239126" cy="996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9" name="Object 11"/>
          <p:cNvGraphicFramePr>
            <a:graphicFrameLocks noChangeAspect="1"/>
          </p:cNvGraphicFramePr>
          <p:nvPr/>
        </p:nvGraphicFramePr>
        <p:xfrm>
          <a:off x="2894013" y="5300663"/>
          <a:ext cx="3533775" cy="668337"/>
        </p:xfrm>
        <a:graphic>
          <a:graphicData uri="http://schemas.openxmlformats.org/presentationml/2006/ole">
            <mc:AlternateContent xmlns:mc="http://schemas.openxmlformats.org/markup-compatibility/2006">
              <mc:Choice xmlns:v="urn:schemas-microsoft-com:vml" Requires="v">
                <p:oleObj spid="_x0000_s100846" name="公式" r:id="rId11" imgW="1244703" imgH="215502" progId="Equation.3">
                  <p:embed/>
                </p:oleObj>
              </mc:Choice>
              <mc:Fallback>
                <p:oleObj name="公式" r:id="rId11" imgW="1244703" imgH="215502"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4013" y="5300663"/>
                        <a:ext cx="3533775" cy="668337"/>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71043" name="Group 35"/>
          <p:cNvGrpSpPr>
            <a:grpSpLocks/>
          </p:cNvGrpSpPr>
          <p:nvPr/>
        </p:nvGrpSpPr>
        <p:grpSpPr bwMode="auto">
          <a:xfrm>
            <a:off x="5508625" y="692150"/>
            <a:ext cx="3240088" cy="3311525"/>
            <a:chOff x="3334" y="935"/>
            <a:chExt cx="2041" cy="2086"/>
          </a:xfrm>
        </p:grpSpPr>
        <p:sp>
          <p:nvSpPr>
            <p:cNvPr id="100361" name="Rectangle 36"/>
            <p:cNvSpPr>
              <a:spLocks noChangeArrowheads="1"/>
            </p:cNvSpPr>
            <p:nvPr/>
          </p:nvSpPr>
          <p:spPr bwMode="auto">
            <a:xfrm>
              <a:off x="3334" y="935"/>
              <a:ext cx="2041" cy="2086"/>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1045" name="Oval 37"/>
            <p:cNvSpPr>
              <a:spLocks noChangeArrowheads="1"/>
            </p:cNvSpPr>
            <p:nvPr/>
          </p:nvSpPr>
          <p:spPr bwMode="auto">
            <a:xfrm>
              <a:off x="3697" y="1796"/>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71046" name="Oval 38"/>
            <p:cNvSpPr>
              <a:spLocks noChangeArrowheads="1"/>
            </p:cNvSpPr>
            <p:nvPr/>
          </p:nvSpPr>
          <p:spPr bwMode="auto">
            <a:xfrm>
              <a:off x="3924" y="2250"/>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71047" name="Oval 39"/>
            <p:cNvSpPr>
              <a:spLocks noChangeArrowheads="1"/>
            </p:cNvSpPr>
            <p:nvPr/>
          </p:nvSpPr>
          <p:spPr bwMode="auto">
            <a:xfrm>
              <a:off x="4423" y="2567"/>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71048" name="Oval 40"/>
            <p:cNvSpPr>
              <a:spLocks noChangeArrowheads="1"/>
            </p:cNvSpPr>
            <p:nvPr/>
          </p:nvSpPr>
          <p:spPr bwMode="auto">
            <a:xfrm>
              <a:off x="3878" y="2613"/>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71049" name="Oval 41"/>
            <p:cNvSpPr>
              <a:spLocks noChangeArrowheads="1"/>
            </p:cNvSpPr>
            <p:nvPr/>
          </p:nvSpPr>
          <p:spPr bwMode="auto">
            <a:xfrm>
              <a:off x="3561" y="2159"/>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0367" name="Line 42"/>
            <p:cNvSpPr>
              <a:spLocks noChangeShapeType="1"/>
            </p:cNvSpPr>
            <p:nvPr/>
          </p:nvSpPr>
          <p:spPr bwMode="auto">
            <a:xfrm>
              <a:off x="3742" y="1842"/>
              <a:ext cx="68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8" name="Line 43"/>
            <p:cNvSpPr>
              <a:spLocks noChangeShapeType="1"/>
            </p:cNvSpPr>
            <p:nvPr/>
          </p:nvSpPr>
          <p:spPr bwMode="auto">
            <a:xfrm flipV="1">
              <a:off x="3969" y="1842"/>
              <a:ext cx="454" cy="4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9" name="Line 44"/>
            <p:cNvSpPr>
              <a:spLocks noChangeShapeType="1"/>
            </p:cNvSpPr>
            <p:nvPr/>
          </p:nvSpPr>
          <p:spPr bwMode="auto">
            <a:xfrm flipV="1">
              <a:off x="3606" y="1842"/>
              <a:ext cx="817" cy="3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0" name="Line 45"/>
            <p:cNvSpPr>
              <a:spLocks noChangeShapeType="1"/>
            </p:cNvSpPr>
            <p:nvPr/>
          </p:nvSpPr>
          <p:spPr bwMode="auto">
            <a:xfrm flipV="1">
              <a:off x="3924" y="1842"/>
              <a:ext cx="499" cy="81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1" name="Line 46"/>
            <p:cNvSpPr>
              <a:spLocks noChangeShapeType="1"/>
            </p:cNvSpPr>
            <p:nvPr/>
          </p:nvSpPr>
          <p:spPr bwMode="auto">
            <a:xfrm flipH="1" flipV="1">
              <a:off x="4423" y="1842"/>
              <a:ext cx="45" cy="77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2" name="Line 47"/>
            <p:cNvSpPr>
              <a:spLocks noChangeShapeType="1"/>
            </p:cNvSpPr>
            <p:nvPr/>
          </p:nvSpPr>
          <p:spPr bwMode="auto">
            <a:xfrm flipH="1" flipV="1">
              <a:off x="4387" y="1397"/>
              <a:ext cx="32" cy="44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3" name="Line 48"/>
            <p:cNvSpPr>
              <a:spLocks noChangeShapeType="1"/>
            </p:cNvSpPr>
            <p:nvPr/>
          </p:nvSpPr>
          <p:spPr bwMode="auto">
            <a:xfrm>
              <a:off x="4423" y="1842"/>
              <a:ext cx="544"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4" name="Line 49"/>
            <p:cNvSpPr>
              <a:spLocks noChangeShapeType="1"/>
            </p:cNvSpPr>
            <p:nvPr/>
          </p:nvSpPr>
          <p:spPr bwMode="auto">
            <a:xfrm flipV="1">
              <a:off x="4423" y="1660"/>
              <a:ext cx="408" cy="18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5" name="Line 50"/>
            <p:cNvSpPr>
              <a:spLocks noChangeShapeType="1"/>
            </p:cNvSpPr>
            <p:nvPr/>
          </p:nvSpPr>
          <p:spPr bwMode="auto">
            <a:xfrm flipV="1">
              <a:off x="4423" y="1479"/>
              <a:ext cx="363" cy="363"/>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6" name="Line 51"/>
            <p:cNvSpPr>
              <a:spLocks noChangeShapeType="1"/>
            </p:cNvSpPr>
            <p:nvPr/>
          </p:nvSpPr>
          <p:spPr bwMode="auto">
            <a:xfrm flipV="1">
              <a:off x="4423" y="1479"/>
              <a:ext cx="226" cy="363"/>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7" name="Line 52"/>
            <p:cNvSpPr>
              <a:spLocks noChangeShapeType="1"/>
            </p:cNvSpPr>
            <p:nvPr/>
          </p:nvSpPr>
          <p:spPr bwMode="auto">
            <a:xfrm flipV="1">
              <a:off x="4423" y="1252"/>
              <a:ext cx="680" cy="599"/>
            </a:xfrm>
            <a:prstGeom prst="line">
              <a:avLst/>
            </a:prstGeom>
            <a:noFill/>
            <a:ln w="19050">
              <a:solidFill>
                <a:schemeClr val="hlink"/>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78" name="Oval 53"/>
            <p:cNvSpPr>
              <a:spLocks noChangeArrowheads="1"/>
            </p:cNvSpPr>
            <p:nvPr/>
          </p:nvSpPr>
          <p:spPr bwMode="auto">
            <a:xfrm>
              <a:off x="4395" y="1824"/>
              <a:ext cx="45" cy="4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00379" name="Object 54"/>
            <p:cNvGraphicFramePr>
              <a:graphicFrameLocks noChangeAspect="1"/>
            </p:cNvGraphicFramePr>
            <p:nvPr/>
          </p:nvGraphicFramePr>
          <p:xfrm>
            <a:off x="3924" y="1569"/>
            <a:ext cx="174" cy="295"/>
          </p:xfrm>
          <a:graphic>
            <a:graphicData uri="http://schemas.openxmlformats.org/presentationml/2006/ole">
              <mc:AlternateContent xmlns:mc="http://schemas.openxmlformats.org/markup-compatibility/2006">
                <mc:Choice xmlns:v="urn:schemas-microsoft-com:vml" Requires="v">
                  <p:oleObj spid="_x0000_s100847" name="公式" r:id="rId13" imgW="100559" imgH="191482" progId="Equation.3">
                    <p:embed/>
                  </p:oleObj>
                </mc:Choice>
                <mc:Fallback>
                  <p:oleObj name="公式" r:id="rId13" imgW="100559" imgH="191482" progId="Equation.3">
                    <p:embed/>
                    <p:pic>
                      <p:nvPicPr>
                        <p:cNvPr id="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4" y="1569"/>
                          <a:ext cx="174"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0" name="Object 55"/>
            <p:cNvGraphicFramePr>
              <a:graphicFrameLocks noChangeAspect="1"/>
            </p:cNvGraphicFramePr>
            <p:nvPr/>
          </p:nvGraphicFramePr>
          <p:xfrm>
            <a:off x="3788" y="1806"/>
            <a:ext cx="191" cy="295"/>
          </p:xfrm>
          <a:graphic>
            <a:graphicData uri="http://schemas.openxmlformats.org/presentationml/2006/ole">
              <mc:AlternateContent xmlns:mc="http://schemas.openxmlformats.org/markup-compatibility/2006">
                <mc:Choice xmlns:v="urn:schemas-microsoft-com:vml" Requires="v">
                  <p:oleObj spid="_x0000_s100848" name="公式" r:id="rId15" imgW="114944" imgH="191482" progId="Equation.3">
                    <p:embed/>
                  </p:oleObj>
                </mc:Choice>
                <mc:Fallback>
                  <p:oleObj name="公式" r:id="rId15" imgW="114944" imgH="191482" progId="Equation.3">
                    <p:embed/>
                    <p:pic>
                      <p:nvPicPr>
                        <p:cNvPr id="0" name="Object 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8" y="1806"/>
                          <a:ext cx="191"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1" name="Object 56"/>
            <p:cNvGraphicFramePr>
              <a:graphicFrameLocks noChangeAspect="1"/>
            </p:cNvGraphicFramePr>
            <p:nvPr/>
          </p:nvGraphicFramePr>
          <p:xfrm>
            <a:off x="4441" y="2159"/>
            <a:ext cx="209" cy="295"/>
          </p:xfrm>
          <a:graphic>
            <a:graphicData uri="http://schemas.openxmlformats.org/presentationml/2006/ole">
              <mc:AlternateContent xmlns:mc="http://schemas.openxmlformats.org/markup-compatibility/2006">
                <mc:Choice xmlns:v="urn:schemas-microsoft-com:vml" Requires="v">
                  <p:oleObj spid="_x0000_s100849" name="公式" r:id="rId17" imgW="129329" imgH="191482" progId="Equation.3">
                    <p:embed/>
                  </p:oleObj>
                </mc:Choice>
                <mc:Fallback>
                  <p:oleObj name="公式" r:id="rId17" imgW="129329" imgH="191482" progId="Equation.3">
                    <p:embed/>
                    <p:pic>
                      <p:nvPicPr>
                        <p:cNvPr id="0" name="Object 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1" y="2159"/>
                          <a:ext cx="20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2" name="Object 57"/>
            <p:cNvGraphicFramePr>
              <a:graphicFrameLocks noChangeAspect="1"/>
            </p:cNvGraphicFramePr>
            <p:nvPr/>
          </p:nvGraphicFramePr>
          <p:xfrm>
            <a:off x="4922" y="1751"/>
            <a:ext cx="233" cy="299"/>
          </p:xfrm>
          <a:graphic>
            <a:graphicData uri="http://schemas.openxmlformats.org/presentationml/2006/ole">
              <mc:AlternateContent xmlns:mc="http://schemas.openxmlformats.org/markup-compatibility/2006">
                <mc:Choice xmlns:v="urn:schemas-microsoft-com:vml" Requires="v">
                  <p:oleObj spid="_x0000_s100850" name="公式" r:id="rId19" imgW="153213" imgH="205867" progId="Equation.3">
                    <p:embed/>
                  </p:oleObj>
                </mc:Choice>
                <mc:Fallback>
                  <p:oleObj name="公式" r:id="rId19" imgW="153213" imgH="205867" progId="Equation.3">
                    <p:embed/>
                    <p:pic>
                      <p:nvPicPr>
                        <p:cNvPr id="0" name="Object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22" y="1751"/>
                          <a:ext cx="23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3" name="Object 58"/>
            <p:cNvGraphicFramePr>
              <a:graphicFrameLocks noChangeAspect="1"/>
            </p:cNvGraphicFramePr>
            <p:nvPr/>
          </p:nvGraphicFramePr>
          <p:xfrm>
            <a:off x="4786" y="1524"/>
            <a:ext cx="249" cy="299"/>
          </p:xfrm>
          <a:graphic>
            <a:graphicData uri="http://schemas.openxmlformats.org/presentationml/2006/ole">
              <mc:AlternateContent xmlns:mc="http://schemas.openxmlformats.org/markup-compatibility/2006">
                <mc:Choice xmlns:v="urn:schemas-microsoft-com:vml" Requires="v">
                  <p:oleObj spid="_x0000_s100851" name="公式" r:id="rId21" imgW="167598" imgH="205867" progId="Equation.3">
                    <p:embed/>
                  </p:oleObj>
                </mc:Choice>
                <mc:Fallback>
                  <p:oleObj name="公式" r:id="rId21" imgW="167598" imgH="205867" progId="Equation.3">
                    <p:embed/>
                    <p:pic>
                      <p:nvPicPr>
                        <p:cNvPr id="0" name="Object 5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86" y="1524"/>
                          <a:ext cx="24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4" name="Object 59"/>
            <p:cNvGraphicFramePr>
              <a:graphicFrameLocks noChangeAspect="1"/>
            </p:cNvGraphicFramePr>
            <p:nvPr/>
          </p:nvGraphicFramePr>
          <p:xfrm>
            <a:off x="4133" y="1252"/>
            <a:ext cx="266" cy="299"/>
          </p:xfrm>
          <a:graphic>
            <a:graphicData uri="http://schemas.openxmlformats.org/presentationml/2006/ole">
              <mc:AlternateContent xmlns:mc="http://schemas.openxmlformats.org/markup-compatibility/2006">
                <mc:Choice xmlns:v="urn:schemas-microsoft-com:vml" Requires="v">
                  <p:oleObj spid="_x0000_s100852" name="公式" r:id="rId23" imgW="177097" imgH="205867" progId="Equation.3">
                    <p:embed/>
                  </p:oleObj>
                </mc:Choice>
                <mc:Fallback>
                  <p:oleObj name="公式" r:id="rId23" imgW="177097" imgH="205867" progId="Equation.3">
                    <p:embed/>
                    <p:pic>
                      <p:nvPicPr>
                        <p:cNvPr id="0" name="Object 5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33" y="1252"/>
                          <a:ext cx="266"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5" name="Object 60"/>
            <p:cNvGraphicFramePr>
              <a:graphicFrameLocks noChangeAspect="1"/>
            </p:cNvGraphicFramePr>
            <p:nvPr/>
          </p:nvGraphicFramePr>
          <p:xfrm>
            <a:off x="4876" y="1070"/>
            <a:ext cx="215" cy="269"/>
          </p:xfrm>
          <a:graphic>
            <a:graphicData uri="http://schemas.openxmlformats.org/presentationml/2006/ole">
              <mc:AlternateContent xmlns:mc="http://schemas.openxmlformats.org/markup-compatibility/2006">
                <mc:Choice xmlns:v="urn:schemas-microsoft-com:vml" Requires="v">
                  <p:oleObj spid="_x0000_s100853" name="公式" r:id="rId25" imgW="129329" imgH="167598" progId="Equation.3">
                    <p:embed/>
                  </p:oleObj>
                </mc:Choice>
                <mc:Fallback>
                  <p:oleObj name="公式" r:id="rId25" imgW="129329" imgH="167598" progId="Equation.3">
                    <p:embed/>
                    <p:pic>
                      <p:nvPicPr>
                        <p:cNvPr id="0" name="Object 6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6" y="1070"/>
                          <a:ext cx="215"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6" name="Object 61"/>
            <p:cNvGraphicFramePr>
              <a:graphicFrameLocks noChangeAspect="1"/>
            </p:cNvGraphicFramePr>
            <p:nvPr/>
          </p:nvGraphicFramePr>
          <p:xfrm>
            <a:off x="4423" y="1842"/>
            <a:ext cx="216" cy="233"/>
          </p:xfrm>
          <a:graphic>
            <a:graphicData uri="http://schemas.openxmlformats.org/presentationml/2006/ole">
              <mc:AlternateContent xmlns:mc="http://schemas.openxmlformats.org/markup-compatibility/2006">
                <mc:Choice xmlns:v="urn:schemas-microsoft-com:vml" Requires="v">
                  <p:oleObj spid="_x0000_s100854" name="公式" r:id="rId27" imgW="129329" imgH="138828" progId="Equation.3">
                    <p:embed/>
                  </p:oleObj>
                </mc:Choice>
                <mc:Fallback>
                  <p:oleObj name="公式" r:id="rId27" imgW="129329" imgH="138828" progId="Equation.3">
                    <p:embed/>
                    <p:pic>
                      <p:nvPicPr>
                        <p:cNvPr id="0" name="Object 6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23" y="1842"/>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1043"/>
                                        </p:tgtEl>
                                        <p:attrNameLst>
                                          <p:attrName>style.visibility</p:attrName>
                                        </p:attrNameLst>
                                      </p:cBhvr>
                                      <p:to>
                                        <p:strVal val="visible"/>
                                      </p:to>
                                    </p:set>
                                    <p:animEffect transition="in" filter="blinds(horizontal)">
                                      <p:cBhvr>
                                        <p:cTn id="7" dur="500"/>
                                        <p:tgtEl>
                                          <p:spTgt spid="171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71013"/>
                                        </p:tgtEl>
                                        <p:attrNameLst>
                                          <p:attrName>style.visibility</p:attrName>
                                        </p:attrNameLst>
                                      </p:cBhvr>
                                      <p:to>
                                        <p:strVal val="visible"/>
                                      </p:to>
                                    </p:set>
                                    <p:animEffect transition="in" filter="strips(upRight)">
                                      <p:cBhvr>
                                        <p:cTn id="12" dur="500"/>
                                        <p:tgtEl>
                                          <p:spTgt spid="171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71014"/>
                                        </p:tgtEl>
                                        <p:attrNameLst>
                                          <p:attrName>style.visibility</p:attrName>
                                        </p:attrNameLst>
                                      </p:cBhvr>
                                      <p:to>
                                        <p:strVal val="visible"/>
                                      </p:to>
                                    </p:set>
                                    <p:animEffect transition="in" filter="strips(upRight)">
                                      <p:cBhvr>
                                        <p:cTn id="17" dur="500"/>
                                        <p:tgtEl>
                                          <p:spTgt spid="1710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171015"/>
                                        </p:tgtEl>
                                        <p:attrNameLst>
                                          <p:attrName>style.visibility</p:attrName>
                                        </p:attrNameLst>
                                      </p:cBhvr>
                                      <p:to>
                                        <p:strVal val="visible"/>
                                      </p:to>
                                    </p:set>
                                    <p:animEffect transition="in" filter="strips(upRight)">
                                      <p:cBhvr>
                                        <p:cTn id="22" dur="500"/>
                                        <p:tgtEl>
                                          <p:spTgt spid="1710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171016"/>
                                        </p:tgtEl>
                                        <p:attrNameLst>
                                          <p:attrName>style.visibility</p:attrName>
                                        </p:attrNameLst>
                                      </p:cBhvr>
                                      <p:to>
                                        <p:strVal val="visible"/>
                                      </p:to>
                                    </p:set>
                                    <p:animEffect transition="in" filter="strips(upRight)">
                                      <p:cBhvr>
                                        <p:cTn id="27" dur="500"/>
                                        <p:tgtEl>
                                          <p:spTgt spid="1710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1019"/>
                                        </p:tgtEl>
                                        <p:attrNameLst>
                                          <p:attrName>style.visibility</p:attrName>
                                        </p:attrNameLst>
                                      </p:cBhvr>
                                      <p:to>
                                        <p:strVal val="visible"/>
                                      </p:to>
                                    </p:set>
                                    <p:animEffect transition="in" filter="wipe(left)">
                                      <p:cBhvr>
                                        <p:cTn id="32" dur="500"/>
                                        <p:tgtEl>
                                          <p:spTgt spid="17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Box 4"/>
          <p:cNvSpPr txBox="1">
            <a:spLocks noChangeArrowheads="1"/>
          </p:cNvSpPr>
          <p:nvPr/>
        </p:nvSpPr>
        <p:spPr bwMode="auto">
          <a:xfrm>
            <a:off x="539750" y="1268413"/>
            <a:ext cx="8353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1">
                <a:latin typeface="宋体" panose="02010600030101010101" pitchFamily="2" charset="-122"/>
              </a:rPr>
              <a:t>    </a:t>
            </a:r>
            <a:r>
              <a:rPr lang="zh-CN" altLang="en-US" sz="2800" b="1">
                <a:latin typeface="宋体" panose="02010600030101010101" pitchFamily="2" charset="-122"/>
              </a:rPr>
              <a:t>点电荷系电场中任一点的电势，等于各个点电荷单独存在时在该点处的电势之代数和。</a:t>
            </a:r>
            <a:r>
              <a:rPr lang="zh-CN" altLang="en-US" b="1">
                <a:latin typeface="宋体" panose="02010600030101010101" pitchFamily="2" charset="-122"/>
              </a:rPr>
              <a:t> </a:t>
            </a:r>
          </a:p>
        </p:txBody>
      </p:sp>
      <p:sp>
        <p:nvSpPr>
          <p:cNvPr id="172037" name="Text Box 5"/>
          <p:cNvSpPr txBox="1">
            <a:spLocks noChangeArrowheads="1"/>
          </p:cNvSpPr>
          <p:nvPr/>
        </p:nvSpPr>
        <p:spPr bwMode="auto">
          <a:xfrm>
            <a:off x="539750" y="47625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Times New Roman" panose="02020603050405020304" pitchFamily="18" charset="0"/>
                <a:ea typeface="黑体" panose="02010609060101010101" pitchFamily="49" charset="-122"/>
              </a:rPr>
              <a:t>电势叠加原理：</a:t>
            </a:r>
          </a:p>
        </p:txBody>
      </p:sp>
      <p:sp>
        <p:nvSpPr>
          <p:cNvPr id="172038" name="Text Box 6"/>
          <p:cNvSpPr txBox="1">
            <a:spLocks noChangeArrowheads="1"/>
          </p:cNvSpPr>
          <p:nvPr/>
        </p:nvSpPr>
        <p:spPr bwMode="auto">
          <a:xfrm>
            <a:off x="539750" y="292417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chemeClr val="hlink"/>
                </a:solidFill>
                <a:latin typeface="宋体" panose="02010600030101010101" pitchFamily="2" charset="-122"/>
              </a:rPr>
              <a:t>3.  </a:t>
            </a:r>
            <a:r>
              <a:rPr lang="zh-CN" altLang="en-US" sz="2800" b="1">
                <a:solidFill>
                  <a:schemeClr val="hlink"/>
                </a:solidFill>
                <a:latin typeface="宋体" panose="02010600030101010101" pitchFamily="2" charset="-122"/>
              </a:rPr>
              <a:t>连续分布电荷电场中的电势</a:t>
            </a:r>
          </a:p>
        </p:txBody>
      </p:sp>
      <p:graphicFrame>
        <p:nvGraphicFramePr>
          <p:cNvPr id="172039" name="Object 7"/>
          <p:cNvGraphicFramePr>
            <a:graphicFrameLocks noChangeAspect="1"/>
          </p:cNvGraphicFramePr>
          <p:nvPr/>
        </p:nvGraphicFramePr>
        <p:xfrm>
          <a:off x="2227263" y="4581525"/>
          <a:ext cx="3249612" cy="1089025"/>
        </p:xfrm>
        <a:graphic>
          <a:graphicData uri="http://schemas.openxmlformats.org/presentationml/2006/ole">
            <mc:AlternateContent xmlns:mc="http://schemas.openxmlformats.org/markup-compatibility/2006">
              <mc:Choice xmlns:v="urn:schemas-microsoft-com:vml" Requires="v">
                <p:oleObj spid="_x0000_s101453" name="公式" r:id="rId3" imgW="1259088" imgH="406985" progId="Equation.3">
                  <p:embed/>
                </p:oleObj>
              </mc:Choice>
              <mc:Fallback>
                <p:oleObj name="公式" r:id="rId3" imgW="1259088" imgH="40698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263" y="4581525"/>
                        <a:ext cx="3249612"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57" name="Object 25"/>
          <p:cNvGraphicFramePr>
            <a:graphicFrameLocks noChangeAspect="1"/>
          </p:cNvGraphicFramePr>
          <p:nvPr/>
        </p:nvGraphicFramePr>
        <p:xfrm>
          <a:off x="2484438" y="3500438"/>
          <a:ext cx="1962150" cy="1089025"/>
        </p:xfrm>
        <a:graphic>
          <a:graphicData uri="http://schemas.openxmlformats.org/presentationml/2006/ole">
            <mc:AlternateContent xmlns:mc="http://schemas.openxmlformats.org/markup-compatibility/2006">
              <mc:Choice xmlns:v="urn:schemas-microsoft-com:vml" Requires="v">
                <p:oleObj spid="_x0000_s101454" name="公式" r:id="rId5" imgW="751680" imgH="406985" progId="Equation.3">
                  <p:embed/>
                </p:oleObj>
              </mc:Choice>
              <mc:Fallback>
                <p:oleObj name="公式" r:id="rId5" imgW="751680" imgH="406985"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3500438"/>
                        <a:ext cx="19621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wipe(left)">
                                      <p:cBhvr>
                                        <p:cTn id="7" dur="500"/>
                                        <p:tgtEl>
                                          <p:spTgt spid="172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wipe(left)">
                                      <p:cBhvr>
                                        <p:cTn id="12" dur="500"/>
                                        <p:tgtEl>
                                          <p:spTgt spid="172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038"/>
                                        </p:tgtEl>
                                        <p:attrNameLst>
                                          <p:attrName>style.visibility</p:attrName>
                                        </p:attrNameLst>
                                      </p:cBhvr>
                                      <p:to>
                                        <p:strVal val="visible"/>
                                      </p:to>
                                    </p:set>
                                    <p:animEffect transition="in" filter="wipe(left)">
                                      <p:cBhvr>
                                        <p:cTn id="17" dur="500"/>
                                        <p:tgtEl>
                                          <p:spTgt spid="1720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2039"/>
                                        </p:tgtEl>
                                        <p:attrNameLst>
                                          <p:attrName>style.visibility</p:attrName>
                                        </p:attrNameLst>
                                      </p:cBhvr>
                                      <p:to>
                                        <p:strVal val="visible"/>
                                      </p:to>
                                    </p:set>
                                    <p:animEffect transition="in" filter="wipe(left)">
                                      <p:cBhvr>
                                        <p:cTn id="22" dur="500"/>
                                        <p:tgtEl>
                                          <p:spTgt spid="1720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2057"/>
                                        </p:tgtEl>
                                        <p:attrNameLst>
                                          <p:attrName>style.visibility</p:attrName>
                                        </p:attrNameLst>
                                      </p:cBhvr>
                                      <p:to>
                                        <p:strVal val="visible"/>
                                      </p:to>
                                    </p:set>
                                    <p:animEffect transition="in" filter="wipe(left)">
                                      <p:cBhvr>
                                        <p:cTn id="27" dur="500"/>
                                        <p:tgtEl>
                                          <p:spTgt spid="17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p:bldP spid="172037" grpId="0"/>
      <p:bldP spid="17203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36" name="Text Box 28"/>
          <p:cNvSpPr txBox="1">
            <a:spLocks noChangeArrowheads="1"/>
          </p:cNvSpPr>
          <p:nvPr/>
        </p:nvSpPr>
        <p:spPr bwMode="auto">
          <a:xfrm>
            <a:off x="971550" y="1916113"/>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华文中宋" panose="02010600040101010101" pitchFamily="2" charset="-122"/>
                <a:ea typeface="华文中宋" panose="02010600040101010101" pitchFamily="2" charset="-122"/>
              </a:rPr>
              <a:t>★ </a:t>
            </a:r>
            <a:r>
              <a:rPr kumimoji="1" lang="zh-CN" altLang="en-US" sz="2800" b="1">
                <a:latin typeface="华文中宋" panose="02010600040101010101" pitchFamily="2" charset="-122"/>
                <a:ea typeface="华文中宋" panose="02010600040101010101" pitchFamily="2" charset="-122"/>
              </a:rPr>
              <a:t>计算方法：</a:t>
            </a:r>
            <a:endParaRPr kumimoji="1" lang="zh-CN" altLang="en-US" sz="2800" b="1">
              <a:latin typeface="Times New Roman" panose="02020603050405020304" pitchFamily="18" charset="0"/>
              <a:ea typeface="华文中宋" panose="02010600040101010101" pitchFamily="2" charset="-122"/>
            </a:endParaRPr>
          </a:p>
        </p:txBody>
      </p:sp>
      <p:sp>
        <p:nvSpPr>
          <p:cNvPr id="247837" name="Text Box 29"/>
          <p:cNvSpPr txBox="1">
            <a:spLocks noChangeArrowheads="1"/>
          </p:cNvSpPr>
          <p:nvPr/>
        </p:nvSpPr>
        <p:spPr bwMode="auto">
          <a:xfrm>
            <a:off x="468313" y="3068638"/>
            <a:ext cx="324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(1)</a:t>
            </a:r>
            <a:r>
              <a:rPr kumimoji="1" lang="en-US" altLang="zh-CN" sz="2800" b="1">
                <a:latin typeface="华文中宋" panose="02010600040101010101" pitchFamily="2" charset="-122"/>
                <a:ea typeface="华文中宋" panose="02010600040101010101" pitchFamily="2" charset="-122"/>
              </a:rPr>
              <a:t> </a:t>
            </a:r>
            <a:r>
              <a:rPr kumimoji="1" lang="zh-CN" altLang="en-US" sz="2800" b="1">
                <a:latin typeface="华文中宋" panose="02010600040101010101" pitchFamily="2" charset="-122"/>
                <a:ea typeface="华文中宋" panose="02010600040101010101" pitchFamily="2" charset="-122"/>
              </a:rPr>
              <a:t>用电势的定义</a:t>
            </a:r>
            <a:r>
              <a:rPr kumimoji="1" lang="en-US" altLang="zh-CN" sz="2800" b="1">
                <a:latin typeface="华文中宋" panose="02010600040101010101" pitchFamily="2" charset="-122"/>
                <a:ea typeface="华文中宋" panose="02010600040101010101" pitchFamily="2" charset="-122"/>
              </a:rPr>
              <a:t>:</a:t>
            </a:r>
            <a:endParaRPr kumimoji="1" lang="en-US" altLang="zh-CN" sz="2800" b="1">
              <a:latin typeface="Times New Roman" panose="02020603050405020304" pitchFamily="18" charset="0"/>
              <a:ea typeface="华文中宋" panose="02010600040101010101" pitchFamily="2" charset="-122"/>
            </a:endParaRPr>
          </a:p>
        </p:txBody>
      </p:sp>
      <p:graphicFrame>
        <p:nvGraphicFramePr>
          <p:cNvPr id="247838" name="Object 30"/>
          <p:cNvGraphicFramePr>
            <a:graphicFrameLocks noChangeAspect="1"/>
          </p:cNvGraphicFramePr>
          <p:nvPr/>
        </p:nvGraphicFramePr>
        <p:xfrm>
          <a:off x="3995738" y="2852738"/>
          <a:ext cx="2809875" cy="944562"/>
        </p:xfrm>
        <a:graphic>
          <a:graphicData uri="http://schemas.openxmlformats.org/presentationml/2006/ole">
            <mc:AlternateContent xmlns:mc="http://schemas.openxmlformats.org/markup-compatibility/2006">
              <mc:Choice xmlns:v="urn:schemas-microsoft-com:vml" Requires="v">
                <p:oleObj spid="_x0000_s102478" name="公式" r:id="rId3" imgW="914392" imgH="306426" progId="Equation.3">
                  <p:embed/>
                </p:oleObj>
              </mc:Choice>
              <mc:Fallback>
                <p:oleObj name="公式" r:id="rId3" imgW="914392" imgH="306426"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852738"/>
                        <a:ext cx="2809875"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39" name="Rectangle 31"/>
          <p:cNvSpPr>
            <a:spLocks noChangeArrowheads="1"/>
          </p:cNvSpPr>
          <p:nvPr/>
        </p:nvSpPr>
        <p:spPr bwMode="auto">
          <a:xfrm>
            <a:off x="468313" y="4221163"/>
            <a:ext cx="3816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ea typeface="华文中宋" panose="02010600040101010101" pitchFamily="2" charset="-122"/>
              </a:rPr>
              <a:t>(2) </a:t>
            </a:r>
            <a:r>
              <a:rPr kumimoji="1" lang="zh-CN" altLang="en-US" sz="2800" b="1">
                <a:latin typeface="Times New Roman" panose="02020603050405020304" pitchFamily="18" charset="0"/>
                <a:ea typeface="华文中宋" panose="02010600040101010101" pitchFamily="2" charset="-122"/>
              </a:rPr>
              <a:t>用电势叠加原理：</a:t>
            </a:r>
          </a:p>
        </p:txBody>
      </p:sp>
      <p:graphicFrame>
        <p:nvGraphicFramePr>
          <p:cNvPr id="247840" name="Object 32"/>
          <p:cNvGraphicFramePr>
            <a:graphicFrameLocks noChangeAspect="1"/>
          </p:cNvGraphicFramePr>
          <p:nvPr/>
        </p:nvGraphicFramePr>
        <p:xfrm>
          <a:off x="3995738" y="3860800"/>
          <a:ext cx="3889375" cy="1333500"/>
        </p:xfrm>
        <a:graphic>
          <a:graphicData uri="http://schemas.openxmlformats.org/presentationml/2006/ole">
            <mc:AlternateContent xmlns:mc="http://schemas.openxmlformats.org/markup-compatibility/2006">
              <mc:Choice xmlns:v="urn:schemas-microsoft-com:vml" Requires="v">
                <p:oleObj spid="_x0000_s102479" name="公式" r:id="rId5" imgW="1359646" imgH="421234" progId="Equation.3">
                  <p:embed/>
                </p:oleObj>
              </mc:Choice>
              <mc:Fallback>
                <p:oleObj name="公式" r:id="rId5" imgW="1359646" imgH="421234"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860800"/>
                        <a:ext cx="3889375"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41" name="Text Box 33"/>
          <p:cNvSpPr txBox="1">
            <a:spLocks noChangeArrowheads="1"/>
          </p:cNvSpPr>
          <p:nvPr/>
        </p:nvSpPr>
        <p:spPr bwMode="auto">
          <a:xfrm>
            <a:off x="468313" y="836613"/>
            <a:ext cx="3960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600" b="1">
                <a:solidFill>
                  <a:srgbClr val="FFFF00"/>
                </a:solidFill>
                <a:latin typeface="华文中宋" panose="02010600040101010101" pitchFamily="2" charset="-122"/>
                <a:ea typeface="华文中宋" panose="02010600040101010101" pitchFamily="2" charset="-122"/>
              </a:rPr>
              <a:t> </a:t>
            </a:r>
            <a:r>
              <a:rPr kumimoji="1" lang="zh-CN" altLang="en-US" sz="2800" b="1">
                <a:solidFill>
                  <a:srgbClr val="FFFF00"/>
                </a:solidFill>
                <a:latin typeface="黑体" panose="02010609060101010101" pitchFamily="49" charset="-122"/>
                <a:ea typeface="黑体" panose="02010609060101010101" pitchFamily="49" charset="-122"/>
              </a:rPr>
              <a:t>电势计算举例</a:t>
            </a:r>
            <a:r>
              <a:rPr kumimoji="1" lang="zh-CN" altLang="en-US" sz="2600" b="1">
                <a:solidFill>
                  <a:schemeClr val="tx2"/>
                </a:solidFill>
                <a:latin typeface="华文中宋" panose="02010600040101010101" pitchFamily="2" charset="-122"/>
                <a:ea typeface="华文中宋" panose="02010600040101010101" pitchFamily="2" charset="-122"/>
              </a:rPr>
              <a:t>  </a:t>
            </a:r>
            <a:endParaRPr kumimoji="1" lang="zh-CN" altLang="en-US" sz="2800" b="1">
              <a:solidFill>
                <a:schemeClr val="tx2"/>
              </a:solidFill>
              <a:latin typeface="Times New Roman" panose="02020603050405020304" pitchFamily="18" charset="0"/>
              <a:ea typeface="华文中宋" panose="020106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41"/>
                                        </p:tgtEl>
                                        <p:attrNameLst>
                                          <p:attrName>style.visibility</p:attrName>
                                        </p:attrNameLst>
                                      </p:cBhvr>
                                      <p:to>
                                        <p:strVal val="visible"/>
                                      </p:to>
                                    </p:set>
                                    <p:animEffect transition="in" filter="wipe(left)">
                                      <p:cBhvr>
                                        <p:cTn id="7" dur="500"/>
                                        <p:tgtEl>
                                          <p:spTgt spid="247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7836"/>
                                        </p:tgtEl>
                                        <p:attrNameLst>
                                          <p:attrName>style.visibility</p:attrName>
                                        </p:attrNameLst>
                                      </p:cBhvr>
                                      <p:to>
                                        <p:strVal val="visible"/>
                                      </p:to>
                                    </p:set>
                                    <p:animEffect transition="in" filter="wipe(left)">
                                      <p:cBhvr>
                                        <p:cTn id="12" dur="500"/>
                                        <p:tgtEl>
                                          <p:spTgt spid="2478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7837"/>
                                        </p:tgtEl>
                                        <p:attrNameLst>
                                          <p:attrName>style.visibility</p:attrName>
                                        </p:attrNameLst>
                                      </p:cBhvr>
                                      <p:to>
                                        <p:strVal val="visible"/>
                                      </p:to>
                                    </p:set>
                                    <p:animEffect transition="in" filter="wipe(left)">
                                      <p:cBhvr>
                                        <p:cTn id="17" dur="500"/>
                                        <p:tgtEl>
                                          <p:spTgt spid="2478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7838"/>
                                        </p:tgtEl>
                                        <p:attrNameLst>
                                          <p:attrName>style.visibility</p:attrName>
                                        </p:attrNameLst>
                                      </p:cBhvr>
                                      <p:to>
                                        <p:strVal val="visible"/>
                                      </p:to>
                                    </p:set>
                                    <p:animEffect transition="in" filter="wipe(left)">
                                      <p:cBhvr>
                                        <p:cTn id="22" dur="500"/>
                                        <p:tgtEl>
                                          <p:spTgt spid="2478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7839"/>
                                        </p:tgtEl>
                                        <p:attrNameLst>
                                          <p:attrName>style.visibility</p:attrName>
                                        </p:attrNameLst>
                                      </p:cBhvr>
                                      <p:to>
                                        <p:strVal val="visible"/>
                                      </p:to>
                                    </p:set>
                                    <p:animEffect transition="in" filter="wipe(left)">
                                      <p:cBhvr>
                                        <p:cTn id="27" dur="500"/>
                                        <p:tgtEl>
                                          <p:spTgt spid="2478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7840"/>
                                        </p:tgtEl>
                                        <p:attrNameLst>
                                          <p:attrName>style.visibility</p:attrName>
                                        </p:attrNameLst>
                                      </p:cBhvr>
                                      <p:to>
                                        <p:strVal val="visible"/>
                                      </p:to>
                                    </p:set>
                                    <p:animEffect transition="in" filter="wipe(left)">
                                      <p:cBhvr>
                                        <p:cTn id="32" dur="500"/>
                                        <p:tgtEl>
                                          <p:spTgt spid="247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36" grpId="0" autoUpdateAnimBg="0"/>
      <p:bldP spid="247837" grpId="0" autoUpdateAnimBg="0"/>
      <p:bldP spid="247839" grpId="0" autoUpdateAnimBg="0"/>
      <p:bldP spid="24784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76200" y="52388"/>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宋体" panose="02010600030101010101" pitchFamily="2" charset="-122"/>
              </a:rPr>
              <a:t>例  求均匀带电球体的电势。 </a:t>
            </a:r>
          </a:p>
        </p:txBody>
      </p:sp>
      <p:sp>
        <p:nvSpPr>
          <p:cNvPr id="248835" name="Text Box 3"/>
          <p:cNvSpPr txBox="1">
            <a:spLocks noChangeArrowheads="1"/>
          </p:cNvSpPr>
          <p:nvPr/>
        </p:nvSpPr>
        <p:spPr bwMode="auto">
          <a:xfrm>
            <a:off x="290513" y="655638"/>
            <a:ext cx="5195887" cy="8223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已知电荷</a:t>
            </a:r>
            <a:r>
              <a:rPr kumimoji="1" lang="en-US" altLang="zh-CN" sz="2400" b="1" i="1">
                <a:latin typeface="Times New Roman" panose="02020603050405020304" pitchFamily="18" charset="0"/>
              </a:rPr>
              <a:t>q</a:t>
            </a:r>
            <a:r>
              <a:rPr kumimoji="1" lang="zh-CN" altLang="en-US" sz="2400" b="1">
                <a:latin typeface="Times New Roman" panose="02020603050405020304" pitchFamily="18" charset="0"/>
              </a:rPr>
              <a:t>均匀地分布在半径为</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的球体上，求空间各点的电势。</a:t>
            </a:r>
            <a:endParaRPr kumimoji="1" lang="zh-CN" altLang="en-US" sz="3600" b="1">
              <a:latin typeface="Times New Roman" panose="02020603050405020304" pitchFamily="18" charset="0"/>
              <a:ea typeface="楷体_GB2312" pitchFamily="49" charset="-122"/>
            </a:endParaRPr>
          </a:p>
        </p:txBody>
      </p:sp>
      <p:grpSp>
        <p:nvGrpSpPr>
          <p:cNvPr id="248836" name="Group 4"/>
          <p:cNvGrpSpPr>
            <a:grpSpLocks/>
          </p:cNvGrpSpPr>
          <p:nvPr/>
        </p:nvGrpSpPr>
        <p:grpSpPr bwMode="auto">
          <a:xfrm>
            <a:off x="6156325" y="260350"/>
            <a:ext cx="2514600" cy="1752600"/>
            <a:chOff x="3072" y="1056"/>
            <a:chExt cx="1584" cy="1104"/>
          </a:xfrm>
        </p:grpSpPr>
        <p:sp>
          <p:nvSpPr>
            <p:cNvPr id="103457" name="Oval 5"/>
            <p:cNvSpPr>
              <a:spLocks noChangeArrowheads="1"/>
            </p:cNvSpPr>
            <p:nvPr/>
          </p:nvSpPr>
          <p:spPr bwMode="auto">
            <a:xfrm>
              <a:off x="3072" y="1056"/>
              <a:ext cx="1104" cy="1104"/>
            </a:xfrm>
            <a:prstGeom prst="ellipse">
              <a:avLst/>
            </a:prstGeom>
            <a:solidFill>
              <a:srgbClr val="FFFF66"/>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3458" name="Line 6"/>
            <p:cNvSpPr>
              <a:spLocks noChangeShapeType="1"/>
            </p:cNvSpPr>
            <p:nvPr/>
          </p:nvSpPr>
          <p:spPr bwMode="auto">
            <a:xfrm>
              <a:off x="3600" y="1584"/>
              <a:ext cx="105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248839" name="Text Box 7"/>
          <p:cNvSpPr txBox="1">
            <a:spLocks noChangeArrowheads="1"/>
          </p:cNvSpPr>
          <p:nvPr/>
        </p:nvSpPr>
        <p:spPr bwMode="auto">
          <a:xfrm>
            <a:off x="214313" y="1600200"/>
            <a:ext cx="5510212"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1">
                <a:latin typeface="Times New Roman" panose="02020603050405020304" pitchFamily="18" charset="0"/>
              </a:rPr>
              <a:t>解：由高斯定理可求出电场强度的分布</a:t>
            </a:r>
            <a:endParaRPr kumimoji="1" lang="zh-CN" altLang="en-US" sz="3600" b="1">
              <a:latin typeface="Times New Roman" panose="02020603050405020304" pitchFamily="18" charset="0"/>
              <a:ea typeface="楷体_GB2312" pitchFamily="49" charset="-122"/>
            </a:endParaRPr>
          </a:p>
        </p:txBody>
      </p:sp>
      <p:graphicFrame>
        <p:nvGraphicFramePr>
          <p:cNvPr id="248840" name="Object 8"/>
          <p:cNvGraphicFramePr>
            <a:graphicFrameLocks noChangeAspect="1"/>
          </p:cNvGraphicFramePr>
          <p:nvPr/>
        </p:nvGraphicFramePr>
        <p:xfrm>
          <a:off x="1230313" y="2087563"/>
          <a:ext cx="3178175" cy="1654175"/>
        </p:xfrm>
        <a:graphic>
          <a:graphicData uri="http://schemas.openxmlformats.org/presentationml/2006/ole">
            <mc:AlternateContent xmlns:mc="http://schemas.openxmlformats.org/markup-compatibility/2006">
              <mc:Choice xmlns:v="urn:schemas-microsoft-com:vml" Requires="v">
                <p:oleObj spid="_x0000_s103599" name="Equation" r:id="rId3" imgW="1752600" imgH="914400" progId="Equation.DSMT4">
                  <p:embed/>
                </p:oleObj>
              </mc:Choice>
              <mc:Fallback>
                <p:oleObj name="Equation" r:id="rId3" imgW="1752600" imgH="9144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313" y="2087563"/>
                        <a:ext cx="3178175" cy="16541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841" name="Text Box 9"/>
          <p:cNvSpPr txBox="1">
            <a:spLocks noChangeArrowheads="1"/>
          </p:cNvSpPr>
          <p:nvPr/>
        </p:nvSpPr>
        <p:spPr bwMode="auto">
          <a:xfrm>
            <a:off x="250825" y="5445125"/>
            <a:ext cx="1285875"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latin typeface="Times New Roman" panose="02020603050405020304" pitchFamily="18" charset="0"/>
              </a:rPr>
              <a:t>当</a:t>
            </a: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&gt;</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时</a:t>
            </a:r>
          </a:p>
        </p:txBody>
      </p:sp>
      <p:graphicFrame>
        <p:nvGraphicFramePr>
          <p:cNvPr id="248842" name="Object 10"/>
          <p:cNvGraphicFramePr>
            <a:graphicFrameLocks noChangeAspect="1"/>
          </p:cNvGraphicFramePr>
          <p:nvPr/>
        </p:nvGraphicFramePr>
        <p:xfrm>
          <a:off x="1547813" y="5373688"/>
          <a:ext cx="3565525" cy="1096962"/>
        </p:xfrm>
        <a:graphic>
          <a:graphicData uri="http://schemas.openxmlformats.org/presentationml/2006/ole">
            <mc:AlternateContent xmlns:mc="http://schemas.openxmlformats.org/markup-compatibility/2006">
              <mc:Choice xmlns:v="urn:schemas-microsoft-com:vml" Requires="v">
                <p:oleObj spid="_x0000_s103600" name="Equation" r:id="rId5" imgW="1485900" imgH="457200" progId="Equation.DSMT4">
                  <p:embed/>
                </p:oleObj>
              </mc:Choice>
              <mc:Fallback>
                <p:oleObj name="Equation" r:id="rId5" imgW="1485900" imgH="4572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5373688"/>
                        <a:ext cx="3565525" cy="109696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843" name="Text Box 11"/>
          <p:cNvSpPr txBox="1">
            <a:spLocks noChangeArrowheads="1"/>
          </p:cNvSpPr>
          <p:nvPr/>
        </p:nvSpPr>
        <p:spPr bwMode="auto">
          <a:xfrm>
            <a:off x="401638" y="3598863"/>
            <a:ext cx="1417637" cy="4572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zh-CN" altLang="en-US" sz="2400" b="1">
                <a:latin typeface="Times New Roman" panose="02020603050405020304" pitchFamily="18" charset="0"/>
              </a:rPr>
              <a:t>当</a:t>
            </a: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R</a:t>
            </a:r>
            <a:r>
              <a:rPr kumimoji="1" lang="zh-CN" altLang="en-US" sz="2400" b="1">
                <a:latin typeface="Times New Roman" panose="02020603050405020304" pitchFamily="18" charset="0"/>
              </a:rPr>
              <a:t>时</a:t>
            </a:r>
          </a:p>
        </p:txBody>
      </p:sp>
      <p:graphicFrame>
        <p:nvGraphicFramePr>
          <p:cNvPr id="248844" name="Object 12"/>
          <p:cNvGraphicFramePr>
            <a:graphicFrameLocks noChangeAspect="1"/>
          </p:cNvGraphicFramePr>
          <p:nvPr/>
        </p:nvGraphicFramePr>
        <p:xfrm>
          <a:off x="250825" y="4292600"/>
          <a:ext cx="6011863" cy="925513"/>
        </p:xfrm>
        <a:graphic>
          <a:graphicData uri="http://schemas.openxmlformats.org/presentationml/2006/ole">
            <mc:AlternateContent xmlns:mc="http://schemas.openxmlformats.org/markup-compatibility/2006">
              <mc:Choice xmlns:v="urn:schemas-microsoft-com:vml" Requires="v">
                <p:oleObj spid="_x0000_s103601" name="Equation" r:id="rId7" imgW="3149600" imgH="457200" progId="Equation.DSMT4">
                  <p:embed/>
                </p:oleObj>
              </mc:Choice>
              <mc:Fallback>
                <p:oleObj name="Equation" r:id="rId7" imgW="3149600" imgH="4572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4292600"/>
                        <a:ext cx="6011863" cy="9255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845" name="Oval 13"/>
          <p:cNvSpPr>
            <a:spLocks noChangeArrowheads="1"/>
          </p:cNvSpPr>
          <p:nvPr/>
        </p:nvSpPr>
        <p:spPr bwMode="auto">
          <a:xfrm>
            <a:off x="7451725" y="1039813"/>
            <a:ext cx="144463" cy="1016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48846" name="Group 14"/>
          <p:cNvGrpSpPr>
            <a:grpSpLocks/>
          </p:cNvGrpSpPr>
          <p:nvPr/>
        </p:nvGrpSpPr>
        <p:grpSpPr bwMode="auto">
          <a:xfrm>
            <a:off x="6588125" y="1052513"/>
            <a:ext cx="2198688" cy="3338512"/>
            <a:chOff x="4150" y="663"/>
            <a:chExt cx="1385" cy="2103"/>
          </a:xfrm>
        </p:grpSpPr>
        <p:sp>
          <p:nvSpPr>
            <p:cNvPr id="103448" name="Line 15"/>
            <p:cNvSpPr>
              <a:spLocks noChangeShapeType="1"/>
            </p:cNvSpPr>
            <p:nvPr/>
          </p:nvSpPr>
          <p:spPr bwMode="auto">
            <a:xfrm>
              <a:off x="4377" y="2478"/>
              <a:ext cx="1101" cy="1"/>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9" name="Line 16"/>
            <p:cNvSpPr>
              <a:spLocks noChangeShapeType="1"/>
            </p:cNvSpPr>
            <p:nvPr/>
          </p:nvSpPr>
          <p:spPr bwMode="auto">
            <a:xfrm flipV="1">
              <a:off x="4377" y="1426"/>
              <a:ext cx="0" cy="105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17"/>
            <p:cNvSpPr>
              <a:spLocks noChangeShapeType="1"/>
            </p:cNvSpPr>
            <p:nvPr/>
          </p:nvSpPr>
          <p:spPr bwMode="auto">
            <a:xfrm flipV="1">
              <a:off x="4377" y="1570"/>
              <a:ext cx="580" cy="908"/>
            </a:xfrm>
            <a:prstGeom prst="line">
              <a:avLst/>
            </a:prstGeom>
            <a:noFill/>
            <a:ln w="381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18"/>
            <p:cNvSpPr>
              <a:spLocks noChangeShapeType="1"/>
            </p:cNvSpPr>
            <p:nvPr/>
          </p:nvSpPr>
          <p:spPr bwMode="auto">
            <a:xfrm>
              <a:off x="4939" y="663"/>
              <a:ext cx="0" cy="1815"/>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Arc 19"/>
            <p:cNvSpPr>
              <a:spLocks/>
            </p:cNvSpPr>
            <p:nvPr/>
          </p:nvSpPr>
          <p:spPr bwMode="auto">
            <a:xfrm>
              <a:off x="4956" y="1409"/>
              <a:ext cx="563" cy="895"/>
            </a:xfrm>
            <a:custGeom>
              <a:avLst/>
              <a:gdLst>
                <a:gd name="T0" fmla="*/ 0 w 21230"/>
                <a:gd name="T1" fmla="*/ 0 h 21262"/>
                <a:gd name="T2" fmla="*/ 0 w 21230"/>
                <a:gd name="T3" fmla="*/ 0 h 21262"/>
                <a:gd name="T4" fmla="*/ 0 w 21230"/>
                <a:gd name="T5" fmla="*/ 0 h 21262"/>
                <a:gd name="T6" fmla="*/ 0 60000 65536"/>
                <a:gd name="T7" fmla="*/ 0 60000 65536"/>
                <a:gd name="T8" fmla="*/ 0 60000 65536"/>
              </a:gdLst>
              <a:ahLst/>
              <a:cxnLst>
                <a:cxn ang="T6">
                  <a:pos x="T0" y="T1"/>
                </a:cxn>
                <a:cxn ang="T7">
                  <a:pos x="T2" y="T3"/>
                </a:cxn>
                <a:cxn ang="T8">
                  <a:pos x="T4" y="T5"/>
                </a:cxn>
              </a:cxnLst>
              <a:rect l="0" t="0" r="r" b="b"/>
              <a:pathLst>
                <a:path w="21230" h="21262" fill="none" extrusionOk="0">
                  <a:moveTo>
                    <a:pt x="17421" y="21261"/>
                  </a:moveTo>
                  <a:cubicBezTo>
                    <a:pt x="8587" y="19679"/>
                    <a:pt x="1652" y="12799"/>
                    <a:pt x="-1" y="3979"/>
                  </a:cubicBezTo>
                </a:path>
                <a:path w="21230" h="21262" stroke="0" extrusionOk="0">
                  <a:moveTo>
                    <a:pt x="17421" y="21261"/>
                  </a:moveTo>
                  <a:cubicBezTo>
                    <a:pt x="8587" y="19679"/>
                    <a:pt x="1652" y="12799"/>
                    <a:pt x="-1" y="3979"/>
                  </a:cubicBezTo>
                  <a:lnTo>
                    <a:pt x="21230" y="0"/>
                  </a:lnTo>
                  <a:lnTo>
                    <a:pt x="17421" y="21261"/>
                  </a:lnTo>
                  <a:close/>
                </a:path>
              </a:pathLst>
            </a:custGeom>
            <a:noFill/>
            <a:ln w="381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Rectangle 20"/>
            <p:cNvSpPr>
              <a:spLocks noChangeArrowheads="1"/>
            </p:cNvSpPr>
            <p:nvPr/>
          </p:nvSpPr>
          <p:spPr bwMode="auto">
            <a:xfrm>
              <a:off x="4150" y="1480"/>
              <a:ext cx="1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latin typeface="Bookman Old Style" panose="02050604050505020204" pitchFamily="18" charset="0"/>
                </a:rPr>
                <a:t>E</a:t>
              </a:r>
            </a:p>
          </p:txBody>
        </p:sp>
        <p:sp>
          <p:nvSpPr>
            <p:cNvPr id="103454" name="Rectangle 21"/>
            <p:cNvSpPr>
              <a:spLocks noChangeArrowheads="1"/>
            </p:cNvSpPr>
            <p:nvPr/>
          </p:nvSpPr>
          <p:spPr bwMode="auto">
            <a:xfrm>
              <a:off x="5329" y="2387"/>
              <a:ext cx="2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FFF"/>
                  </a:solidFill>
                  <a:latin typeface="Bookman Old Style" panose="02050604050505020204" pitchFamily="18" charset="0"/>
                </a:rPr>
                <a:t>r</a:t>
              </a:r>
            </a:p>
          </p:txBody>
        </p:sp>
        <p:sp>
          <p:nvSpPr>
            <p:cNvPr id="103455" name="Rectangle 22"/>
            <p:cNvSpPr>
              <a:spLocks noChangeArrowheads="1"/>
            </p:cNvSpPr>
            <p:nvPr/>
          </p:nvSpPr>
          <p:spPr bwMode="auto">
            <a:xfrm>
              <a:off x="4785" y="247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FF"/>
                  </a:solidFill>
                  <a:latin typeface="Bookman Old Style" panose="02050604050505020204" pitchFamily="18" charset="0"/>
                </a:rPr>
                <a:t>R</a:t>
              </a:r>
            </a:p>
          </p:txBody>
        </p:sp>
        <p:sp>
          <p:nvSpPr>
            <p:cNvPr id="103456" name="Line 23"/>
            <p:cNvSpPr>
              <a:spLocks noChangeShapeType="1"/>
            </p:cNvSpPr>
            <p:nvPr/>
          </p:nvSpPr>
          <p:spPr bwMode="auto">
            <a:xfrm>
              <a:off x="4377" y="663"/>
              <a:ext cx="0" cy="94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8856" name="Group 24"/>
          <p:cNvGrpSpPr>
            <a:grpSpLocks/>
          </p:cNvGrpSpPr>
          <p:nvPr/>
        </p:nvGrpSpPr>
        <p:grpSpPr bwMode="auto">
          <a:xfrm>
            <a:off x="6588125" y="3141663"/>
            <a:ext cx="2262188" cy="3338512"/>
            <a:chOff x="4150" y="1979"/>
            <a:chExt cx="1425" cy="2103"/>
          </a:xfrm>
        </p:grpSpPr>
        <p:sp>
          <p:nvSpPr>
            <p:cNvPr id="103439" name="Line 25"/>
            <p:cNvSpPr>
              <a:spLocks noChangeShapeType="1"/>
            </p:cNvSpPr>
            <p:nvPr/>
          </p:nvSpPr>
          <p:spPr bwMode="auto">
            <a:xfrm>
              <a:off x="4939" y="1979"/>
              <a:ext cx="0" cy="1815"/>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0" name="Line 26"/>
            <p:cNvSpPr>
              <a:spLocks noChangeShapeType="1"/>
            </p:cNvSpPr>
            <p:nvPr/>
          </p:nvSpPr>
          <p:spPr bwMode="auto">
            <a:xfrm>
              <a:off x="4377" y="1979"/>
              <a:ext cx="0" cy="94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1" name="Line 27"/>
            <p:cNvSpPr>
              <a:spLocks noChangeShapeType="1"/>
            </p:cNvSpPr>
            <p:nvPr/>
          </p:nvSpPr>
          <p:spPr bwMode="auto">
            <a:xfrm>
              <a:off x="4377" y="3794"/>
              <a:ext cx="1101" cy="1"/>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28"/>
            <p:cNvSpPr>
              <a:spLocks noChangeShapeType="1"/>
            </p:cNvSpPr>
            <p:nvPr/>
          </p:nvSpPr>
          <p:spPr bwMode="auto">
            <a:xfrm flipV="1">
              <a:off x="4377" y="2742"/>
              <a:ext cx="0" cy="105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Arc 29"/>
            <p:cNvSpPr>
              <a:spLocks/>
            </p:cNvSpPr>
            <p:nvPr/>
          </p:nvSpPr>
          <p:spPr bwMode="auto">
            <a:xfrm rot="-1262765">
              <a:off x="5012" y="2976"/>
              <a:ext cx="563" cy="895"/>
            </a:xfrm>
            <a:custGeom>
              <a:avLst/>
              <a:gdLst>
                <a:gd name="T0" fmla="*/ 0 w 21230"/>
                <a:gd name="T1" fmla="*/ 0 h 21262"/>
                <a:gd name="T2" fmla="*/ 0 w 21230"/>
                <a:gd name="T3" fmla="*/ 0 h 21262"/>
                <a:gd name="T4" fmla="*/ 0 w 21230"/>
                <a:gd name="T5" fmla="*/ 0 h 21262"/>
                <a:gd name="T6" fmla="*/ 0 60000 65536"/>
                <a:gd name="T7" fmla="*/ 0 60000 65536"/>
                <a:gd name="T8" fmla="*/ 0 60000 65536"/>
              </a:gdLst>
              <a:ahLst/>
              <a:cxnLst>
                <a:cxn ang="T6">
                  <a:pos x="T0" y="T1"/>
                </a:cxn>
                <a:cxn ang="T7">
                  <a:pos x="T2" y="T3"/>
                </a:cxn>
                <a:cxn ang="T8">
                  <a:pos x="T4" y="T5"/>
                </a:cxn>
              </a:cxnLst>
              <a:rect l="0" t="0" r="r" b="b"/>
              <a:pathLst>
                <a:path w="21230" h="21262" fill="none" extrusionOk="0">
                  <a:moveTo>
                    <a:pt x="17421" y="21261"/>
                  </a:moveTo>
                  <a:cubicBezTo>
                    <a:pt x="8587" y="19679"/>
                    <a:pt x="1652" y="12799"/>
                    <a:pt x="-1" y="3979"/>
                  </a:cubicBezTo>
                </a:path>
                <a:path w="21230" h="21262" stroke="0" extrusionOk="0">
                  <a:moveTo>
                    <a:pt x="17421" y="21261"/>
                  </a:moveTo>
                  <a:cubicBezTo>
                    <a:pt x="8587" y="19679"/>
                    <a:pt x="1652" y="12799"/>
                    <a:pt x="-1" y="3979"/>
                  </a:cubicBezTo>
                  <a:lnTo>
                    <a:pt x="21230" y="0"/>
                  </a:lnTo>
                  <a:lnTo>
                    <a:pt x="17421" y="21261"/>
                  </a:lnTo>
                  <a:close/>
                </a:path>
              </a:pathLst>
            </a:custGeom>
            <a:noFill/>
            <a:ln w="38100" cap="rnd">
              <a:solidFill>
                <a:srgbClr val="66FF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Rectangle 30"/>
            <p:cNvSpPr>
              <a:spLocks noChangeArrowheads="1"/>
            </p:cNvSpPr>
            <p:nvPr/>
          </p:nvSpPr>
          <p:spPr bwMode="auto">
            <a:xfrm>
              <a:off x="4150" y="2796"/>
              <a:ext cx="1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latin typeface="Bookman Old Style" panose="02050604050505020204" pitchFamily="18" charset="0"/>
                </a:rPr>
                <a:t>V</a:t>
              </a:r>
            </a:p>
          </p:txBody>
        </p:sp>
        <p:sp>
          <p:nvSpPr>
            <p:cNvPr id="103445" name="Rectangle 31"/>
            <p:cNvSpPr>
              <a:spLocks noChangeArrowheads="1"/>
            </p:cNvSpPr>
            <p:nvPr/>
          </p:nvSpPr>
          <p:spPr bwMode="auto">
            <a:xfrm>
              <a:off x="5329" y="3703"/>
              <a:ext cx="2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FFFFFF"/>
                  </a:solidFill>
                  <a:latin typeface="Bookman Old Style" panose="02050604050505020204" pitchFamily="18" charset="0"/>
                </a:rPr>
                <a:t>r</a:t>
              </a:r>
            </a:p>
          </p:txBody>
        </p:sp>
        <p:sp>
          <p:nvSpPr>
            <p:cNvPr id="103446" name="Rectangle 32"/>
            <p:cNvSpPr>
              <a:spLocks noChangeArrowheads="1"/>
            </p:cNvSpPr>
            <p:nvPr/>
          </p:nvSpPr>
          <p:spPr bwMode="auto">
            <a:xfrm>
              <a:off x="4785" y="3794"/>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rgbClr val="FFFFFF"/>
                  </a:solidFill>
                  <a:latin typeface="Bookman Old Style" panose="02050604050505020204" pitchFamily="18" charset="0"/>
                </a:rPr>
                <a:t>R</a:t>
              </a:r>
            </a:p>
          </p:txBody>
        </p:sp>
        <p:sp>
          <p:nvSpPr>
            <p:cNvPr id="103447" name="Arc 33"/>
            <p:cNvSpPr>
              <a:spLocks/>
            </p:cNvSpPr>
            <p:nvPr/>
          </p:nvSpPr>
          <p:spPr bwMode="auto">
            <a:xfrm>
              <a:off x="4377" y="2886"/>
              <a:ext cx="560" cy="576"/>
            </a:xfrm>
            <a:custGeom>
              <a:avLst/>
              <a:gdLst>
                <a:gd name="T0" fmla="*/ 0 w 20410"/>
                <a:gd name="T1" fmla="*/ 0 h 21600"/>
                <a:gd name="T2" fmla="*/ 0 w 20410"/>
                <a:gd name="T3" fmla="*/ 0 h 21600"/>
                <a:gd name="T4" fmla="*/ 0 w 20410"/>
                <a:gd name="T5" fmla="*/ 0 h 21600"/>
                <a:gd name="T6" fmla="*/ 0 60000 65536"/>
                <a:gd name="T7" fmla="*/ 0 60000 65536"/>
                <a:gd name="T8" fmla="*/ 0 60000 65536"/>
              </a:gdLst>
              <a:ahLst/>
              <a:cxnLst>
                <a:cxn ang="T6">
                  <a:pos x="T0" y="T1"/>
                </a:cxn>
                <a:cxn ang="T7">
                  <a:pos x="T2" y="T3"/>
                </a:cxn>
                <a:cxn ang="T8">
                  <a:pos x="T4" y="T5"/>
                </a:cxn>
              </a:cxnLst>
              <a:rect l="0" t="0" r="r" b="b"/>
              <a:pathLst>
                <a:path w="20410" h="21600" fill="none" extrusionOk="0">
                  <a:moveTo>
                    <a:pt x="-1" y="0"/>
                  </a:moveTo>
                  <a:cubicBezTo>
                    <a:pt x="9203" y="0"/>
                    <a:pt x="17396" y="5832"/>
                    <a:pt x="20409" y="14529"/>
                  </a:cubicBezTo>
                </a:path>
                <a:path w="20410" h="21600" stroke="0" extrusionOk="0">
                  <a:moveTo>
                    <a:pt x="-1" y="0"/>
                  </a:moveTo>
                  <a:cubicBezTo>
                    <a:pt x="9203" y="0"/>
                    <a:pt x="17396" y="5832"/>
                    <a:pt x="20409" y="14529"/>
                  </a:cubicBezTo>
                  <a:lnTo>
                    <a:pt x="0" y="21600"/>
                  </a:lnTo>
                  <a:lnTo>
                    <a:pt x="-1" y="0"/>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aphicFrame>
        <p:nvGraphicFramePr>
          <p:cNvPr id="248866" name="Object 34"/>
          <p:cNvGraphicFramePr>
            <a:graphicFrameLocks noChangeAspect="1"/>
          </p:cNvGraphicFramePr>
          <p:nvPr/>
        </p:nvGraphicFramePr>
        <p:xfrm>
          <a:off x="3924300" y="4149725"/>
          <a:ext cx="2305050" cy="1162050"/>
        </p:xfrm>
        <a:graphic>
          <a:graphicData uri="http://schemas.openxmlformats.org/presentationml/2006/ole">
            <mc:AlternateContent xmlns:mc="http://schemas.openxmlformats.org/markup-compatibility/2006">
              <mc:Choice xmlns:v="urn:schemas-microsoft-com:vml" Requires="v">
                <p:oleObj spid="_x0000_s103602" name="Equation" r:id="rId9" imgW="762000" imgH="457200" progId="Equation.DSMT4">
                  <p:embed/>
                </p:oleObj>
              </mc:Choice>
              <mc:Fallback>
                <p:oleObj name="Equation" r:id="rId9" imgW="762000" imgH="457200"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4149725"/>
                        <a:ext cx="2305050" cy="116205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wipe(left)">
                                      <p:cBhvr>
                                        <p:cTn id="7" dur="500"/>
                                        <p:tgtEl>
                                          <p:spTgt spid="248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8835"/>
                                        </p:tgtEl>
                                        <p:attrNameLst>
                                          <p:attrName>style.visibility</p:attrName>
                                        </p:attrNameLst>
                                      </p:cBhvr>
                                      <p:to>
                                        <p:strVal val="visible"/>
                                      </p:to>
                                    </p:set>
                                    <p:animEffect transition="in" filter="wipe(left)">
                                      <p:cBhvr>
                                        <p:cTn id="12" dur="500"/>
                                        <p:tgtEl>
                                          <p:spTgt spid="248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8836"/>
                                        </p:tgtEl>
                                        <p:attrNameLst>
                                          <p:attrName>style.visibility</p:attrName>
                                        </p:attrNameLst>
                                      </p:cBhvr>
                                      <p:to>
                                        <p:strVal val="visible"/>
                                      </p:to>
                                    </p:set>
                                    <p:animEffect transition="in" filter="wipe(left)">
                                      <p:cBhvr>
                                        <p:cTn id="17" dur="500"/>
                                        <p:tgtEl>
                                          <p:spTgt spid="2488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8839"/>
                                        </p:tgtEl>
                                        <p:attrNameLst>
                                          <p:attrName>style.visibility</p:attrName>
                                        </p:attrNameLst>
                                      </p:cBhvr>
                                      <p:to>
                                        <p:strVal val="visible"/>
                                      </p:to>
                                    </p:set>
                                    <p:animEffect transition="in" filter="wipe(left)">
                                      <p:cBhvr>
                                        <p:cTn id="22" dur="500"/>
                                        <p:tgtEl>
                                          <p:spTgt spid="2488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48840"/>
                                        </p:tgtEl>
                                        <p:attrNameLst>
                                          <p:attrName>style.visibility</p:attrName>
                                        </p:attrNameLst>
                                      </p:cBhvr>
                                      <p:to>
                                        <p:strVal val="visible"/>
                                      </p:to>
                                    </p:set>
                                    <p:animEffect transition="in" filter="wipe(left)">
                                      <p:cBhvr>
                                        <p:cTn id="27" dur="500"/>
                                        <p:tgtEl>
                                          <p:spTgt spid="2488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8846"/>
                                        </p:tgtEl>
                                        <p:attrNameLst>
                                          <p:attrName>style.visibility</p:attrName>
                                        </p:attrNameLst>
                                      </p:cBhvr>
                                      <p:to>
                                        <p:strVal val="visible"/>
                                      </p:to>
                                    </p:set>
                                    <p:animEffect transition="in" filter="wipe(left)">
                                      <p:cBhvr>
                                        <p:cTn id="32" dur="1000"/>
                                        <p:tgtEl>
                                          <p:spTgt spid="2488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8843"/>
                                        </p:tgtEl>
                                        <p:attrNameLst>
                                          <p:attrName>style.visibility</p:attrName>
                                        </p:attrNameLst>
                                      </p:cBhvr>
                                      <p:to>
                                        <p:strVal val="visible"/>
                                      </p:to>
                                    </p:set>
                                    <p:animEffect transition="in" filter="wipe(left)">
                                      <p:cBhvr>
                                        <p:cTn id="37" dur="500"/>
                                        <p:tgtEl>
                                          <p:spTgt spid="2488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48845"/>
                                        </p:tgtEl>
                                        <p:attrNameLst>
                                          <p:attrName>style.visibility</p:attrName>
                                        </p:attrNameLst>
                                      </p:cBhvr>
                                      <p:to>
                                        <p:strVal val="visible"/>
                                      </p:to>
                                    </p:set>
                                    <p:animEffect transition="in" filter="box(in)">
                                      <p:cBhvr>
                                        <p:cTn id="42" dur="500"/>
                                        <p:tgtEl>
                                          <p:spTgt spid="2488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48844"/>
                                        </p:tgtEl>
                                        <p:attrNameLst>
                                          <p:attrName>style.visibility</p:attrName>
                                        </p:attrNameLst>
                                      </p:cBhvr>
                                      <p:to>
                                        <p:strVal val="visible"/>
                                      </p:to>
                                    </p:set>
                                    <p:animEffect transition="in" filter="wipe(left)">
                                      <p:cBhvr>
                                        <p:cTn id="47" dur="500"/>
                                        <p:tgtEl>
                                          <p:spTgt spid="2488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48866"/>
                                        </p:tgtEl>
                                        <p:attrNameLst>
                                          <p:attrName>style.visibility</p:attrName>
                                        </p:attrNameLst>
                                      </p:cBhvr>
                                      <p:to>
                                        <p:strVal val="visible"/>
                                      </p:to>
                                    </p:set>
                                    <p:animEffect transition="in" filter="wipe(left)">
                                      <p:cBhvr>
                                        <p:cTn id="52" dur="500"/>
                                        <p:tgtEl>
                                          <p:spTgt spid="2488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8841"/>
                                        </p:tgtEl>
                                        <p:attrNameLst>
                                          <p:attrName>style.visibility</p:attrName>
                                        </p:attrNameLst>
                                      </p:cBhvr>
                                      <p:to>
                                        <p:strVal val="visible"/>
                                      </p:to>
                                    </p:set>
                                    <p:animEffect transition="in" filter="wipe(left)">
                                      <p:cBhvr>
                                        <p:cTn id="57" dur="500"/>
                                        <p:tgtEl>
                                          <p:spTgt spid="2488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48842"/>
                                        </p:tgtEl>
                                        <p:attrNameLst>
                                          <p:attrName>style.visibility</p:attrName>
                                        </p:attrNameLst>
                                      </p:cBhvr>
                                      <p:to>
                                        <p:strVal val="visible"/>
                                      </p:to>
                                    </p:set>
                                    <p:animEffect transition="in" filter="wipe(left)">
                                      <p:cBhvr>
                                        <p:cTn id="62" dur="500"/>
                                        <p:tgtEl>
                                          <p:spTgt spid="2488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48856"/>
                                        </p:tgtEl>
                                        <p:attrNameLst>
                                          <p:attrName>style.visibility</p:attrName>
                                        </p:attrNameLst>
                                      </p:cBhvr>
                                      <p:to>
                                        <p:strVal val="visible"/>
                                      </p:to>
                                    </p:set>
                                    <p:animEffect transition="in" filter="wipe(left)">
                                      <p:cBhvr>
                                        <p:cTn id="67" dur="1000"/>
                                        <p:tgtEl>
                                          <p:spTgt spid="248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utoUpdateAnimBg="0"/>
      <p:bldP spid="248835" grpId="0" autoUpdateAnimBg="0"/>
      <p:bldP spid="248839" grpId="0" autoUpdateAnimBg="0"/>
      <p:bldP spid="248841" grpId="0" autoUpdateAnimBg="0"/>
      <p:bldP spid="248843" grpId="0" autoUpdateAnimBg="0"/>
      <p:bldP spid="24884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32" name="Group 28"/>
          <p:cNvGrpSpPr>
            <a:grpSpLocks/>
          </p:cNvGrpSpPr>
          <p:nvPr/>
        </p:nvGrpSpPr>
        <p:grpSpPr bwMode="auto">
          <a:xfrm>
            <a:off x="4932363" y="1341438"/>
            <a:ext cx="3960812" cy="2303462"/>
            <a:chOff x="3107" y="754"/>
            <a:chExt cx="2495" cy="1451"/>
          </a:xfrm>
        </p:grpSpPr>
        <p:sp>
          <p:nvSpPr>
            <p:cNvPr id="104466" name="Rectangle 26"/>
            <p:cNvSpPr>
              <a:spLocks noChangeArrowheads="1"/>
            </p:cNvSpPr>
            <p:nvPr/>
          </p:nvSpPr>
          <p:spPr bwMode="auto">
            <a:xfrm>
              <a:off x="3107" y="754"/>
              <a:ext cx="2495" cy="1451"/>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5109" name="Rectangle 5"/>
            <p:cNvSpPr>
              <a:spLocks noChangeArrowheads="1"/>
            </p:cNvSpPr>
            <p:nvPr/>
          </p:nvSpPr>
          <p:spPr bwMode="auto">
            <a:xfrm>
              <a:off x="3288" y="1997"/>
              <a:ext cx="2160" cy="96"/>
            </a:xfrm>
            <a:prstGeom prst="rect">
              <a:avLst/>
            </a:prstGeom>
            <a:gradFill rotWithShape="1">
              <a:gsLst>
                <a:gs pos="0">
                  <a:schemeClr val="tx1"/>
                </a:gs>
                <a:gs pos="100000">
                  <a:schemeClr val="tx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75118" name="Oval 14"/>
            <p:cNvSpPr>
              <a:spLocks noChangeArrowheads="1"/>
            </p:cNvSpPr>
            <p:nvPr/>
          </p:nvSpPr>
          <p:spPr bwMode="auto">
            <a:xfrm>
              <a:off x="4008" y="989"/>
              <a:ext cx="48" cy="48"/>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4469" name="Rectangle 15"/>
            <p:cNvSpPr>
              <a:spLocks noChangeArrowheads="1"/>
            </p:cNvSpPr>
            <p:nvPr/>
          </p:nvSpPr>
          <p:spPr bwMode="auto">
            <a:xfrm>
              <a:off x="3768" y="845"/>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latin typeface="Times New Roman" panose="02020603050405020304" pitchFamily="18" charset="0"/>
                </a:rPr>
                <a:t>P</a:t>
              </a:r>
            </a:p>
          </p:txBody>
        </p:sp>
        <p:sp>
          <p:nvSpPr>
            <p:cNvPr id="104470" name="Line 16"/>
            <p:cNvSpPr>
              <a:spLocks noChangeShapeType="1"/>
            </p:cNvSpPr>
            <p:nvPr/>
          </p:nvSpPr>
          <p:spPr bwMode="auto">
            <a:xfrm>
              <a:off x="4152" y="1037"/>
              <a:ext cx="0" cy="960"/>
            </a:xfrm>
            <a:prstGeom prst="line">
              <a:avLst/>
            </a:prstGeom>
            <a:noFill/>
            <a:ln w="19050">
              <a:solidFill>
                <a:schemeClr val="tx1"/>
              </a:solidFill>
              <a:prstDash val="dash"/>
              <a:round/>
              <a:headEnd type="arrow" w="med" len="lg"/>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1" name="Line 17"/>
            <p:cNvSpPr>
              <a:spLocks noChangeShapeType="1"/>
            </p:cNvSpPr>
            <p:nvPr/>
          </p:nvSpPr>
          <p:spPr bwMode="auto">
            <a:xfrm>
              <a:off x="4056" y="1037"/>
              <a:ext cx="1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72" name="Rectangle 18"/>
            <p:cNvSpPr>
              <a:spLocks noChangeArrowheads="1"/>
            </p:cNvSpPr>
            <p:nvPr/>
          </p:nvSpPr>
          <p:spPr bwMode="auto">
            <a:xfrm>
              <a:off x="4223" y="1253"/>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endParaRPr kumimoji="1" lang="en-US" altLang="zh-CN" sz="2400" i="1">
                <a:latin typeface="Times New Roman" panose="02020603050405020304" pitchFamily="18" charset="0"/>
              </a:endParaRPr>
            </a:p>
          </p:txBody>
        </p:sp>
      </p:grpSp>
      <p:sp>
        <p:nvSpPr>
          <p:cNvPr id="104451" name="Text Box 4"/>
          <p:cNvSpPr txBox="1">
            <a:spLocks noChangeArrowheads="1"/>
          </p:cNvSpPr>
          <p:nvPr/>
        </p:nvSpPr>
        <p:spPr bwMode="auto">
          <a:xfrm>
            <a:off x="457200" y="381000"/>
            <a:ext cx="82184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solidFill>
                  <a:schemeClr val="hlink"/>
                </a:solidFill>
                <a:latin typeface="宋体" panose="02010600030101010101" pitchFamily="2" charset="-122"/>
              </a:rPr>
              <a:t>例</a:t>
            </a:r>
            <a:r>
              <a:rPr kumimoji="1" lang="en-US" altLang="zh-CN" sz="2800" b="1">
                <a:solidFill>
                  <a:schemeClr val="hlink"/>
                </a:solidFill>
                <a:latin typeface="宋体" panose="02010600030101010101" pitchFamily="2" charset="-122"/>
              </a:rPr>
              <a:t>12. </a:t>
            </a:r>
            <a:r>
              <a:rPr kumimoji="1" lang="zh-CN" altLang="en-US" sz="2800" b="1">
                <a:solidFill>
                  <a:srgbClr val="FFFFCC"/>
                </a:solidFill>
                <a:latin typeface="宋体" panose="02010600030101010101" pitchFamily="2" charset="-122"/>
              </a:rPr>
              <a:t>求无限长均匀带电直线外任一点</a:t>
            </a:r>
            <a:r>
              <a:rPr kumimoji="1" lang="en-US" altLang="zh-CN" sz="2800" b="1">
                <a:solidFill>
                  <a:srgbClr val="FFFFCC"/>
                </a:solidFill>
                <a:latin typeface="宋体" panose="02010600030101010101" pitchFamily="2" charset="-122"/>
              </a:rPr>
              <a:t>P</a:t>
            </a:r>
            <a:r>
              <a:rPr kumimoji="1" lang="zh-CN" altLang="en-US" sz="2800" b="1">
                <a:solidFill>
                  <a:srgbClr val="FFFFCC"/>
                </a:solidFill>
                <a:latin typeface="宋体" panose="02010600030101010101" pitchFamily="2" charset="-122"/>
              </a:rPr>
              <a:t>的电势。</a:t>
            </a:r>
            <a:r>
              <a:rPr kumimoji="1" lang="en-US" altLang="zh-CN" sz="2800" b="1">
                <a:solidFill>
                  <a:srgbClr val="FFFFCC"/>
                </a:solidFill>
                <a:latin typeface="宋体" panose="02010600030101010101" pitchFamily="2" charset="-122"/>
              </a:rPr>
              <a:t>(</a:t>
            </a:r>
            <a:r>
              <a:rPr kumimoji="1" lang="zh-CN" altLang="en-US" sz="2800" b="1">
                <a:solidFill>
                  <a:srgbClr val="FFFFCC"/>
                </a:solidFill>
                <a:latin typeface="宋体" panose="02010600030101010101" pitchFamily="2" charset="-122"/>
              </a:rPr>
              <a:t>电荷密度</a:t>
            </a:r>
            <a:r>
              <a:rPr kumimoji="1" lang="zh-CN" altLang="en-US" sz="2800" b="1">
                <a:solidFill>
                  <a:srgbClr val="FFFFCC"/>
                </a:solidFill>
                <a:latin typeface="宋体" panose="02010600030101010101" pitchFamily="2" charset="-122"/>
                <a:sym typeface="Symbol" panose="05050102010706020507" pitchFamily="18" charset="2"/>
              </a:rPr>
              <a:t></a:t>
            </a:r>
            <a:r>
              <a:rPr kumimoji="1" lang="en-US" altLang="zh-CN" sz="2800" b="1">
                <a:solidFill>
                  <a:srgbClr val="FFFFCC"/>
                </a:solidFill>
                <a:latin typeface="宋体" panose="02010600030101010101" pitchFamily="2" charset="-122"/>
                <a:sym typeface="Symbol" panose="05050102010706020507" pitchFamily="18" charset="2"/>
              </a:rPr>
              <a:t>)</a:t>
            </a:r>
            <a:endParaRPr kumimoji="1" lang="en-US" altLang="zh-CN" sz="2800" b="1">
              <a:solidFill>
                <a:srgbClr val="FFFFCC"/>
              </a:solidFill>
              <a:latin typeface="宋体" panose="02010600030101010101" pitchFamily="2" charset="-122"/>
            </a:endParaRPr>
          </a:p>
        </p:txBody>
      </p:sp>
      <p:sp>
        <p:nvSpPr>
          <p:cNvPr id="175110" name="Text Box 6"/>
          <p:cNvSpPr txBox="1">
            <a:spLocks noChangeArrowheads="1"/>
          </p:cNvSpPr>
          <p:nvPr/>
        </p:nvSpPr>
        <p:spPr bwMode="auto">
          <a:xfrm>
            <a:off x="468313" y="1628775"/>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latin typeface="Times New Roman" panose="02020603050405020304" pitchFamily="18" charset="0"/>
              </a:rPr>
              <a:t>解：</a:t>
            </a:r>
          </a:p>
        </p:txBody>
      </p:sp>
      <p:graphicFrame>
        <p:nvGraphicFramePr>
          <p:cNvPr id="175123" name="Object 19"/>
          <p:cNvGraphicFramePr>
            <a:graphicFrameLocks noChangeAspect="1"/>
          </p:cNvGraphicFramePr>
          <p:nvPr/>
        </p:nvGraphicFramePr>
        <p:xfrm>
          <a:off x="571500" y="2687638"/>
          <a:ext cx="4154488" cy="1101725"/>
        </p:xfrm>
        <a:graphic>
          <a:graphicData uri="http://schemas.openxmlformats.org/presentationml/2006/ole">
            <mc:AlternateContent xmlns:mc="http://schemas.openxmlformats.org/markup-compatibility/2006">
              <mc:Choice xmlns:v="urn:schemas-microsoft-com:vml" Requires="v">
                <p:oleObj spid="_x0000_s104613" name="公式" r:id="rId3" imgW="1603783" imgH="406985" progId="Equation.3">
                  <p:embed/>
                </p:oleObj>
              </mc:Choice>
              <mc:Fallback>
                <p:oleObj name="公式" r:id="rId3" imgW="1603783" imgH="406985"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687638"/>
                        <a:ext cx="4154488" cy="11017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24" name="Object 20"/>
          <p:cNvGraphicFramePr>
            <a:graphicFrameLocks noChangeAspect="1"/>
          </p:cNvGraphicFramePr>
          <p:nvPr/>
        </p:nvGraphicFramePr>
        <p:xfrm>
          <a:off x="1835150" y="1419225"/>
          <a:ext cx="1828800" cy="1146175"/>
        </p:xfrm>
        <a:graphic>
          <a:graphicData uri="http://schemas.openxmlformats.org/presentationml/2006/ole">
            <mc:AlternateContent xmlns:mc="http://schemas.openxmlformats.org/markup-compatibility/2006">
              <mc:Choice xmlns:v="urn:schemas-microsoft-com:vml" Requires="v">
                <p:oleObj spid="_x0000_s104614" name="公式" r:id="rId5" imgW="660621" imgH="406985" progId="Equation.3">
                  <p:embed/>
                </p:oleObj>
              </mc:Choice>
              <mc:Fallback>
                <p:oleObj name="公式" r:id="rId5" imgW="660621" imgH="406985"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419225"/>
                        <a:ext cx="1828800" cy="114617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25" name="Object 21"/>
          <p:cNvGraphicFramePr>
            <a:graphicFrameLocks noChangeAspect="1"/>
          </p:cNvGraphicFramePr>
          <p:nvPr/>
        </p:nvGraphicFramePr>
        <p:xfrm>
          <a:off x="827088" y="3860800"/>
          <a:ext cx="7273925" cy="1135063"/>
        </p:xfrm>
        <a:graphic>
          <a:graphicData uri="http://schemas.openxmlformats.org/presentationml/2006/ole">
            <mc:AlternateContent xmlns:mc="http://schemas.openxmlformats.org/markup-compatibility/2006">
              <mc:Choice xmlns:v="urn:schemas-microsoft-com:vml" Requires="v">
                <p:oleObj spid="_x0000_s104615" name="公式" r:id="rId7" imgW="2733678" imgH="406985" progId="Equation.3">
                  <p:embed/>
                </p:oleObj>
              </mc:Choice>
              <mc:Fallback>
                <p:oleObj name="公式" r:id="rId7" imgW="2733678" imgH="406985"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860800"/>
                        <a:ext cx="7273925" cy="1135063"/>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26" name="Text Box 22"/>
          <p:cNvSpPr txBox="1">
            <a:spLocks noChangeArrowheads="1"/>
          </p:cNvSpPr>
          <p:nvPr/>
        </p:nvSpPr>
        <p:spPr bwMode="auto">
          <a:xfrm>
            <a:off x="539750" y="5373688"/>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latin typeface="Times New Roman" panose="02020603050405020304" pitchFamily="18" charset="0"/>
              </a:rPr>
              <a:t>如果势能零点在 </a:t>
            </a:r>
            <a:r>
              <a:rPr kumimoji="1" lang="en-US" altLang="zh-CN" sz="2800" b="1" i="1">
                <a:latin typeface="Times New Roman" panose="02020603050405020304" pitchFamily="18" charset="0"/>
              </a:rPr>
              <a:t>r</a:t>
            </a:r>
            <a:r>
              <a:rPr kumimoji="1" lang="en-US" altLang="zh-CN" sz="2800" b="1" baseline="-25000">
                <a:latin typeface="Times New Roman" panose="02020603050405020304" pitchFamily="18" charset="0"/>
              </a:rPr>
              <a:t>o</a:t>
            </a:r>
            <a:r>
              <a:rPr kumimoji="1" lang="en-US" altLang="zh-CN" sz="2800" b="1">
                <a:latin typeface="Times New Roman" panose="02020603050405020304" pitchFamily="18" charset="0"/>
              </a:rPr>
              <a:t>=1m</a:t>
            </a:r>
          </a:p>
        </p:txBody>
      </p:sp>
      <p:graphicFrame>
        <p:nvGraphicFramePr>
          <p:cNvPr id="175127" name="Object 23"/>
          <p:cNvGraphicFramePr>
            <a:graphicFrameLocks noChangeAspect="1"/>
          </p:cNvGraphicFramePr>
          <p:nvPr/>
        </p:nvGraphicFramePr>
        <p:xfrm>
          <a:off x="5308600" y="5157788"/>
          <a:ext cx="2252663" cy="1141412"/>
        </p:xfrm>
        <a:graphic>
          <a:graphicData uri="http://schemas.openxmlformats.org/presentationml/2006/ole">
            <mc:AlternateContent xmlns:mc="http://schemas.openxmlformats.org/markup-compatibility/2006">
              <mc:Choice xmlns:v="urn:schemas-microsoft-com:vml" Requires="v">
                <p:oleObj spid="_x0000_s104616" name="公式" r:id="rId9" imgW="828219" imgH="406985" progId="Equation.3">
                  <p:embed/>
                </p:oleObj>
              </mc:Choice>
              <mc:Fallback>
                <p:oleObj name="公式" r:id="rId9" imgW="828219" imgH="406985"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8600" y="5157788"/>
                        <a:ext cx="2252663" cy="1141412"/>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175134" name="Group 30"/>
          <p:cNvGrpSpPr>
            <a:grpSpLocks/>
          </p:cNvGrpSpPr>
          <p:nvPr/>
        </p:nvGrpSpPr>
        <p:grpSpPr bwMode="auto">
          <a:xfrm>
            <a:off x="5905500" y="2476500"/>
            <a:ext cx="533400" cy="838200"/>
            <a:chOff x="3720" y="1469"/>
            <a:chExt cx="336" cy="528"/>
          </a:xfrm>
        </p:grpSpPr>
        <p:grpSp>
          <p:nvGrpSpPr>
            <p:cNvPr id="104459" name="Group 29"/>
            <p:cNvGrpSpPr>
              <a:grpSpLocks/>
            </p:cNvGrpSpPr>
            <p:nvPr/>
          </p:nvGrpSpPr>
          <p:grpSpPr bwMode="auto">
            <a:xfrm>
              <a:off x="3720" y="1469"/>
              <a:ext cx="336" cy="528"/>
              <a:chOff x="3720" y="1469"/>
              <a:chExt cx="336" cy="528"/>
            </a:xfrm>
          </p:grpSpPr>
          <p:sp>
            <p:nvSpPr>
              <p:cNvPr id="104461" name="Line 8"/>
              <p:cNvSpPr>
                <a:spLocks noChangeShapeType="1"/>
              </p:cNvSpPr>
              <p:nvPr/>
            </p:nvSpPr>
            <p:spPr bwMode="auto">
              <a:xfrm>
                <a:off x="3912" y="1517"/>
                <a:ext cx="96"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4462" name="Group 9"/>
              <p:cNvGrpSpPr>
                <a:grpSpLocks/>
              </p:cNvGrpSpPr>
              <p:nvPr/>
            </p:nvGrpSpPr>
            <p:grpSpPr bwMode="auto">
              <a:xfrm>
                <a:off x="3720" y="1469"/>
                <a:ext cx="336" cy="528"/>
                <a:chOff x="3840" y="1248"/>
                <a:chExt cx="336" cy="528"/>
              </a:xfrm>
            </p:grpSpPr>
            <p:sp>
              <p:nvSpPr>
                <p:cNvPr id="175114" name="Oval 10"/>
                <p:cNvSpPr>
                  <a:spLocks noChangeArrowheads="1"/>
                </p:cNvSpPr>
                <p:nvPr/>
              </p:nvSpPr>
              <p:spPr bwMode="auto">
                <a:xfrm>
                  <a:off x="4128" y="1248"/>
                  <a:ext cx="48" cy="48"/>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104464" name="Line 11"/>
                <p:cNvSpPr>
                  <a:spLocks noChangeShapeType="1"/>
                </p:cNvSpPr>
                <p:nvPr/>
              </p:nvSpPr>
              <p:spPr bwMode="auto">
                <a:xfrm>
                  <a:off x="4080" y="1296"/>
                  <a:ext cx="0" cy="480"/>
                </a:xfrm>
                <a:prstGeom prst="line">
                  <a:avLst/>
                </a:prstGeom>
                <a:noFill/>
                <a:ln w="19050">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65" name="Rectangle 12"/>
                <p:cNvSpPr>
                  <a:spLocks noChangeArrowheads="1"/>
                </p:cNvSpPr>
                <p:nvPr/>
              </p:nvSpPr>
              <p:spPr bwMode="auto">
                <a:xfrm>
                  <a:off x="3840" y="1360"/>
                  <a:ext cx="27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i="1">
                      <a:latin typeface="Times New Roman" panose="02020603050405020304" pitchFamily="18" charset="0"/>
                    </a:rPr>
                    <a:t>r</a:t>
                  </a:r>
                  <a:r>
                    <a:rPr kumimoji="1" lang="en-US" altLang="zh-CN" sz="2800" baseline="-25000">
                      <a:latin typeface="Times New Roman" panose="02020603050405020304" pitchFamily="18" charset="0"/>
                    </a:rPr>
                    <a:t>0</a:t>
                  </a:r>
                  <a:endParaRPr kumimoji="1" lang="en-US" altLang="zh-CN" sz="2400" baseline="-25000">
                    <a:latin typeface="Times New Roman" panose="02020603050405020304" pitchFamily="18" charset="0"/>
                  </a:endParaRPr>
                </a:p>
              </p:txBody>
            </p:sp>
          </p:grpSp>
        </p:grpSp>
        <p:sp>
          <p:nvSpPr>
            <p:cNvPr id="104460" name="Line 24"/>
            <p:cNvSpPr>
              <a:spLocks noChangeShapeType="1"/>
            </p:cNvSpPr>
            <p:nvPr/>
          </p:nvSpPr>
          <p:spPr bwMode="auto">
            <a:xfrm>
              <a:off x="3894" y="1510"/>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5132"/>
                                        </p:tgtEl>
                                        <p:attrNameLst>
                                          <p:attrName>style.visibility</p:attrName>
                                        </p:attrNameLst>
                                      </p:cBhvr>
                                      <p:to>
                                        <p:strVal val="visible"/>
                                      </p:to>
                                    </p:set>
                                    <p:animEffect transition="in" filter="blinds(horizontal)">
                                      <p:cBhvr>
                                        <p:cTn id="7" dur="500"/>
                                        <p:tgtEl>
                                          <p:spTgt spid="175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75110"/>
                                        </p:tgtEl>
                                        <p:attrNameLst>
                                          <p:attrName>style.visibility</p:attrName>
                                        </p:attrNameLst>
                                      </p:cBhvr>
                                      <p:to>
                                        <p:strVal val="visible"/>
                                      </p:to>
                                    </p:set>
                                    <p:anim calcmode="lin" valueType="num">
                                      <p:cBhvr>
                                        <p:cTn id="12" dur="500" fill="hold"/>
                                        <p:tgtEl>
                                          <p:spTgt spid="175110"/>
                                        </p:tgtEl>
                                        <p:attrNameLst>
                                          <p:attrName>ppt_w</p:attrName>
                                        </p:attrNameLst>
                                      </p:cBhvr>
                                      <p:tavLst>
                                        <p:tav tm="0">
                                          <p:val>
                                            <p:strVal val="4*#ppt_w"/>
                                          </p:val>
                                        </p:tav>
                                        <p:tav tm="100000">
                                          <p:val>
                                            <p:strVal val="#ppt_w"/>
                                          </p:val>
                                        </p:tav>
                                      </p:tavLst>
                                    </p:anim>
                                    <p:anim calcmode="lin" valueType="num">
                                      <p:cBhvr>
                                        <p:cTn id="13" dur="500" fill="hold"/>
                                        <p:tgtEl>
                                          <p:spTgt spid="175110"/>
                                        </p:tgtEl>
                                        <p:attrNameLst>
                                          <p:attrName>ppt_h</p:attrName>
                                        </p:attrNameLst>
                                      </p:cBhvr>
                                      <p:tavLst>
                                        <p:tav tm="0">
                                          <p:val>
                                            <p:strVal val="4*#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75124"/>
                                        </p:tgtEl>
                                        <p:attrNameLst>
                                          <p:attrName>style.visibility</p:attrName>
                                        </p:attrNameLst>
                                      </p:cBhvr>
                                      <p:to>
                                        <p:strVal val="visible"/>
                                      </p:to>
                                    </p:set>
                                    <p:animEffect transition="in" filter="strips(upRight)">
                                      <p:cBhvr>
                                        <p:cTn id="18" dur="500"/>
                                        <p:tgtEl>
                                          <p:spTgt spid="17512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75134"/>
                                        </p:tgtEl>
                                        <p:attrNameLst>
                                          <p:attrName>style.visibility</p:attrName>
                                        </p:attrNameLst>
                                      </p:cBhvr>
                                      <p:to>
                                        <p:strVal val="visible"/>
                                      </p:to>
                                    </p:set>
                                    <p:animEffect transition="in" filter="wipe(down)">
                                      <p:cBhvr>
                                        <p:cTn id="23" dur="500"/>
                                        <p:tgtEl>
                                          <p:spTgt spid="1751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175123"/>
                                        </p:tgtEl>
                                        <p:attrNameLst>
                                          <p:attrName>style.visibility</p:attrName>
                                        </p:attrNameLst>
                                      </p:cBhvr>
                                      <p:to>
                                        <p:strVal val="visible"/>
                                      </p:to>
                                    </p:set>
                                    <p:animEffect transition="in" filter="strips(upRight)">
                                      <p:cBhvr>
                                        <p:cTn id="28" dur="500"/>
                                        <p:tgtEl>
                                          <p:spTgt spid="17512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175125"/>
                                        </p:tgtEl>
                                        <p:attrNameLst>
                                          <p:attrName>style.visibility</p:attrName>
                                        </p:attrNameLst>
                                      </p:cBhvr>
                                      <p:to>
                                        <p:strVal val="visible"/>
                                      </p:to>
                                    </p:set>
                                    <p:animEffect transition="in" filter="strips(upRight)">
                                      <p:cBhvr>
                                        <p:cTn id="33" dur="500"/>
                                        <p:tgtEl>
                                          <p:spTgt spid="17512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75126"/>
                                        </p:tgtEl>
                                        <p:attrNameLst>
                                          <p:attrName>style.visibility</p:attrName>
                                        </p:attrNameLst>
                                      </p:cBhvr>
                                      <p:to>
                                        <p:strVal val="visible"/>
                                      </p:to>
                                    </p:set>
                                    <p:anim calcmode="lin" valueType="num">
                                      <p:cBhvr additive="base">
                                        <p:cTn id="38" dur="500" fill="hold"/>
                                        <p:tgtEl>
                                          <p:spTgt spid="175126"/>
                                        </p:tgtEl>
                                        <p:attrNameLst>
                                          <p:attrName>ppt_x</p:attrName>
                                        </p:attrNameLst>
                                      </p:cBhvr>
                                      <p:tavLst>
                                        <p:tav tm="0">
                                          <p:val>
                                            <p:strVal val="0-#ppt_w/2"/>
                                          </p:val>
                                        </p:tav>
                                        <p:tav tm="100000">
                                          <p:val>
                                            <p:strVal val="#ppt_x"/>
                                          </p:val>
                                        </p:tav>
                                      </p:tavLst>
                                    </p:anim>
                                    <p:anim calcmode="lin" valueType="num">
                                      <p:cBhvr additive="base">
                                        <p:cTn id="39" dur="500" fill="hold"/>
                                        <p:tgtEl>
                                          <p:spTgt spid="175126"/>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3" fill="hold" nodeType="clickEffect">
                                  <p:stCondLst>
                                    <p:cond delay="0"/>
                                  </p:stCondLst>
                                  <p:childTnLst>
                                    <p:set>
                                      <p:cBhvr>
                                        <p:cTn id="43" dur="1" fill="hold">
                                          <p:stCondLst>
                                            <p:cond delay="0"/>
                                          </p:stCondLst>
                                        </p:cTn>
                                        <p:tgtEl>
                                          <p:spTgt spid="175127"/>
                                        </p:tgtEl>
                                        <p:attrNameLst>
                                          <p:attrName>style.visibility</p:attrName>
                                        </p:attrNameLst>
                                      </p:cBhvr>
                                      <p:to>
                                        <p:strVal val="visible"/>
                                      </p:to>
                                    </p:set>
                                    <p:animEffect transition="in" filter="strips(upRight)">
                                      <p:cBhvr>
                                        <p:cTn id="44" dur="500"/>
                                        <p:tgtEl>
                                          <p:spTgt spid="17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0" grpId="0" autoUpdateAnimBg="0"/>
      <p:bldP spid="175126" grpId="0" autoUpdateAnimBg="0"/>
    </p:bldLst>
  </p:timing>
</p:sld>
</file>

<file path=ppt/theme/theme1.xml><?xml version="1.0" encoding="utf-8"?>
<a:theme xmlns:a="http://schemas.openxmlformats.org/drawingml/2006/main" name="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Beam</Template>
  <TotalTime>12628</TotalTime>
  <Words>5876</Words>
  <Application>Microsoft Office PowerPoint</Application>
  <PresentationFormat>全屏显示(4:3)</PresentationFormat>
  <Paragraphs>1501</Paragraphs>
  <Slides>137</Slides>
  <Notes>2</Notes>
  <HiddenSlides>5</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137</vt:i4>
      </vt:variant>
    </vt:vector>
  </HeadingPairs>
  <TitlesOfParts>
    <vt:vector size="160" baseType="lpstr">
      <vt:lpstr>BatangChe</vt:lpstr>
      <vt:lpstr>仿宋_GB2312</vt:lpstr>
      <vt:lpstr>黑体</vt:lpstr>
      <vt:lpstr>华文细黑</vt:lpstr>
      <vt:lpstr>华文中宋</vt:lpstr>
      <vt:lpstr>楷体_GB2312</vt:lpstr>
      <vt:lpstr>宋体</vt:lpstr>
      <vt:lpstr>微软雅黑</vt:lpstr>
      <vt:lpstr>幼圆</vt:lpstr>
      <vt:lpstr>Arial</vt:lpstr>
      <vt:lpstr>Bookman Old Style</vt:lpstr>
      <vt:lpstr>Calibri</vt:lpstr>
      <vt:lpstr>Cambria Math</vt:lpstr>
      <vt:lpstr>Ebrima</vt:lpstr>
      <vt:lpstr>Symbol</vt:lpstr>
      <vt:lpstr>Times New Roman</vt:lpstr>
      <vt:lpstr>Wingdings</vt:lpstr>
      <vt:lpstr>Fading Grid</vt:lpstr>
      <vt:lpstr>剪辑</vt:lpstr>
      <vt:lpstr>Equation</vt:lpstr>
      <vt:lpstr>公式</vt:lpstr>
      <vt:lpstr>Equation.3</vt:lpstr>
      <vt:lpstr>文档</vt:lpstr>
      <vt:lpstr>PowerPoint 演示文稿</vt:lpstr>
      <vt:lpstr>PowerPoint 演示文稿</vt:lpstr>
      <vt:lpstr>PowerPoint 演示文稿</vt:lpstr>
      <vt:lpstr>第7章</vt:lpstr>
      <vt:lpstr>§7.1  电荷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7.4 电场强度的计算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电通量</vt:lpstr>
      <vt:lpstr>PowerPoint 演示文稿</vt:lpstr>
      <vt:lpstr>§7.6 高斯定理及应用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电场强度与电势梯度的关系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电场强度的计算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acer</dc:creator>
  <cp:lastModifiedBy>zhibin shao</cp:lastModifiedBy>
  <cp:revision>398</cp:revision>
  <dcterms:created xsi:type="dcterms:W3CDTF">2006-01-25T01:20:54Z</dcterms:created>
  <dcterms:modified xsi:type="dcterms:W3CDTF">2020-09-08T13:55:38Z</dcterms:modified>
</cp:coreProperties>
</file>